
<file path=[Content_Types].xml><?xml version="1.0" encoding="utf-8"?>
<Types xmlns="http://schemas.openxmlformats.org/package/2006/content-types">
  <Default Extension="4FCA9FA0" ContentType="image/jpeg"/>
  <Default Extension="fntdata" ContentType="application/x-fontdata"/>
  <Default Extension="gif" ContentType="image/gif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tags/tag5.xml" ContentType="application/vnd.openxmlformats-officedocument.presentationml.tags+xml"/>
  <Override PartName="/ppt/notesSlides/notesSlide7.xml" ContentType="application/vnd.openxmlformats-officedocument.presentationml.notesSlide+xml"/>
  <Override PartName="/ppt/tags/tag6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7.xml" ContentType="application/vnd.openxmlformats-officedocument.presentationml.tags+xml"/>
  <Override PartName="/ppt/notesSlides/notesSlide16.xml" ContentType="application/vnd.openxmlformats-officedocument.presentationml.notesSlide+xml"/>
  <Override PartName="/ppt/tags/tag8.xml" ContentType="application/vnd.openxmlformats-officedocument.presentationml.tags+xml"/>
  <Override PartName="/ppt/notesSlides/notesSlide17.xml" ContentType="application/vnd.openxmlformats-officedocument.presentationml.notesSlide+xml"/>
  <Override PartName="/ppt/tags/tag9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tags/tag10.xml" ContentType="application/vnd.openxmlformats-officedocument.presentationml.tags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00" r:id="rId1"/>
  </p:sldMasterIdLst>
  <p:notesMasterIdLst>
    <p:notesMasterId r:id="rId31"/>
  </p:notesMasterIdLst>
  <p:handoutMasterIdLst>
    <p:handoutMasterId r:id="rId32"/>
  </p:handoutMasterIdLst>
  <p:sldIdLst>
    <p:sldId id="256" r:id="rId2"/>
    <p:sldId id="259" r:id="rId3"/>
    <p:sldId id="344" r:id="rId4"/>
    <p:sldId id="262" r:id="rId5"/>
    <p:sldId id="346" r:id="rId6"/>
    <p:sldId id="361" r:id="rId7"/>
    <p:sldId id="371" r:id="rId8"/>
    <p:sldId id="347" r:id="rId9"/>
    <p:sldId id="348" r:id="rId10"/>
    <p:sldId id="260" r:id="rId11"/>
    <p:sldId id="349" r:id="rId12"/>
    <p:sldId id="350" r:id="rId13"/>
    <p:sldId id="343" r:id="rId14"/>
    <p:sldId id="274" r:id="rId15"/>
    <p:sldId id="352" r:id="rId16"/>
    <p:sldId id="353" r:id="rId17"/>
    <p:sldId id="294" r:id="rId18"/>
    <p:sldId id="265" r:id="rId19"/>
    <p:sldId id="354" r:id="rId20"/>
    <p:sldId id="362" r:id="rId21"/>
    <p:sldId id="355" r:id="rId22"/>
    <p:sldId id="261" r:id="rId23"/>
    <p:sldId id="263" r:id="rId24"/>
    <p:sldId id="356" r:id="rId25"/>
    <p:sldId id="264" r:id="rId26"/>
    <p:sldId id="358" r:id="rId27"/>
    <p:sldId id="273" r:id="rId28"/>
    <p:sldId id="269" r:id="rId29"/>
    <p:sldId id="360" r:id="rId30"/>
  </p:sldIdLst>
  <p:sldSz cx="9144000" cy="5143500" type="screen16x9"/>
  <p:notesSz cx="9872663" cy="6797675"/>
  <p:embeddedFontLst>
    <p:embeddedFont>
      <p:font typeface="微软雅黑" panose="020B0503020204020204" pitchFamily="34" charset="-122"/>
      <p:regular r:id="rId33"/>
      <p:bold r:id="rId34"/>
    </p:embeddedFont>
    <p:embeddedFont>
      <p:font typeface="Lalezar" panose="00000500000000000000" pitchFamily="2" charset="-78"/>
      <p:regular r:id="rId35"/>
    </p:embeddedFont>
    <p:embeddedFont>
      <p:font typeface="Open Sans" panose="020B0606030504020204" pitchFamily="34" charset="0"/>
      <p:regular r:id="rId36"/>
      <p:bold r:id="rId37"/>
      <p:italic r:id="rId38"/>
      <p:boldItalic r:id="rId39"/>
    </p:embeddedFont>
    <p:embeddedFont>
      <p:font typeface="Open Sans SemiBold" panose="020B0706030804020204" pitchFamily="34" charset="0"/>
      <p:regular r:id="rId40"/>
      <p:bold r:id="rId41"/>
      <p:italic r:id="rId42"/>
      <p:boldItalic r:id="rId43"/>
    </p:embeddedFont>
    <p:embeddedFont>
      <p:font typeface="Passion One" panose="020B0604020202020204" charset="0"/>
      <p:regular r:id="rId44"/>
      <p:bold r:id="rId4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M" initials="UM" lastIdx="1" clrIdx="0">
    <p:extLst>
      <p:ext uri="{19B8F6BF-5375-455C-9EA6-DF929625EA0E}">
        <p15:presenceInfo xmlns:p15="http://schemas.microsoft.com/office/powerpoint/2012/main" userId="UM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1D66D91-E819-464D-8617-967B84E4269A}">
  <a:tblStyle styleId="{71D66D91-E819-464D-8617-967B84E4269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041" autoAdjust="0"/>
    <p:restoredTop sz="94660"/>
  </p:normalViewPr>
  <p:slideViewPr>
    <p:cSldViewPr snapToGrid="0">
      <p:cViewPr varScale="1">
        <p:scale>
          <a:sx n="129" d="100"/>
          <a:sy n="129" d="100"/>
        </p:scale>
        <p:origin x="126" y="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7.fntdata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4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commentAuthors" Target="commentAuthors.xml"/><Relationship Id="rId20" Type="http://schemas.openxmlformats.org/officeDocument/2006/relationships/slide" Target="slides/slide19.xml"/><Relationship Id="rId41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278154" cy="34106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592225" y="0"/>
            <a:ext cx="4278154" cy="34106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9C2BF2-642D-4F9A-A9A7-491E12626EF5}" type="datetimeFigureOut">
              <a:rPr lang="en-US" smtClean="0"/>
              <a:t>16/04/2026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456611"/>
            <a:ext cx="4278154" cy="3410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592225" y="6456611"/>
            <a:ext cx="4278154" cy="3410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49099E-D1EA-444F-A98C-51C006E593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5999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2671763" y="509588"/>
            <a:ext cx="4529137" cy="25479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987267" y="3228896"/>
            <a:ext cx="7898130" cy="3058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4549658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6" name="Google Shape;455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71763" y="509588"/>
            <a:ext cx="4529137" cy="25479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57" name="Google Shape;4557;p:notes"/>
          <p:cNvSpPr txBox="1">
            <a:spLocks noGrp="1"/>
          </p:cNvSpPr>
          <p:nvPr>
            <p:ph type="body" idx="1"/>
          </p:nvPr>
        </p:nvSpPr>
        <p:spPr>
          <a:xfrm>
            <a:off x="987267" y="3228896"/>
            <a:ext cx="7898130" cy="305895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566016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60" name="Google Shape;8960;g78c5de0c6c_1_480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71763" y="509588"/>
            <a:ext cx="4529137" cy="25479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61" name="Google Shape;8961;g78c5de0c6c_1_48083:notes"/>
          <p:cNvSpPr txBox="1">
            <a:spLocks noGrp="1"/>
          </p:cNvSpPr>
          <p:nvPr>
            <p:ph type="body" idx="1"/>
          </p:nvPr>
        </p:nvSpPr>
        <p:spPr>
          <a:xfrm>
            <a:off x="987267" y="3228896"/>
            <a:ext cx="7898130" cy="305895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188606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7" name="Google Shape;7957;gb4496948c5_1_15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71763" y="509588"/>
            <a:ext cx="4529137" cy="25479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58" name="Google Shape;7958;gb4496948c5_1_1569:notes"/>
          <p:cNvSpPr txBox="1">
            <a:spLocks noGrp="1"/>
          </p:cNvSpPr>
          <p:nvPr>
            <p:ph type="body" idx="1"/>
          </p:nvPr>
        </p:nvSpPr>
        <p:spPr>
          <a:xfrm>
            <a:off x="987267" y="3228896"/>
            <a:ext cx="7898130" cy="305895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708189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52" name="Google Shape;9752;g78c5de0c6c_1_513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71763" y="509588"/>
            <a:ext cx="4529137" cy="25479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53" name="Google Shape;9753;g78c5de0c6c_1_51375:notes"/>
          <p:cNvSpPr txBox="1">
            <a:spLocks noGrp="1"/>
          </p:cNvSpPr>
          <p:nvPr>
            <p:ph type="body" idx="1"/>
          </p:nvPr>
        </p:nvSpPr>
        <p:spPr>
          <a:xfrm>
            <a:off x="987267" y="3228896"/>
            <a:ext cx="7898130" cy="305895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03228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7" name="Google Shape;5557;g78c5de0c6c_1_146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71763" y="509588"/>
            <a:ext cx="4529137" cy="25479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58" name="Google Shape;5558;g78c5de0c6c_1_14624:notes"/>
          <p:cNvSpPr txBox="1">
            <a:spLocks noGrp="1"/>
          </p:cNvSpPr>
          <p:nvPr>
            <p:ph type="body" idx="1"/>
          </p:nvPr>
        </p:nvSpPr>
        <p:spPr>
          <a:xfrm>
            <a:off x="987267" y="3228896"/>
            <a:ext cx="7898130" cy="305895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342998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8" name="Google Shape;7828;g78c5de0c6c_1_316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71763" y="509588"/>
            <a:ext cx="4529137" cy="25479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29" name="Google Shape;7829;g78c5de0c6c_1_31639:notes"/>
          <p:cNvSpPr txBox="1">
            <a:spLocks noGrp="1"/>
          </p:cNvSpPr>
          <p:nvPr>
            <p:ph type="body" idx="1"/>
          </p:nvPr>
        </p:nvSpPr>
        <p:spPr>
          <a:xfrm>
            <a:off x="987267" y="3228896"/>
            <a:ext cx="7898130" cy="305895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137489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8" name="Google Shape;7828;g78c5de0c6c_1_316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71763" y="509588"/>
            <a:ext cx="4529137" cy="25479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29" name="Google Shape;7829;g78c5de0c6c_1_31639:notes"/>
          <p:cNvSpPr txBox="1">
            <a:spLocks noGrp="1"/>
          </p:cNvSpPr>
          <p:nvPr>
            <p:ph type="body" idx="1"/>
          </p:nvPr>
        </p:nvSpPr>
        <p:spPr>
          <a:xfrm>
            <a:off x="987267" y="3228896"/>
            <a:ext cx="7898130" cy="305895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954210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5" name="Google Shape;7625;gb4496948c5_1_28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71763" y="509588"/>
            <a:ext cx="4529137" cy="25479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26" name="Google Shape;7626;gb4496948c5_1_2890:notes"/>
          <p:cNvSpPr txBox="1">
            <a:spLocks noGrp="1"/>
          </p:cNvSpPr>
          <p:nvPr>
            <p:ph type="body" idx="1"/>
          </p:nvPr>
        </p:nvSpPr>
        <p:spPr>
          <a:xfrm>
            <a:off x="987267" y="3228896"/>
            <a:ext cx="7898130" cy="305895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724018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0" name="Google Shape;5060;g78c5de0c6c_1_139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71763" y="509588"/>
            <a:ext cx="4529137" cy="25479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61" name="Google Shape;5061;g78c5de0c6c_1_13900:notes"/>
          <p:cNvSpPr txBox="1">
            <a:spLocks noGrp="1"/>
          </p:cNvSpPr>
          <p:nvPr>
            <p:ph type="body" idx="1"/>
          </p:nvPr>
        </p:nvSpPr>
        <p:spPr>
          <a:xfrm>
            <a:off x="987267" y="3228896"/>
            <a:ext cx="7898130" cy="305895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8576231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0" name="Google Shape;5060;g78c5de0c6c_1_139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71763" y="509588"/>
            <a:ext cx="4529137" cy="25479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61" name="Google Shape;5061;g78c5de0c6c_1_13900:notes"/>
          <p:cNvSpPr txBox="1">
            <a:spLocks noGrp="1"/>
          </p:cNvSpPr>
          <p:nvPr>
            <p:ph type="body" idx="1"/>
          </p:nvPr>
        </p:nvSpPr>
        <p:spPr>
          <a:xfrm>
            <a:off x="987267" y="3228896"/>
            <a:ext cx="7898130" cy="305895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5970719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264015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0" name="Google Shape;4690;gb94213039c_0_1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71763" y="509588"/>
            <a:ext cx="4529137" cy="25479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91" name="Google Shape;4691;gb94213039c_0_190:notes"/>
          <p:cNvSpPr txBox="1">
            <a:spLocks noGrp="1"/>
          </p:cNvSpPr>
          <p:nvPr>
            <p:ph type="body" idx="1"/>
          </p:nvPr>
        </p:nvSpPr>
        <p:spPr>
          <a:xfrm>
            <a:off x="987267" y="3228896"/>
            <a:ext cx="7898130" cy="305895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8468961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2" name="Google Shape;6172;gb4496948c5_1_27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71763" y="509588"/>
            <a:ext cx="4529137" cy="25479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73" name="Google Shape;6173;gb4496948c5_1_2748:notes"/>
          <p:cNvSpPr txBox="1">
            <a:spLocks noGrp="1"/>
          </p:cNvSpPr>
          <p:nvPr>
            <p:ph type="body" idx="1"/>
          </p:nvPr>
        </p:nvSpPr>
        <p:spPr>
          <a:xfrm>
            <a:off x="987267" y="3228896"/>
            <a:ext cx="7898130" cy="305895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5687960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1" name="Google Shape;4901;g78c5de0c6c_1_778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71763" y="509588"/>
            <a:ext cx="4529137" cy="25479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02" name="Google Shape;4902;g78c5de0c6c_1_77808:notes"/>
          <p:cNvSpPr txBox="1">
            <a:spLocks noGrp="1"/>
          </p:cNvSpPr>
          <p:nvPr>
            <p:ph type="body" idx="1"/>
          </p:nvPr>
        </p:nvSpPr>
        <p:spPr>
          <a:xfrm>
            <a:off x="987267" y="3228896"/>
            <a:ext cx="7898130" cy="305895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8309180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9" name="Google Shape;4979;g78c5de0c6c_1_137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71763" y="509588"/>
            <a:ext cx="4529137" cy="25479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80" name="Google Shape;4980;g78c5de0c6c_1_13735:notes"/>
          <p:cNvSpPr txBox="1">
            <a:spLocks noGrp="1"/>
          </p:cNvSpPr>
          <p:nvPr>
            <p:ph type="body" idx="1"/>
          </p:nvPr>
        </p:nvSpPr>
        <p:spPr>
          <a:xfrm>
            <a:off x="987267" y="3228896"/>
            <a:ext cx="7898130" cy="305895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4938604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2" name="Google Shape;6172;gb4496948c5_1_27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71763" y="509588"/>
            <a:ext cx="4529137" cy="25479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73" name="Google Shape;6173;gb4496948c5_1_2748:notes"/>
          <p:cNvSpPr txBox="1">
            <a:spLocks noGrp="1"/>
          </p:cNvSpPr>
          <p:nvPr>
            <p:ph type="body" idx="1"/>
          </p:nvPr>
        </p:nvSpPr>
        <p:spPr>
          <a:xfrm>
            <a:off x="987267" y="3228896"/>
            <a:ext cx="7898130" cy="305895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4414809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6" name="Google Shape;5046;gb4496948c5_1_30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71763" y="509588"/>
            <a:ext cx="4529137" cy="25479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47" name="Google Shape;5047;gb4496948c5_1_3019:notes"/>
          <p:cNvSpPr txBox="1">
            <a:spLocks noGrp="1"/>
          </p:cNvSpPr>
          <p:nvPr>
            <p:ph type="body" idx="1"/>
          </p:nvPr>
        </p:nvSpPr>
        <p:spPr>
          <a:xfrm>
            <a:off x="987267" y="3228896"/>
            <a:ext cx="7898130" cy="305895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5834089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50" name="Google Shape;8750;gb4496948c5_1_25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71763" y="509588"/>
            <a:ext cx="4529137" cy="25479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51" name="Google Shape;8751;gb4496948c5_1_2569:notes"/>
          <p:cNvSpPr txBox="1">
            <a:spLocks noGrp="1"/>
          </p:cNvSpPr>
          <p:nvPr>
            <p:ph type="body" idx="1"/>
          </p:nvPr>
        </p:nvSpPr>
        <p:spPr>
          <a:xfrm>
            <a:off x="987267" y="3228896"/>
            <a:ext cx="7898130" cy="305895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0348326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1" name="Google Shape;5501;g78c5de0c6c_1_78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71763" y="509588"/>
            <a:ext cx="4529137" cy="25479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02" name="Google Shape;5502;g78c5de0c6c_1_78215:notes"/>
          <p:cNvSpPr txBox="1">
            <a:spLocks noGrp="1"/>
          </p:cNvSpPr>
          <p:nvPr>
            <p:ph type="body" idx="1"/>
          </p:nvPr>
        </p:nvSpPr>
        <p:spPr>
          <a:xfrm>
            <a:off x="987267" y="3228896"/>
            <a:ext cx="7898130" cy="305895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2137137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0" name="Google Shape;5260;g78c5de0c6c_1_141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71763" y="509588"/>
            <a:ext cx="4529137" cy="25479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61" name="Google Shape;5261;g78c5de0c6c_1_14142:notes"/>
          <p:cNvSpPr txBox="1">
            <a:spLocks noGrp="1"/>
          </p:cNvSpPr>
          <p:nvPr>
            <p:ph type="body" idx="1"/>
          </p:nvPr>
        </p:nvSpPr>
        <p:spPr>
          <a:xfrm>
            <a:off x="987267" y="3228896"/>
            <a:ext cx="7898130" cy="305895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9960634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28" name="Google Shape;10928;g78c5de0c6c_1_585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71763" y="509588"/>
            <a:ext cx="4529137" cy="25479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29" name="Google Shape;10929;g78c5de0c6c_1_58596:notes"/>
          <p:cNvSpPr txBox="1">
            <a:spLocks noGrp="1"/>
          </p:cNvSpPr>
          <p:nvPr>
            <p:ph type="body" idx="1"/>
          </p:nvPr>
        </p:nvSpPr>
        <p:spPr>
          <a:xfrm>
            <a:off x="987267" y="3228896"/>
            <a:ext cx="7898130" cy="305895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743364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23" name="Google Shape;8323;gb4496948c5_1_18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71763" y="509588"/>
            <a:ext cx="4529137" cy="25479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24" name="Google Shape;8324;gb4496948c5_1_1817:notes"/>
          <p:cNvSpPr txBox="1">
            <a:spLocks noGrp="1"/>
          </p:cNvSpPr>
          <p:nvPr>
            <p:ph type="body" idx="1"/>
          </p:nvPr>
        </p:nvSpPr>
        <p:spPr>
          <a:xfrm>
            <a:off x="987267" y="3228896"/>
            <a:ext cx="7898130" cy="305895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064306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6" name="Google Shape;4946;g78c5de0c6c_1_102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71763" y="509588"/>
            <a:ext cx="4529137" cy="25479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47" name="Google Shape;4947;g78c5de0c6c_1_10282:notes"/>
          <p:cNvSpPr txBox="1">
            <a:spLocks noGrp="1"/>
          </p:cNvSpPr>
          <p:nvPr>
            <p:ph type="body" idx="1"/>
          </p:nvPr>
        </p:nvSpPr>
        <p:spPr>
          <a:xfrm>
            <a:off x="987267" y="3228896"/>
            <a:ext cx="7898130" cy="305895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003456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1" name="Google Shape;5691;gb94213039c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71763" y="509588"/>
            <a:ext cx="4529137" cy="25479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92" name="Google Shape;5692;gb94213039c_0_5:notes"/>
          <p:cNvSpPr txBox="1">
            <a:spLocks noGrp="1"/>
          </p:cNvSpPr>
          <p:nvPr>
            <p:ph type="body" idx="1"/>
          </p:nvPr>
        </p:nvSpPr>
        <p:spPr>
          <a:xfrm>
            <a:off x="987267" y="3228896"/>
            <a:ext cx="7898130" cy="305895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422183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1" name="Google Shape;5691;gb94213039c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71763" y="509588"/>
            <a:ext cx="4529137" cy="25479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92" name="Google Shape;5692;gb94213039c_0_5:notes"/>
          <p:cNvSpPr txBox="1">
            <a:spLocks noGrp="1"/>
          </p:cNvSpPr>
          <p:nvPr>
            <p:ph type="body" idx="1"/>
          </p:nvPr>
        </p:nvSpPr>
        <p:spPr>
          <a:xfrm>
            <a:off x="987267" y="3228896"/>
            <a:ext cx="7898130" cy="305895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42072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1" name="Google Shape;5691;gb94213039c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71763" y="509588"/>
            <a:ext cx="4529137" cy="25479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92" name="Google Shape;5692;gb94213039c_0_5:notes"/>
          <p:cNvSpPr txBox="1">
            <a:spLocks noGrp="1"/>
          </p:cNvSpPr>
          <p:nvPr>
            <p:ph type="body" idx="1"/>
          </p:nvPr>
        </p:nvSpPr>
        <p:spPr>
          <a:xfrm>
            <a:off x="987267" y="3228896"/>
            <a:ext cx="7898130" cy="305895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107505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1" name="Google Shape;5691;gb94213039c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71763" y="509588"/>
            <a:ext cx="4529137" cy="25479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92" name="Google Shape;5692;gb94213039c_0_5:notes"/>
          <p:cNvSpPr txBox="1">
            <a:spLocks noGrp="1"/>
          </p:cNvSpPr>
          <p:nvPr>
            <p:ph type="body" idx="1"/>
          </p:nvPr>
        </p:nvSpPr>
        <p:spPr>
          <a:xfrm>
            <a:off x="987267" y="3228896"/>
            <a:ext cx="7898130" cy="305895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427192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0" name="Google Shape;4730;g78c5de0c6c_1_10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71763" y="509588"/>
            <a:ext cx="4529137" cy="25479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31" name="Google Shape;4731;g78c5de0c6c_1_10113:notes"/>
          <p:cNvSpPr txBox="1">
            <a:spLocks noGrp="1"/>
          </p:cNvSpPr>
          <p:nvPr>
            <p:ph type="body" idx="1"/>
          </p:nvPr>
        </p:nvSpPr>
        <p:spPr>
          <a:xfrm>
            <a:off x="987267" y="3228896"/>
            <a:ext cx="7898130" cy="305895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675752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lags of the World XL by Slidesgo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22742" y="-53681"/>
            <a:ext cx="9189492" cy="5250864"/>
            <a:chOff x="238125" y="358125"/>
            <a:chExt cx="5988200" cy="3421650"/>
          </a:xfrm>
        </p:grpSpPr>
        <p:sp>
          <p:nvSpPr>
            <p:cNvPr id="10" name="Google Shape;10;p2"/>
            <p:cNvSpPr/>
            <p:nvPr/>
          </p:nvSpPr>
          <p:spPr>
            <a:xfrm>
              <a:off x="593800" y="2994275"/>
              <a:ext cx="95300" cy="95425"/>
            </a:xfrm>
            <a:custGeom>
              <a:avLst/>
              <a:gdLst/>
              <a:ahLst/>
              <a:cxnLst/>
              <a:rect l="l" t="t" r="r" b="b"/>
              <a:pathLst>
                <a:path w="3812" h="3817" extrusionOk="0">
                  <a:moveTo>
                    <a:pt x="1937" y="1"/>
                  </a:moveTo>
                  <a:lnTo>
                    <a:pt x="0" y="1938"/>
                  </a:lnTo>
                  <a:lnTo>
                    <a:pt x="1937" y="3817"/>
                  </a:lnTo>
                  <a:lnTo>
                    <a:pt x="3812" y="1938"/>
                  </a:lnTo>
                  <a:lnTo>
                    <a:pt x="1937" y="1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5260825" y="2994275"/>
              <a:ext cx="95300" cy="95425"/>
            </a:xfrm>
            <a:custGeom>
              <a:avLst/>
              <a:gdLst/>
              <a:ahLst/>
              <a:cxnLst/>
              <a:rect l="l" t="t" r="r" b="b"/>
              <a:pathLst>
                <a:path w="3812" h="3817" extrusionOk="0">
                  <a:moveTo>
                    <a:pt x="1874" y="1"/>
                  </a:moveTo>
                  <a:lnTo>
                    <a:pt x="0" y="1938"/>
                  </a:lnTo>
                  <a:lnTo>
                    <a:pt x="1874" y="3817"/>
                  </a:lnTo>
                  <a:lnTo>
                    <a:pt x="3811" y="1938"/>
                  </a:lnTo>
                  <a:lnTo>
                    <a:pt x="1874" y="1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3124050" y="1093575"/>
              <a:ext cx="95300" cy="93850"/>
            </a:xfrm>
            <a:custGeom>
              <a:avLst/>
              <a:gdLst/>
              <a:ahLst/>
              <a:cxnLst/>
              <a:rect l="l" t="t" r="r" b="b"/>
              <a:pathLst>
                <a:path w="3812" h="3754" extrusionOk="0">
                  <a:moveTo>
                    <a:pt x="1874" y="1"/>
                  </a:moveTo>
                  <a:lnTo>
                    <a:pt x="0" y="1879"/>
                  </a:lnTo>
                  <a:lnTo>
                    <a:pt x="1874" y="3753"/>
                  </a:lnTo>
                  <a:lnTo>
                    <a:pt x="3811" y="1879"/>
                  </a:lnTo>
                  <a:lnTo>
                    <a:pt x="1874" y="1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5652700" y="712225"/>
              <a:ext cx="87800" cy="86350"/>
            </a:xfrm>
            <a:custGeom>
              <a:avLst/>
              <a:gdLst/>
              <a:ahLst/>
              <a:cxnLst/>
              <a:rect l="l" t="t" r="r" b="b"/>
              <a:pathLst>
                <a:path w="3512" h="3454" extrusionOk="0">
                  <a:moveTo>
                    <a:pt x="1759" y="911"/>
                  </a:moveTo>
                  <a:cubicBezTo>
                    <a:pt x="2180" y="911"/>
                    <a:pt x="2606" y="1274"/>
                    <a:pt x="2606" y="1758"/>
                  </a:cubicBezTo>
                  <a:cubicBezTo>
                    <a:pt x="2606" y="2180"/>
                    <a:pt x="2180" y="2543"/>
                    <a:pt x="1759" y="2543"/>
                  </a:cubicBezTo>
                  <a:cubicBezTo>
                    <a:pt x="1274" y="2543"/>
                    <a:pt x="911" y="2180"/>
                    <a:pt x="911" y="1758"/>
                  </a:cubicBezTo>
                  <a:cubicBezTo>
                    <a:pt x="911" y="1274"/>
                    <a:pt x="1274" y="911"/>
                    <a:pt x="1759" y="911"/>
                  </a:cubicBezTo>
                  <a:close/>
                  <a:moveTo>
                    <a:pt x="1759" y="0"/>
                  </a:moveTo>
                  <a:cubicBezTo>
                    <a:pt x="790" y="0"/>
                    <a:pt x="1" y="790"/>
                    <a:pt x="1" y="1758"/>
                  </a:cubicBezTo>
                  <a:cubicBezTo>
                    <a:pt x="1" y="2727"/>
                    <a:pt x="790" y="3453"/>
                    <a:pt x="1759" y="3453"/>
                  </a:cubicBezTo>
                  <a:cubicBezTo>
                    <a:pt x="2727" y="3453"/>
                    <a:pt x="3512" y="2727"/>
                    <a:pt x="3512" y="1758"/>
                  </a:cubicBezTo>
                  <a:cubicBezTo>
                    <a:pt x="3512" y="790"/>
                    <a:pt x="2727" y="0"/>
                    <a:pt x="1759" y="0"/>
                  </a:cubicBez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187025" y="712225"/>
              <a:ext cx="87775" cy="86350"/>
            </a:xfrm>
            <a:custGeom>
              <a:avLst/>
              <a:gdLst/>
              <a:ahLst/>
              <a:cxnLst/>
              <a:rect l="l" t="t" r="r" b="b"/>
              <a:pathLst>
                <a:path w="3511" h="3454" extrusionOk="0">
                  <a:moveTo>
                    <a:pt x="1753" y="911"/>
                  </a:moveTo>
                  <a:cubicBezTo>
                    <a:pt x="2179" y="911"/>
                    <a:pt x="2600" y="1274"/>
                    <a:pt x="2600" y="1758"/>
                  </a:cubicBezTo>
                  <a:cubicBezTo>
                    <a:pt x="2600" y="2180"/>
                    <a:pt x="2179" y="2543"/>
                    <a:pt x="1753" y="2543"/>
                  </a:cubicBezTo>
                  <a:cubicBezTo>
                    <a:pt x="1269" y="2543"/>
                    <a:pt x="906" y="2180"/>
                    <a:pt x="906" y="1758"/>
                  </a:cubicBezTo>
                  <a:cubicBezTo>
                    <a:pt x="906" y="1274"/>
                    <a:pt x="1269" y="911"/>
                    <a:pt x="1753" y="911"/>
                  </a:cubicBezTo>
                  <a:close/>
                  <a:moveTo>
                    <a:pt x="1753" y="0"/>
                  </a:moveTo>
                  <a:cubicBezTo>
                    <a:pt x="785" y="0"/>
                    <a:pt x="0" y="790"/>
                    <a:pt x="0" y="1758"/>
                  </a:cubicBezTo>
                  <a:cubicBezTo>
                    <a:pt x="0" y="2727"/>
                    <a:pt x="785" y="3453"/>
                    <a:pt x="1753" y="3453"/>
                  </a:cubicBezTo>
                  <a:cubicBezTo>
                    <a:pt x="2722" y="3453"/>
                    <a:pt x="3511" y="2727"/>
                    <a:pt x="3511" y="1758"/>
                  </a:cubicBezTo>
                  <a:cubicBezTo>
                    <a:pt x="3511" y="790"/>
                    <a:pt x="2722" y="0"/>
                    <a:pt x="1753" y="0"/>
                  </a:cubicBez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6035625" y="3555775"/>
              <a:ext cx="86225" cy="86225"/>
            </a:xfrm>
            <a:custGeom>
              <a:avLst/>
              <a:gdLst/>
              <a:ahLst/>
              <a:cxnLst/>
              <a:rect l="l" t="t" r="r" b="b"/>
              <a:pathLst>
                <a:path w="3449" h="3449" extrusionOk="0">
                  <a:moveTo>
                    <a:pt x="1696" y="906"/>
                  </a:moveTo>
                  <a:cubicBezTo>
                    <a:pt x="2180" y="906"/>
                    <a:pt x="2543" y="1269"/>
                    <a:pt x="2543" y="1695"/>
                  </a:cubicBezTo>
                  <a:cubicBezTo>
                    <a:pt x="2543" y="2180"/>
                    <a:pt x="2180" y="2543"/>
                    <a:pt x="1696" y="2543"/>
                  </a:cubicBezTo>
                  <a:cubicBezTo>
                    <a:pt x="1269" y="2543"/>
                    <a:pt x="906" y="2180"/>
                    <a:pt x="906" y="1695"/>
                  </a:cubicBezTo>
                  <a:cubicBezTo>
                    <a:pt x="906" y="1269"/>
                    <a:pt x="1269" y="906"/>
                    <a:pt x="1696" y="906"/>
                  </a:cubicBezTo>
                  <a:close/>
                  <a:moveTo>
                    <a:pt x="1696" y="0"/>
                  </a:moveTo>
                  <a:cubicBezTo>
                    <a:pt x="785" y="0"/>
                    <a:pt x="1" y="785"/>
                    <a:pt x="1" y="1695"/>
                  </a:cubicBezTo>
                  <a:cubicBezTo>
                    <a:pt x="1" y="2664"/>
                    <a:pt x="785" y="3448"/>
                    <a:pt x="1696" y="3448"/>
                  </a:cubicBezTo>
                  <a:cubicBezTo>
                    <a:pt x="2664" y="3448"/>
                    <a:pt x="3449" y="2664"/>
                    <a:pt x="3449" y="1695"/>
                  </a:cubicBezTo>
                  <a:cubicBezTo>
                    <a:pt x="3449" y="785"/>
                    <a:pt x="2664" y="0"/>
                    <a:pt x="1696" y="0"/>
                  </a:cubicBez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518950" y="3371150"/>
              <a:ext cx="86350" cy="87800"/>
            </a:xfrm>
            <a:custGeom>
              <a:avLst/>
              <a:gdLst/>
              <a:ahLst/>
              <a:cxnLst/>
              <a:rect l="l" t="t" r="r" b="b"/>
              <a:pathLst>
                <a:path w="3454" h="3512" extrusionOk="0">
                  <a:moveTo>
                    <a:pt x="1758" y="906"/>
                  </a:moveTo>
                  <a:cubicBezTo>
                    <a:pt x="2180" y="906"/>
                    <a:pt x="2543" y="1269"/>
                    <a:pt x="2543" y="1753"/>
                  </a:cubicBezTo>
                  <a:cubicBezTo>
                    <a:pt x="2543" y="2238"/>
                    <a:pt x="2180" y="2601"/>
                    <a:pt x="1758" y="2601"/>
                  </a:cubicBezTo>
                  <a:cubicBezTo>
                    <a:pt x="1274" y="2601"/>
                    <a:pt x="911" y="2238"/>
                    <a:pt x="911" y="1753"/>
                  </a:cubicBezTo>
                  <a:cubicBezTo>
                    <a:pt x="911" y="1269"/>
                    <a:pt x="1274" y="906"/>
                    <a:pt x="1758" y="906"/>
                  </a:cubicBezTo>
                  <a:close/>
                  <a:moveTo>
                    <a:pt x="1758" y="0"/>
                  </a:moveTo>
                  <a:cubicBezTo>
                    <a:pt x="790" y="0"/>
                    <a:pt x="0" y="785"/>
                    <a:pt x="0" y="1753"/>
                  </a:cubicBezTo>
                  <a:cubicBezTo>
                    <a:pt x="0" y="2722"/>
                    <a:pt x="790" y="3511"/>
                    <a:pt x="1758" y="3511"/>
                  </a:cubicBezTo>
                  <a:cubicBezTo>
                    <a:pt x="2664" y="3511"/>
                    <a:pt x="3453" y="2722"/>
                    <a:pt x="3453" y="1753"/>
                  </a:cubicBezTo>
                  <a:cubicBezTo>
                    <a:pt x="3453" y="785"/>
                    <a:pt x="2664" y="0"/>
                    <a:pt x="1758" y="0"/>
                  </a:cubicBez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4495100" y="2033400"/>
              <a:ext cx="77125" cy="76025"/>
            </a:xfrm>
            <a:custGeom>
              <a:avLst/>
              <a:gdLst/>
              <a:ahLst/>
              <a:cxnLst/>
              <a:rect l="l" t="t" r="r" b="b"/>
              <a:pathLst>
                <a:path w="3085" h="3041" extrusionOk="0">
                  <a:moveTo>
                    <a:pt x="484" y="0"/>
                  </a:moveTo>
                  <a:cubicBezTo>
                    <a:pt x="421" y="0"/>
                    <a:pt x="300" y="58"/>
                    <a:pt x="179" y="179"/>
                  </a:cubicBezTo>
                  <a:cubicBezTo>
                    <a:pt x="0" y="363"/>
                    <a:pt x="0" y="606"/>
                    <a:pt x="179" y="785"/>
                  </a:cubicBezTo>
                  <a:lnTo>
                    <a:pt x="2300" y="2906"/>
                  </a:lnTo>
                  <a:cubicBezTo>
                    <a:pt x="2390" y="2995"/>
                    <a:pt x="2495" y="3040"/>
                    <a:pt x="2601" y="3040"/>
                  </a:cubicBezTo>
                  <a:cubicBezTo>
                    <a:pt x="2707" y="3040"/>
                    <a:pt x="2814" y="2995"/>
                    <a:pt x="2906" y="2906"/>
                  </a:cubicBezTo>
                  <a:cubicBezTo>
                    <a:pt x="3085" y="2722"/>
                    <a:pt x="3085" y="2422"/>
                    <a:pt x="2906" y="2238"/>
                  </a:cubicBezTo>
                  <a:lnTo>
                    <a:pt x="848" y="179"/>
                  </a:lnTo>
                  <a:cubicBezTo>
                    <a:pt x="726" y="58"/>
                    <a:pt x="605" y="0"/>
                    <a:pt x="484" y="0"/>
                  </a:cubicBez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4495100" y="2033400"/>
              <a:ext cx="77125" cy="76025"/>
            </a:xfrm>
            <a:custGeom>
              <a:avLst/>
              <a:gdLst/>
              <a:ahLst/>
              <a:cxnLst/>
              <a:rect l="l" t="t" r="r" b="b"/>
              <a:pathLst>
                <a:path w="3085" h="3041" extrusionOk="0">
                  <a:moveTo>
                    <a:pt x="2601" y="0"/>
                  </a:moveTo>
                  <a:cubicBezTo>
                    <a:pt x="2479" y="0"/>
                    <a:pt x="2358" y="58"/>
                    <a:pt x="2300" y="179"/>
                  </a:cubicBezTo>
                  <a:lnTo>
                    <a:pt x="179" y="2238"/>
                  </a:lnTo>
                  <a:cubicBezTo>
                    <a:pt x="0" y="2422"/>
                    <a:pt x="0" y="2722"/>
                    <a:pt x="179" y="2906"/>
                  </a:cubicBezTo>
                  <a:cubicBezTo>
                    <a:pt x="271" y="2995"/>
                    <a:pt x="392" y="3040"/>
                    <a:pt x="513" y="3040"/>
                  </a:cubicBezTo>
                  <a:cubicBezTo>
                    <a:pt x="634" y="3040"/>
                    <a:pt x="756" y="2995"/>
                    <a:pt x="848" y="2906"/>
                  </a:cubicBezTo>
                  <a:lnTo>
                    <a:pt x="2906" y="785"/>
                  </a:lnTo>
                  <a:cubicBezTo>
                    <a:pt x="3085" y="606"/>
                    <a:pt x="3085" y="363"/>
                    <a:pt x="2906" y="179"/>
                  </a:cubicBezTo>
                  <a:cubicBezTo>
                    <a:pt x="2843" y="58"/>
                    <a:pt x="2722" y="0"/>
                    <a:pt x="2601" y="0"/>
                  </a:cubicBez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1769575" y="2423825"/>
              <a:ext cx="77250" cy="74550"/>
            </a:xfrm>
            <a:custGeom>
              <a:avLst/>
              <a:gdLst/>
              <a:ahLst/>
              <a:cxnLst/>
              <a:rect l="l" t="t" r="r" b="b"/>
              <a:pathLst>
                <a:path w="3090" h="2982" extrusionOk="0">
                  <a:moveTo>
                    <a:pt x="548" y="0"/>
                  </a:moveTo>
                  <a:cubicBezTo>
                    <a:pt x="427" y="0"/>
                    <a:pt x="306" y="59"/>
                    <a:pt x="184" y="122"/>
                  </a:cubicBezTo>
                  <a:cubicBezTo>
                    <a:pt x="0" y="301"/>
                    <a:pt x="0" y="606"/>
                    <a:pt x="184" y="785"/>
                  </a:cubicBezTo>
                  <a:lnTo>
                    <a:pt x="2301" y="2843"/>
                  </a:lnTo>
                  <a:cubicBezTo>
                    <a:pt x="2393" y="2935"/>
                    <a:pt x="2499" y="2981"/>
                    <a:pt x="2605" y="2981"/>
                  </a:cubicBezTo>
                  <a:cubicBezTo>
                    <a:pt x="2711" y="2981"/>
                    <a:pt x="2816" y="2935"/>
                    <a:pt x="2906" y="2843"/>
                  </a:cubicBezTo>
                  <a:cubicBezTo>
                    <a:pt x="3090" y="2664"/>
                    <a:pt x="3090" y="2422"/>
                    <a:pt x="2906" y="2238"/>
                  </a:cubicBezTo>
                  <a:lnTo>
                    <a:pt x="848" y="122"/>
                  </a:lnTo>
                  <a:cubicBezTo>
                    <a:pt x="727" y="59"/>
                    <a:pt x="669" y="0"/>
                    <a:pt x="548" y="0"/>
                  </a:cubicBez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769575" y="2423825"/>
              <a:ext cx="77250" cy="74550"/>
            </a:xfrm>
            <a:custGeom>
              <a:avLst/>
              <a:gdLst/>
              <a:ahLst/>
              <a:cxnLst/>
              <a:rect l="l" t="t" r="r" b="b"/>
              <a:pathLst>
                <a:path w="3090" h="2982" extrusionOk="0">
                  <a:moveTo>
                    <a:pt x="2606" y="0"/>
                  </a:moveTo>
                  <a:cubicBezTo>
                    <a:pt x="2485" y="0"/>
                    <a:pt x="2364" y="59"/>
                    <a:pt x="2301" y="122"/>
                  </a:cubicBezTo>
                  <a:lnTo>
                    <a:pt x="184" y="2238"/>
                  </a:lnTo>
                  <a:cubicBezTo>
                    <a:pt x="0" y="2422"/>
                    <a:pt x="0" y="2664"/>
                    <a:pt x="184" y="2843"/>
                  </a:cubicBezTo>
                  <a:cubicBezTo>
                    <a:pt x="274" y="2935"/>
                    <a:pt x="395" y="2981"/>
                    <a:pt x="516" y="2981"/>
                  </a:cubicBezTo>
                  <a:cubicBezTo>
                    <a:pt x="637" y="2981"/>
                    <a:pt x="758" y="2935"/>
                    <a:pt x="848" y="2843"/>
                  </a:cubicBezTo>
                  <a:lnTo>
                    <a:pt x="2906" y="785"/>
                  </a:lnTo>
                  <a:cubicBezTo>
                    <a:pt x="3090" y="606"/>
                    <a:pt x="3090" y="301"/>
                    <a:pt x="2906" y="122"/>
                  </a:cubicBezTo>
                  <a:cubicBezTo>
                    <a:pt x="2848" y="59"/>
                    <a:pt x="2727" y="0"/>
                    <a:pt x="2606" y="0"/>
                  </a:cubicBez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238125" y="3732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38125" y="562475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38125" y="7531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238125" y="9422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38125" y="1131475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238125" y="13221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238125" y="15112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38125" y="1701925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38125" y="18911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238125" y="20802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38125" y="2270925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38125" y="24601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238125" y="2650825"/>
              <a:ext cx="5988200" cy="4500"/>
            </a:xfrm>
            <a:custGeom>
              <a:avLst/>
              <a:gdLst/>
              <a:ahLst/>
              <a:cxnLst/>
              <a:rect l="l" t="t" r="r" b="b"/>
              <a:pathLst>
                <a:path w="239528" h="180" extrusionOk="0">
                  <a:moveTo>
                    <a:pt x="0" y="0"/>
                  </a:moveTo>
                  <a:lnTo>
                    <a:pt x="0" y="179"/>
                  </a:lnTo>
                  <a:lnTo>
                    <a:pt x="239528" y="179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38125" y="2839925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38125" y="30291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238125" y="3219825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238125" y="3408925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238125" y="35981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2548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2548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4485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4485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6422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6422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8359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8359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10310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10310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122477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122477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141847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141847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1612200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1612200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18074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18074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20011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20011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21948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21948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23885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23885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25837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25837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27774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27774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297112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297112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316482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316482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3360125" y="358125"/>
              <a:ext cx="4500" cy="3421650"/>
            </a:xfrm>
            <a:custGeom>
              <a:avLst/>
              <a:gdLst/>
              <a:ahLst/>
              <a:cxnLst/>
              <a:rect l="l" t="t" r="r" b="b"/>
              <a:pathLst>
                <a:path w="180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179" y="136865"/>
                  </a:lnTo>
                  <a:lnTo>
                    <a:pt x="179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3360125" y="358125"/>
              <a:ext cx="4500" cy="3421650"/>
            </a:xfrm>
            <a:custGeom>
              <a:avLst/>
              <a:gdLst/>
              <a:ahLst/>
              <a:cxnLst/>
              <a:rect l="l" t="t" r="r" b="b"/>
              <a:pathLst>
                <a:path w="180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179" y="136865"/>
                  </a:lnTo>
                  <a:lnTo>
                    <a:pt x="179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35538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35538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37475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37475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39412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39412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4136375" y="358125"/>
              <a:ext cx="4625" cy="3421650"/>
            </a:xfrm>
            <a:custGeom>
              <a:avLst/>
              <a:gdLst/>
              <a:ahLst/>
              <a:cxnLst/>
              <a:rect l="l" t="t" r="r" b="b"/>
              <a:pathLst>
                <a:path w="185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185" y="136865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4136375" y="358125"/>
              <a:ext cx="4625" cy="3421650"/>
            </a:xfrm>
            <a:custGeom>
              <a:avLst/>
              <a:gdLst/>
              <a:ahLst/>
              <a:cxnLst/>
              <a:rect l="l" t="t" r="r" b="b"/>
              <a:pathLst>
                <a:path w="185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185" y="136865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43300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43300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45237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45237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47174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47174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491117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491117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51064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51064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53001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53001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54938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54938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56875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56875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58827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58827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60764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60764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1" name="Google Shape;101;p2"/>
          <p:cNvSpPr/>
          <p:nvPr/>
        </p:nvSpPr>
        <p:spPr>
          <a:xfrm flipH="1">
            <a:off x="-22750" y="-65455"/>
            <a:ext cx="9189527" cy="5274417"/>
          </a:xfrm>
          <a:custGeom>
            <a:avLst/>
            <a:gdLst/>
            <a:ahLst/>
            <a:cxnLst/>
            <a:rect l="l" t="t" r="r" b="b"/>
            <a:pathLst>
              <a:path w="40921" h="23487" extrusionOk="0">
                <a:moveTo>
                  <a:pt x="25361" y="0"/>
                </a:moveTo>
                <a:cubicBezTo>
                  <a:pt x="12528" y="0"/>
                  <a:pt x="1" y="10654"/>
                  <a:pt x="1" y="23487"/>
                </a:cubicBezTo>
                <a:lnTo>
                  <a:pt x="40920" y="23487"/>
                </a:lnTo>
                <a:lnTo>
                  <a:pt x="40920" y="0"/>
                </a:lnTo>
                <a:close/>
              </a:path>
            </a:pathLst>
          </a:custGeom>
          <a:solidFill>
            <a:srgbClr val="9CD3ED">
              <a:alpha val="243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"/>
          <p:cNvSpPr txBox="1">
            <a:spLocks noGrp="1"/>
          </p:cNvSpPr>
          <p:nvPr>
            <p:ph type="ctrTitle"/>
          </p:nvPr>
        </p:nvSpPr>
        <p:spPr>
          <a:xfrm>
            <a:off x="720000" y="2178725"/>
            <a:ext cx="4194900" cy="205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6000"/>
              <a:buFont typeface="Passion One"/>
              <a:buNone/>
              <a:defRPr sz="6000" b="1">
                <a:latin typeface="Passion One"/>
                <a:ea typeface="Passion One"/>
                <a:cs typeface="Passion One"/>
                <a:sym typeface="Passion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7500"/>
              <a:buNone/>
              <a:defRPr sz="7500"/>
            </a:lvl2pPr>
            <a:lvl3pPr lvl="2" rtl="0">
              <a:spcBef>
                <a:spcPts val="0"/>
              </a:spcBef>
              <a:spcAft>
                <a:spcPts val="0"/>
              </a:spcAft>
              <a:buSzPts val="7500"/>
              <a:buNone/>
              <a:defRPr sz="7500"/>
            </a:lvl3pPr>
            <a:lvl4pPr lvl="3" rtl="0">
              <a:spcBef>
                <a:spcPts val="0"/>
              </a:spcBef>
              <a:spcAft>
                <a:spcPts val="0"/>
              </a:spcAft>
              <a:buSzPts val="7500"/>
              <a:buNone/>
              <a:defRPr sz="7500"/>
            </a:lvl4pPr>
            <a:lvl5pPr lvl="4" rtl="0">
              <a:spcBef>
                <a:spcPts val="0"/>
              </a:spcBef>
              <a:spcAft>
                <a:spcPts val="0"/>
              </a:spcAft>
              <a:buSzPts val="7500"/>
              <a:buNone/>
              <a:defRPr sz="7500"/>
            </a:lvl5pPr>
            <a:lvl6pPr lvl="5" rtl="0">
              <a:spcBef>
                <a:spcPts val="0"/>
              </a:spcBef>
              <a:spcAft>
                <a:spcPts val="0"/>
              </a:spcAft>
              <a:buSzPts val="7500"/>
              <a:buNone/>
              <a:defRPr sz="7500"/>
            </a:lvl6pPr>
            <a:lvl7pPr lvl="6" rtl="0">
              <a:spcBef>
                <a:spcPts val="0"/>
              </a:spcBef>
              <a:spcAft>
                <a:spcPts val="0"/>
              </a:spcAft>
              <a:buSzPts val="7500"/>
              <a:buNone/>
              <a:defRPr sz="7500"/>
            </a:lvl7pPr>
            <a:lvl8pPr lvl="7" rtl="0">
              <a:spcBef>
                <a:spcPts val="0"/>
              </a:spcBef>
              <a:spcAft>
                <a:spcPts val="0"/>
              </a:spcAft>
              <a:buSzPts val="7500"/>
              <a:buNone/>
              <a:defRPr sz="7500"/>
            </a:lvl8pPr>
            <a:lvl9pPr lvl="8" rtl="0">
              <a:spcBef>
                <a:spcPts val="0"/>
              </a:spcBef>
              <a:spcAft>
                <a:spcPts val="0"/>
              </a:spcAft>
              <a:buSzPts val="7500"/>
              <a:buNone/>
              <a:defRPr sz="7500"/>
            </a:lvl9pPr>
          </a:lstStyle>
          <a:p>
            <a:endParaRPr/>
          </a:p>
        </p:txBody>
      </p:sp>
      <p:sp>
        <p:nvSpPr>
          <p:cNvPr id="103" name="Google Shape;103;p2"/>
          <p:cNvSpPr txBox="1">
            <a:spLocks noGrp="1"/>
          </p:cNvSpPr>
          <p:nvPr>
            <p:ph type="subTitle" idx="1"/>
          </p:nvPr>
        </p:nvSpPr>
        <p:spPr>
          <a:xfrm>
            <a:off x="720000" y="4158300"/>
            <a:ext cx="4995000" cy="4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 SemiBold"/>
              <a:buNone/>
              <a:defRPr>
                <a:highlight>
                  <a:srgbClr val="FFF2CC"/>
                </a:highlight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80A0"/>
              </a:buClr>
              <a:buSzPts val="2800"/>
              <a:buFont typeface="Open Sans SemiBold"/>
              <a:buNone/>
              <a:defRPr sz="2800">
                <a:solidFill>
                  <a:srgbClr val="2E80A0"/>
                </a:solidFill>
                <a:highlight>
                  <a:srgbClr val="FFF2CC"/>
                </a:highlight>
                <a:latin typeface="Open Sans SemiBold"/>
                <a:ea typeface="Open Sans SemiBold"/>
                <a:cs typeface="Open Sans SemiBold"/>
                <a:sym typeface="Open Sans SemiBol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80A0"/>
              </a:buClr>
              <a:buSzPts val="2800"/>
              <a:buFont typeface="Open Sans SemiBold"/>
              <a:buNone/>
              <a:defRPr sz="2800">
                <a:solidFill>
                  <a:srgbClr val="2E80A0"/>
                </a:solidFill>
                <a:highlight>
                  <a:srgbClr val="FFF2CC"/>
                </a:highlight>
                <a:latin typeface="Open Sans SemiBold"/>
                <a:ea typeface="Open Sans SemiBold"/>
                <a:cs typeface="Open Sans SemiBold"/>
                <a:sym typeface="Open Sans SemiBol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80A0"/>
              </a:buClr>
              <a:buSzPts val="2800"/>
              <a:buFont typeface="Open Sans SemiBold"/>
              <a:buNone/>
              <a:defRPr sz="2800">
                <a:solidFill>
                  <a:srgbClr val="2E80A0"/>
                </a:solidFill>
                <a:highlight>
                  <a:srgbClr val="FFF2CC"/>
                </a:highlight>
                <a:latin typeface="Open Sans SemiBold"/>
                <a:ea typeface="Open Sans SemiBold"/>
                <a:cs typeface="Open Sans SemiBold"/>
                <a:sym typeface="Open Sans SemiBol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80A0"/>
              </a:buClr>
              <a:buSzPts val="2800"/>
              <a:buFont typeface="Open Sans SemiBold"/>
              <a:buNone/>
              <a:defRPr sz="2800">
                <a:solidFill>
                  <a:srgbClr val="2E80A0"/>
                </a:solidFill>
                <a:highlight>
                  <a:srgbClr val="FFF2CC"/>
                </a:highlight>
                <a:latin typeface="Open Sans SemiBold"/>
                <a:ea typeface="Open Sans SemiBold"/>
                <a:cs typeface="Open Sans SemiBold"/>
                <a:sym typeface="Open Sans SemiBol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80A0"/>
              </a:buClr>
              <a:buSzPts val="2800"/>
              <a:buFont typeface="Open Sans SemiBold"/>
              <a:buNone/>
              <a:defRPr sz="2800">
                <a:solidFill>
                  <a:srgbClr val="2E80A0"/>
                </a:solidFill>
                <a:highlight>
                  <a:srgbClr val="FFF2CC"/>
                </a:highlight>
                <a:latin typeface="Open Sans SemiBold"/>
                <a:ea typeface="Open Sans SemiBold"/>
                <a:cs typeface="Open Sans SemiBold"/>
                <a:sym typeface="Open Sans SemiBol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80A0"/>
              </a:buClr>
              <a:buSzPts val="2800"/>
              <a:buFont typeface="Open Sans SemiBold"/>
              <a:buNone/>
              <a:defRPr sz="2800">
                <a:solidFill>
                  <a:srgbClr val="2E80A0"/>
                </a:solidFill>
                <a:highlight>
                  <a:srgbClr val="FFF2CC"/>
                </a:highlight>
                <a:latin typeface="Open Sans SemiBold"/>
                <a:ea typeface="Open Sans SemiBold"/>
                <a:cs typeface="Open Sans SemiBold"/>
                <a:sym typeface="Open Sans SemiBol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80A0"/>
              </a:buClr>
              <a:buSzPts val="2800"/>
              <a:buFont typeface="Open Sans SemiBold"/>
              <a:buNone/>
              <a:defRPr sz="2800">
                <a:solidFill>
                  <a:srgbClr val="2E80A0"/>
                </a:solidFill>
                <a:highlight>
                  <a:srgbClr val="FFF2CC"/>
                </a:highlight>
                <a:latin typeface="Open Sans SemiBold"/>
                <a:ea typeface="Open Sans SemiBold"/>
                <a:cs typeface="Open Sans SemiBold"/>
                <a:sym typeface="Open Sans SemiBol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80A0"/>
              </a:buClr>
              <a:buSzPts val="2800"/>
              <a:buFont typeface="Open Sans SemiBold"/>
              <a:buNone/>
              <a:defRPr sz="2800">
                <a:solidFill>
                  <a:srgbClr val="2E80A0"/>
                </a:solidFill>
                <a:highlight>
                  <a:srgbClr val="FFF2CC"/>
                </a:highlight>
                <a:latin typeface="Open Sans SemiBold"/>
                <a:ea typeface="Open Sans SemiBold"/>
                <a:cs typeface="Open Sans SemiBold"/>
                <a:sym typeface="Open Sans SemiBol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31">
    <p:spTree>
      <p:nvGrpSpPr>
        <p:cNvPr id="1" name="Shape 1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3" name="Google Shape;1503;p20"/>
          <p:cNvGrpSpPr/>
          <p:nvPr/>
        </p:nvGrpSpPr>
        <p:grpSpPr>
          <a:xfrm>
            <a:off x="-22742" y="-53681"/>
            <a:ext cx="9189492" cy="5250864"/>
            <a:chOff x="238125" y="358125"/>
            <a:chExt cx="5988200" cy="3421650"/>
          </a:xfrm>
        </p:grpSpPr>
        <p:sp>
          <p:nvSpPr>
            <p:cNvPr id="1504" name="Google Shape;1504;p20"/>
            <p:cNvSpPr/>
            <p:nvPr/>
          </p:nvSpPr>
          <p:spPr>
            <a:xfrm>
              <a:off x="593800" y="2994275"/>
              <a:ext cx="95300" cy="95425"/>
            </a:xfrm>
            <a:custGeom>
              <a:avLst/>
              <a:gdLst/>
              <a:ahLst/>
              <a:cxnLst/>
              <a:rect l="l" t="t" r="r" b="b"/>
              <a:pathLst>
                <a:path w="3812" h="3817" extrusionOk="0">
                  <a:moveTo>
                    <a:pt x="1937" y="1"/>
                  </a:moveTo>
                  <a:lnTo>
                    <a:pt x="0" y="1938"/>
                  </a:lnTo>
                  <a:lnTo>
                    <a:pt x="1937" y="3817"/>
                  </a:lnTo>
                  <a:lnTo>
                    <a:pt x="3812" y="1938"/>
                  </a:lnTo>
                  <a:lnTo>
                    <a:pt x="1937" y="1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20"/>
            <p:cNvSpPr/>
            <p:nvPr/>
          </p:nvSpPr>
          <p:spPr>
            <a:xfrm>
              <a:off x="5260825" y="2994275"/>
              <a:ext cx="95300" cy="95425"/>
            </a:xfrm>
            <a:custGeom>
              <a:avLst/>
              <a:gdLst/>
              <a:ahLst/>
              <a:cxnLst/>
              <a:rect l="l" t="t" r="r" b="b"/>
              <a:pathLst>
                <a:path w="3812" h="3817" extrusionOk="0">
                  <a:moveTo>
                    <a:pt x="1874" y="1"/>
                  </a:moveTo>
                  <a:lnTo>
                    <a:pt x="0" y="1938"/>
                  </a:lnTo>
                  <a:lnTo>
                    <a:pt x="1874" y="3817"/>
                  </a:lnTo>
                  <a:lnTo>
                    <a:pt x="3811" y="1938"/>
                  </a:lnTo>
                  <a:lnTo>
                    <a:pt x="1874" y="1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20"/>
            <p:cNvSpPr/>
            <p:nvPr/>
          </p:nvSpPr>
          <p:spPr>
            <a:xfrm>
              <a:off x="3124050" y="1093575"/>
              <a:ext cx="95300" cy="93850"/>
            </a:xfrm>
            <a:custGeom>
              <a:avLst/>
              <a:gdLst/>
              <a:ahLst/>
              <a:cxnLst/>
              <a:rect l="l" t="t" r="r" b="b"/>
              <a:pathLst>
                <a:path w="3812" h="3754" extrusionOk="0">
                  <a:moveTo>
                    <a:pt x="1874" y="1"/>
                  </a:moveTo>
                  <a:lnTo>
                    <a:pt x="0" y="1879"/>
                  </a:lnTo>
                  <a:lnTo>
                    <a:pt x="1874" y="3753"/>
                  </a:lnTo>
                  <a:lnTo>
                    <a:pt x="3811" y="1879"/>
                  </a:lnTo>
                  <a:lnTo>
                    <a:pt x="1874" y="1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20"/>
            <p:cNvSpPr/>
            <p:nvPr/>
          </p:nvSpPr>
          <p:spPr>
            <a:xfrm>
              <a:off x="5652700" y="712225"/>
              <a:ext cx="87800" cy="86350"/>
            </a:xfrm>
            <a:custGeom>
              <a:avLst/>
              <a:gdLst/>
              <a:ahLst/>
              <a:cxnLst/>
              <a:rect l="l" t="t" r="r" b="b"/>
              <a:pathLst>
                <a:path w="3512" h="3454" extrusionOk="0">
                  <a:moveTo>
                    <a:pt x="1759" y="911"/>
                  </a:moveTo>
                  <a:cubicBezTo>
                    <a:pt x="2180" y="911"/>
                    <a:pt x="2606" y="1274"/>
                    <a:pt x="2606" y="1758"/>
                  </a:cubicBezTo>
                  <a:cubicBezTo>
                    <a:pt x="2606" y="2180"/>
                    <a:pt x="2180" y="2543"/>
                    <a:pt x="1759" y="2543"/>
                  </a:cubicBezTo>
                  <a:cubicBezTo>
                    <a:pt x="1274" y="2543"/>
                    <a:pt x="911" y="2180"/>
                    <a:pt x="911" y="1758"/>
                  </a:cubicBezTo>
                  <a:cubicBezTo>
                    <a:pt x="911" y="1274"/>
                    <a:pt x="1274" y="911"/>
                    <a:pt x="1759" y="911"/>
                  </a:cubicBezTo>
                  <a:close/>
                  <a:moveTo>
                    <a:pt x="1759" y="0"/>
                  </a:moveTo>
                  <a:cubicBezTo>
                    <a:pt x="790" y="0"/>
                    <a:pt x="1" y="790"/>
                    <a:pt x="1" y="1758"/>
                  </a:cubicBezTo>
                  <a:cubicBezTo>
                    <a:pt x="1" y="2727"/>
                    <a:pt x="790" y="3453"/>
                    <a:pt x="1759" y="3453"/>
                  </a:cubicBezTo>
                  <a:cubicBezTo>
                    <a:pt x="2727" y="3453"/>
                    <a:pt x="3512" y="2727"/>
                    <a:pt x="3512" y="1758"/>
                  </a:cubicBezTo>
                  <a:cubicBezTo>
                    <a:pt x="3512" y="790"/>
                    <a:pt x="2727" y="0"/>
                    <a:pt x="1759" y="0"/>
                  </a:cubicBez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20"/>
            <p:cNvSpPr/>
            <p:nvPr/>
          </p:nvSpPr>
          <p:spPr>
            <a:xfrm>
              <a:off x="1187025" y="712225"/>
              <a:ext cx="87775" cy="86350"/>
            </a:xfrm>
            <a:custGeom>
              <a:avLst/>
              <a:gdLst/>
              <a:ahLst/>
              <a:cxnLst/>
              <a:rect l="l" t="t" r="r" b="b"/>
              <a:pathLst>
                <a:path w="3511" h="3454" extrusionOk="0">
                  <a:moveTo>
                    <a:pt x="1753" y="911"/>
                  </a:moveTo>
                  <a:cubicBezTo>
                    <a:pt x="2179" y="911"/>
                    <a:pt x="2600" y="1274"/>
                    <a:pt x="2600" y="1758"/>
                  </a:cubicBezTo>
                  <a:cubicBezTo>
                    <a:pt x="2600" y="2180"/>
                    <a:pt x="2179" y="2543"/>
                    <a:pt x="1753" y="2543"/>
                  </a:cubicBezTo>
                  <a:cubicBezTo>
                    <a:pt x="1269" y="2543"/>
                    <a:pt x="906" y="2180"/>
                    <a:pt x="906" y="1758"/>
                  </a:cubicBezTo>
                  <a:cubicBezTo>
                    <a:pt x="906" y="1274"/>
                    <a:pt x="1269" y="911"/>
                    <a:pt x="1753" y="911"/>
                  </a:cubicBezTo>
                  <a:close/>
                  <a:moveTo>
                    <a:pt x="1753" y="0"/>
                  </a:moveTo>
                  <a:cubicBezTo>
                    <a:pt x="785" y="0"/>
                    <a:pt x="0" y="790"/>
                    <a:pt x="0" y="1758"/>
                  </a:cubicBezTo>
                  <a:cubicBezTo>
                    <a:pt x="0" y="2727"/>
                    <a:pt x="785" y="3453"/>
                    <a:pt x="1753" y="3453"/>
                  </a:cubicBezTo>
                  <a:cubicBezTo>
                    <a:pt x="2722" y="3453"/>
                    <a:pt x="3511" y="2727"/>
                    <a:pt x="3511" y="1758"/>
                  </a:cubicBezTo>
                  <a:cubicBezTo>
                    <a:pt x="3511" y="790"/>
                    <a:pt x="2722" y="0"/>
                    <a:pt x="1753" y="0"/>
                  </a:cubicBez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20"/>
            <p:cNvSpPr/>
            <p:nvPr/>
          </p:nvSpPr>
          <p:spPr>
            <a:xfrm>
              <a:off x="6035625" y="3555775"/>
              <a:ext cx="86225" cy="86225"/>
            </a:xfrm>
            <a:custGeom>
              <a:avLst/>
              <a:gdLst/>
              <a:ahLst/>
              <a:cxnLst/>
              <a:rect l="l" t="t" r="r" b="b"/>
              <a:pathLst>
                <a:path w="3449" h="3449" extrusionOk="0">
                  <a:moveTo>
                    <a:pt x="1696" y="906"/>
                  </a:moveTo>
                  <a:cubicBezTo>
                    <a:pt x="2180" y="906"/>
                    <a:pt x="2543" y="1269"/>
                    <a:pt x="2543" y="1695"/>
                  </a:cubicBezTo>
                  <a:cubicBezTo>
                    <a:pt x="2543" y="2180"/>
                    <a:pt x="2180" y="2543"/>
                    <a:pt x="1696" y="2543"/>
                  </a:cubicBezTo>
                  <a:cubicBezTo>
                    <a:pt x="1269" y="2543"/>
                    <a:pt x="906" y="2180"/>
                    <a:pt x="906" y="1695"/>
                  </a:cubicBezTo>
                  <a:cubicBezTo>
                    <a:pt x="906" y="1269"/>
                    <a:pt x="1269" y="906"/>
                    <a:pt x="1696" y="906"/>
                  </a:cubicBezTo>
                  <a:close/>
                  <a:moveTo>
                    <a:pt x="1696" y="0"/>
                  </a:moveTo>
                  <a:cubicBezTo>
                    <a:pt x="785" y="0"/>
                    <a:pt x="1" y="785"/>
                    <a:pt x="1" y="1695"/>
                  </a:cubicBezTo>
                  <a:cubicBezTo>
                    <a:pt x="1" y="2664"/>
                    <a:pt x="785" y="3448"/>
                    <a:pt x="1696" y="3448"/>
                  </a:cubicBezTo>
                  <a:cubicBezTo>
                    <a:pt x="2664" y="3448"/>
                    <a:pt x="3449" y="2664"/>
                    <a:pt x="3449" y="1695"/>
                  </a:cubicBezTo>
                  <a:cubicBezTo>
                    <a:pt x="3449" y="785"/>
                    <a:pt x="2664" y="0"/>
                    <a:pt x="1696" y="0"/>
                  </a:cubicBez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20"/>
            <p:cNvSpPr/>
            <p:nvPr/>
          </p:nvSpPr>
          <p:spPr>
            <a:xfrm>
              <a:off x="3518950" y="3371150"/>
              <a:ext cx="86350" cy="87800"/>
            </a:xfrm>
            <a:custGeom>
              <a:avLst/>
              <a:gdLst/>
              <a:ahLst/>
              <a:cxnLst/>
              <a:rect l="l" t="t" r="r" b="b"/>
              <a:pathLst>
                <a:path w="3454" h="3512" extrusionOk="0">
                  <a:moveTo>
                    <a:pt x="1758" y="906"/>
                  </a:moveTo>
                  <a:cubicBezTo>
                    <a:pt x="2180" y="906"/>
                    <a:pt x="2543" y="1269"/>
                    <a:pt x="2543" y="1753"/>
                  </a:cubicBezTo>
                  <a:cubicBezTo>
                    <a:pt x="2543" y="2238"/>
                    <a:pt x="2180" y="2601"/>
                    <a:pt x="1758" y="2601"/>
                  </a:cubicBezTo>
                  <a:cubicBezTo>
                    <a:pt x="1274" y="2601"/>
                    <a:pt x="911" y="2238"/>
                    <a:pt x="911" y="1753"/>
                  </a:cubicBezTo>
                  <a:cubicBezTo>
                    <a:pt x="911" y="1269"/>
                    <a:pt x="1274" y="906"/>
                    <a:pt x="1758" y="906"/>
                  </a:cubicBezTo>
                  <a:close/>
                  <a:moveTo>
                    <a:pt x="1758" y="0"/>
                  </a:moveTo>
                  <a:cubicBezTo>
                    <a:pt x="790" y="0"/>
                    <a:pt x="0" y="785"/>
                    <a:pt x="0" y="1753"/>
                  </a:cubicBezTo>
                  <a:cubicBezTo>
                    <a:pt x="0" y="2722"/>
                    <a:pt x="790" y="3511"/>
                    <a:pt x="1758" y="3511"/>
                  </a:cubicBezTo>
                  <a:cubicBezTo>
                    <a:pt x="2664" y="3511"/>
                    <a:pt x="3453" y="2722"/>
                    <a:pt x="3453" y="1753"/>
                  </a:cubicBezTo>
                  <a:cubicBezTo>
                    <a:pt x="3453" y="785"/>
                    <a:pt x="2664" y="0"/>
                    <a:pt x="1758" y="0"/>
                  </a:cubicBez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20"/>
            <p:cNvSpPr/>
            <p:nvPr/>
          </p:nvSpPr>
          <p:spPr>
            <a:xfrm>
              <a:off x="4495100" y="2033400"/>
              <a:ext cx="77125" cy="76025"/>
            </a:xfrm>
            <a:custGeom>
              <a:avLst/>
              <a:gdLst/>
              <a:ahLst/>
              <a:cxnLst/>
              <a:rect l="l" t="t" r="r" b="b"/>
              <a:pathLst>
                <a:path w="3085" h="3041" extrusionOk="0">
                  <a:moveTo>
                    <a:pt x="484" y="0"/>
                  </a:moveTo>
                  <a:cubicBezTo>
                    <a:pt x="421" y="0"/>
                    <a:pt x="300" y="58"/>
                    <a:pt x="179" y="179"/>
                  </a:cubicBezTo>
                  <a:cubicBezTo>
                    <a:pt x="0" y="363"/>
                    <a:pt x="0" y="606"/>
                    <a:pt x="179" y="785"/>
                  </a:cubicBezTo>
                  <a:lnTo>
                    <a:pt x="2300" y="2906"/>
                  </a:lnTo>
                  <a:cubicBezTo>
                    <a:pt x="2390" y="2995"/>
                    <a:pt x="2495" y="3040"/>
                    <a:pt x="2601" y="3040"/>
                  </a:cubicBezTo>
                  <a:cubicBezTo>
                    <a:pt x="2707" y="3040"/>
                    <a:pt x="2814" y="2995"/>
                    <a:pt x="2906" y="2906"/>
                  </a:cubicBezTo>
                  <a:cubicBezTo>
                    <a:pt x="3085" y="2722"/>
                    <a:pt x="3085" y="2422"/>
                    <a:pt x="2906" y="2238"/>
                  </a:cubicBezTo>
                  <a:lnTo>
                    <a:pt x="848" y="179"/>
                  </a:lnTo>
                  <a:cubicBezTo>
                    <a:pt x="726" y="58"/>
                    <a:pt x="605" y="0"/>
                    <a:pt x="484" y="0"/>
                  </a:cubicBez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20"/>
            <p:cNvSpPr/>
            <p:nvPr/>
          </p:nvSpPr>
          <p:spPr>
            <a:xfrm>
              <a:off x="4495100" y="2033400"/>
              <a:ext cx="77125" cy="76025"/>
            </a:xfrm>
            <a:custGeom>
              <a:avLst/>
              <a:gdLst/>
              <a:ahLst/>
              <a:cxnLst/>
              <a:rect l="l" t="t" r="r" b="b"/>
              <a:pathLst>
                <a:path w="3085" h="3041" extrusionOk="0">
                  <a:moveTo>
                    <a:pt x="2601" y="0"/>
                  </a:moveTo>
                  <a:cubicBezTo>
                    <a:pt x="2479" y="0"/>
                    <a:pt x="2358" y="58"/>
                    <a:pt x="2300" y="179"/>
                  </a:cubicBezTo>
                  <a:lnTo>
                    <a:pt x="179" y="2238"/>
                  </a:lnTo>
                  <a:cubicBezTo>
                    <a:pt x="0" y="2422"/>
                    <a:pt x="0" y="2722"/>
                    <a:pt x="179" y="2906"/>
                  </a:cubicBezTo>
                  <a:cubicBezTo>
                    <a:pt x="271" y="2995"/>
                    <a:pt x="392" y="3040"/>
                    <a:pt x="513" y="3040"/>
                  </a:cubicBezTo>
                  <a:cubicBezTo>
                    <a:pt x="634" y="3040"/>
                    <a:pt x="756" y="2995"/>
                    <a:pt x="848" y="2906"/>
                  </a:cubicBezTo>
                  <a:lnTo>
                    <a:pt x="2906" y="785"/>
                  </a:lnTo>
                  <a:cubicBezTo>
                    <a:pt x="3085" y="606"/>
                    <a:pt x="3085" y="363"/>
                    <a:pt x="2906" y="179"/>
                  </a:cubicBezTo>
                  <a:cubicBezTo>
                    <a:pt x="2843" y="58"/>
                    <a:pt x="2722" y="0"/>
                    <a:pt x="2601" y="0"/>
                  </a:cubicBez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20"/>
            <p:cNvSpPr/>
            <p:nvPr/>
          </p:nvSpPr>
          <p:spPr>
            <a:xfrm>
              <a:off x="1769575" y="2423825"/>
              <a:ext cx="77250" cy="74550"/>
            </a:xfrm>
            <a:custGeom>
              <a:avLst/>
              <a:gdLst/>
              <a:ahLst/>
              <a:cxnLst/>
              <a:rect l="l" t="t" r="r" b="b"/>
              <a:pathLst>
                <a:path w="3090" h="2982" extrusionOk="0">
                  <a:moveTo>
                    <a:pt x="548" y="0"/>
                  </a:moveTo>
                  <a:cubicBezTo>
                    <a:pt x="427" y="0"/>
                    <a:pt x="306" y="59"/>
                    <a:pt x="184" y="122"/>
                  </a:cubicBezTo>
                  <a:cubicBezTo>
                    <a:pt x="0" y="301"/>
                    <a:pt x="0" y="606"/>
                    <a:pt x="184" y="785"/>
                  </a:cubicBezTo>
                  <a:lnTo>
                    <a:pt x="2301" y="2843"/>
                  </a:lnTo>
                  <a:cubicBezTo>
                    <a:pt x="2393" y="2935"/>
                    <a:pt x="2499" y="2981"/>
                    <a:pt x="2605" y="2981"/>
                  </a:cubicBezTo>
                  <a:cubicBezTo>
                    <a:pt x="2711" y="2981"/>
                    <a:pt x="2816" y="2935"/>
                    <a:pt x="2906" y="2843"/>
                  </a:cubicBezTo>
                  <a:cubicBezTo>
                    <a:pt x="3090" y="2664"/>
                    <a:pt x="3090" y="2422"/>
                    <a:pt x="2906" y="2238"/>
                  </a:cubicBezTo>
                  <a:lnTo>
                    <a:pt x="848" y="122"/>
                  </a:lnTo>
                  <a:cubicBezTo>
                    <a:pt x="727" y="59"/>
                    <a:pt x="669" y="0"/>
                    <a:pt x="548" y="0"/>
                  </a:cubicBez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20"/>
            <p:cNvSpPr/>
            <p:nvPr/>
          </p:nvSpPr>
          <p:spPr>
            <a:xfrm>
              <a:off x="1769575" y="2423825"/>
              <a:ext cx="77250" cy="74550"/>
            </a:xfrm>
            <a:custGeom>
              <a:avLst/>
              <a:gdLst/>
              <a:ahLst/>
              <a:cxnLst/>
              <a:rect l="l" t="t" r="r" b="b"/>
              <a:pathLst>
                <a:path w="3090" h="2982" extrusionOk="0">
                  <a:moveTo>
                    <a:pt x="2606" y="0"/>
                  </a:moveTo>
                  <a:cubicBezTo>
                    <a:pt x="2485" y="0"/>
                    <a:pt x="2364" y="59"/>
                    <a:pt x="2301" y="122"/>
                  </a:cubicBezTo>
                  <a:lnTo>
                    <a:pt x="184" y="2238"/>
                  </a:lnTo>
                  <a:cubicBezTo>
                    <a:pt x="0" y="2422"/>
                    <a:pt x="0" y="2664"/>
                    <a:pt x="184" y="2843"/>
                  </a:cubicBezTo>
                  <a:cubicBezTo>
                    <a:pt x="274" y="2935"/>
                    <a:pt x="395" y="2981"/>
                    <a:pt x="516" y="2981"/>
                  </a:cubicBezTo>
                  <a:cubicBezTo>
                    <a:pt x="637" y="2981"/>
                    <a:pt x="758" y="2935"/>
                    <a:pt x="848" y="2843"/>
                  </a:cubicBezTo>
                  <a:lnTo>
                    <a:pt x="2906" y="785"/>
                  </a:lnTo>
                  <a:cubicBezTo>
                    <a:pt x="3090" y="606"/>
                    <a:pt x="3090" y="301"/>
                    <a:pt x="2906" y="122"/>
                  </a:cubicBezTo>
                  <a:cubicBezTo>
                    <a:pt x="2848" y="59"/>
                    <a:pt x="2727" y="0"/>
                    <a:pt x="2606" y="0"/>
                  </a:cubicBez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20"/>
            <p:cNvSpPr/>
            <p:nvPr/>
          </p:nvSpPr>
          <p:spPr>
            <a:xfrm>
              <a:off x="238125" y="3732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20"/>
            <p:cNvSpPr/>
            <p:nvPr/>
          </p:nvSpPr>
          <p:spPr>
            <a:xfrm>
              <a:off x="238125" y="562475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20"/>
            <p:cNvSpPr/>
            <p:nvPr/>
          </p:nvSpPr>
          <p:spPr>
            <a:xfrm>
              <a:off x="238125" y="7531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20"/>
            <p:cNvSpPr/>
            <p:nvPr/>
          </p:nvSpPr>
          <p:spPr>
            <a:xfrm>
              <a:off x="238125" y="9422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20"/>
            <p:cNvSpPr/>
            <p:nvPr/>
          </p:nvSpPr>
          <p:spPr>
            <a:xfrm>
              <a:off x="238125" y="1131475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20"/>
            <p:cNvSpPr/>
            <p:nvPr/>
          </p:nvSpPr>
          <p:spPr>
            <a:xfrm>
              <a:off x="238125" y="13221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20"/>
            <p:cNvSpPr/>
            <p:nvPr/>
          </p:nvSpPr>
          <p:spPr>
            <a:xfrm>
              <a:off x="238125" y="15112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20"/>
            <p:cNvSpPr/>
            <p:nvPr/>
          </p:nvSpPr>
          <p:spPr>
            <a:xfrm>
              <a:off x="238125" y="1701925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20"/>
            <p:cNvSpPr/>
            <p:nvPr/>
          </p:nvSpPr>
          <p:spPr>
            <a:xfrm>
              <a:off x="238125" y="18911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20"/>
            <p:cNvSpPr/>
            <p:nvPr/>
          </p:nvSpPr>
          <p:spPr>
            <a:xfrm>
              <a:off x="238125" y="20802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20"/>
            <p:cNvSpPr/>
            <p:nvPr/>
          </p:nvSpPr>
          <p:spPr>
            <a:xfrm>
              <a:off x="238125" y="2270925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20"/>
            <p:cNvSpPr/>
            <p:nvPr/>
          </p:nvSpPr>
          <p:spPr>
            <a:xfrm>
              <a:off x="238125" y="24601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20"/>
            <p:cNvSpPr/>
            <p:nvPr/>
          </p:nvSpPr>
          <p:spPr>
            <a:xfrm>
              <a:off x="238125" y="2650825"/>
              <a:ext cx="5988200" cy="4500"/>
            </a:xfrm>
            <a:custGeom>
              <a:avLst/>
              <a:gdLst/>
              <a:ahLst/>
              <a:cxnLst/>
              <a:rect l="l" t="t" r="r" b="b"/>
              <a:pathLst>
                <a:path w="239528" h="180" extrusionOk="0">
                  <a:moveTo>
                    <a:pt x="0" y="0"/>
                  </a:moveTo>
                  <a:lnTo>
                    <a:pt x="0" y="179"/>
                  </a:lnTo>
                  <a:lnTo>
                    <a:pt x="239528" y="179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20"/>
            <p:cNvSpPr/>
            <p:nvPr/>
          </p:nvSpPr>
          <p:spPr>
            <a:xfrm>
              <a:off x="238125" y="2839925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20"/>
            <p:cNvSpPr/>
            <p:nvPr/>
          </p:nvSpPr>
          <p:spPr>
            <a:xfrm>
              <a:off x="238125" y="30291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20"/>
            <p:cNvSpPr/>
            <p:nvPr/>
          </p:nvSpPr>
          <p:spPr>
            <a:xfrm>
              <a:off x="238125" y="3219825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20"/>
            <p:cNvSpPr/>
            <p:nvPr/>
          </p:nvSpPr>
          <p:spPr>
            <a:xfrm>
              <a:off x="238125" y="3408925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20"/>
            <p:cNvSpPr/>
            <p:nvPr/>
          </p:nvSpPr>
          <p:spPr>
            <a:xfrm>
              <a:off x="238125" y="35981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20"/>
            <p:cNvSpPr/>
            <p:nvPr/>
          </p:nvSpPr>
          <p:spPr>
            <a:xfrm>
              <a:off x="2548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20"/>
            <p:cNvSpPr/>
            <p:nvPr/>
          </p:nvSpPr>
          <p:spPr>
            <a:xfrm>
              <a:off x="2548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20"/>
            <p:cNvSpPr/>
            <p:nvPr/>
          </p:nvSpPr>
          <p:spPr>
            <a:xfrm>
              <a:off x="4485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20"/>
            <p:cNvSpPr/>
            <p:nvPr/>
          </p:nvSpPr>
          <p:spPr>
            <a:xfrm>
              <a:off x="4485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20"/>
            <p:cNvSpPr/>
            <p:nvPr/>
          </p:nvSpPr>
          <p:spPr>
            <a:xfrm>
              <a:off x="6422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20"/>
            <p:cNvSpPr/>
            <p:nvPr/>
          </p:nvSpPr>
          <p:spPr>
            <a:xfrm>
              <a:off x="6422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20"/>
            <p:cNvSpPr/>
            <p:nvPr/>
          </p:nvSpPr>
          <p:spPr>
            <a:xfrm>
              <a:off x="8359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20"/>
            <p:cNvSpPr/>
            <p:nvPr/>
          </p:nvSpPr>
          <p:spPr>
            <a:xfrm>
              <a:off x="8359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20"/>
            <p:cNvSpPr/>
            <p:nvPr/>
          </p:nvSpPr>
          <p:spPr>
            <a:xfrm>
              <a:off x="10310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542;p20"/>
            <p:cNvSpPr/>
            <p:nvPr/>
          </p:nvSpPr>
          <p:spPr>
            <a:xfrm>
              <a:off x="10310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20"/>
            <p:cNvSpPr/>
            <p:nvPr/>
          </p:nvSpPr>
          <p:spPr>
            <a:xfrm>
              <a:off x="122477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20"/>
            <p:cNvSpPr/>
            <p:nvPr/>
          </p:nvSpPr>
          <p:spPr>
            <a:xfrm>
              <a:off x="122477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20"/>
            <p:cNvSpPr/>
            <p:nvPr/>
          </p:nvSpPr>
          <p:spPr>
            <a:xfrm>
              <a:off x="141847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20"/>
            <p:cNvSpPr/>
            <p:nvPr/>
          </p:nvSpPr>
          <p:spPr>
            <a:xfrm>
              <a:off x="141847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20"/>
            <p:cNvSpPr/>
            <p:nvPr/>
          </p:nvSpPr>
          <p:spPr>
            <a:xfrm>
              <a:off x="1612200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20"/>
            <p:cNvSpPr/>
            <p:nvPr/>
          </p:nvSpPr>
          <p:spPr>
            <a:xfrm>
              <a:off x="1612200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20"/>
            <p:cNvSpPr/>
            <p:nvPr/>
          </p:nvSpPr>
          <p:spPr>
            <a:xfrm>
              <a:off x="18074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20"/>
            <p:cNvSpPr/>
            <p:nvPr/>
          </p:nvSpPr>
          <p:spPr>
            <a:xfrm>
              <a:off x="18074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20"/>
            <p:cNvSpPr/>
            <p:nvPr/>
          </p:nvSpPr>
          <p:spPr>
            <a:xfrm>
              <a:off x="20011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20"/>
            <p:cNvSpPr/>
            <p:nvPr/>
          </p:nvSpPr>
          <p:spPr>
            <a:xfrm>
              <a:off x="20011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20"/>
            <p:cNvSpPr/>
            <p:nvPr/>
          </p:nvSpPr>
          <p:spPr>
            <a:xfrm>
              <a:off x="21948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20"/>
            <p:cNvSpPr/>
            <p:nvPr/>
          </p:nvSpPr>
          <p:spPr>
            <a:xfrm>
              <a:off x="21948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20"/>
            <p:cNvSpPr/>
            <p:nvPr/>
          </p:nvSpPr>
          <p:spPr>
            <a:xfrm>
              <a:off x="23885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20"/>
            <p:cNvSpPr/>
            <p:nvPr/>
          </p:nvSpPr>
          <p:spPr>
            <a:xfrm>
              <a:off x="23885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20"/>
            <p:cNvSpPr/>
            <p:nvPr/>
          </p:nvSpPr>
          <p:spPr>
            <a:xfrm>
              <a:off x="25837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20"/>
            <p:cNvSpPr/>
            <p:nvPr/>
          </p:nvSpPr>
          <p:spPr>
            <a:xfrm>
              <a:off x="25837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20"/>
            <p:cNvSpPr/>
            <p:nvPr/>
          </p:nvSpPr>
          <p:spPr>
            <a:xfrm>
              <a:off x="27774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20"/>
            <p:cNvSpPr/>
            <p:nvPr/>
          </p:nvSpPr>
          <p:spPr>
            <a:xfrm>
              <a:off x="27774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20"/>
            <p:cNvSpPr/>
            <p:nvPr/>
          </p:nvSpPr>
          <p:spPr>
            <a:xfrm>
              <a:off x="297112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20"/>
            <p:cNvSpPr/>
            <p:nvPr/>
          </p:nvSpPr>
          <p:spPr>
            <a:xfrm>
              <a:off x="297112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20"/>
            <p:cNvSpPr/>
            <p:nvPr/>
          </p:nvSpPr>
          <p:spPr>
            <a:xfrm>
              <a:off x="316482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20"/>
            <p:cNvSpPr/>
            <p:nvPr/>
          </p:nvSpPr>
          <p:spPr>
            <a:xfrm>
              <a:off x="316482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20"/>
            <p:cNvSpPr/>
            <p:nvPr/>
          </p:nvSpPr>
          <p:spPr>
            <a:xfrm>
              <a:off x="3360125" y="358125"/>
              <a:ext cx="4500" cy="3421650"/>
            </a:xfrm>
            <a:custGeom>
              <a:avLst/>
              <a:gdLst/>
              <a:ahLst/>
              <a:cxnLst/>
              <a:rect l="l" t="t" r="r" b="b"/>
              <a:pathLst>
                <a:path w="180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179" y="136865"/>
                  </a:lnTo>
                  <a:lnTo>
                    <a:pt x="179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20"/>
            <p:cNvSpPr/>
            <p:nvPr/>
          </p:nvSpPr>
          <p:spPr>
            <a:xfrm>
              <a:off x="3360125" y="358125"/>
              <a:ext cx="4500" cy="3421650"/>
            </a:xfrm>
            <a:custGeom>
              <a:avLst/>
              <a:gdLst/>
              <a:ahLst/>
              <a:cxnLst/>
              <a:rect l="l" t="t" r="r" b="b"/>
              <a:pathLst>
                <a:path w="180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179" y="136865"/>
                  </a:lnTo>
                  <a:lnTo>
                    <a:pt x="179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20"/>
            <p:cNvSpPr/>
            <p:nvPr/>
          </p:nvSpPr>
          <p:spPr>
            <a:xfrm>
              <a:off x="35538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20"/>
            <p:cNvSpPr/>
            <p:nvPr/>
          </p:nvSpPr>
          <p:spPr>
            <a:xfrm>
              <a:off x="35538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20"/>
            <p:cNvSpPr/>
            <p:nvPr/>
          </p:nvSpPr>
          <p:spPr>
            <a:xfrm>
              <a:off x="37475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20"/>
            <p:cNvSpPr/>
            <p:nvPr/>
          </p:nvSpPr>
          <p:spPr>
            <a:xfrm>
              <a:off x="37475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571;p20"/>
            <p:cNvSpPr/>
            <p:nvPr/>
          </p:nvSpPr>
          <p:spPr>
            <a:xfrm>
              <a:off x="39412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20"/>
            <p:cNvSpPr/>
            <p:nvPr/>
          </p:nvSpPr>
          <p:spPr>
            <a:xfrm>
              <a:off x="39412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20"/>
            <p:cNvSpPr/>
            <p:nvPr/>
          </p:nvSpPr>
          <p:spPr>
            <a:xfrm>
              <a:off x="4136375" y="358125"/>
              <a:ext cx="4625" cy="3421650"/>
            </a:xfrm>
            <a:custGeom>
              <a:avLst/>
              <a:gdLst/>
              <a:ahLst/>
              <a:cxnLst/>
              <a:rect l="l" t="t" r="r" b="b"/>
              <a:pathLst>
                <a:path w="185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185" y="136865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20"/>
            <p:cNvSpPr/>
            <p:nvPr/>
          </p:nvSpPr>
          <p:spPr>
            <a:xfrm>
              <a:off x="4136375" y="358125"/>
              <a:ext cx="4625" cy="3421650"/>
            </a:xfrm>
            <a:custGeom>
              <a:avLst/>
              <a:gdLst/>
              <a:ahLst/>
              <a:cxnLst/>
              <a:rect l="l" t="t" r="r" b="b"/>
              <a:pathLst>
                <a:path w="185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185" y="136865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1575;p20"/>
            <p:cNvSpPr/>
            <p:nvPr/>
          </p:nvSpPr>
          <p:spPr>
            <a:xfrm>
              <a:off x="43300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1576;p20"/>
            <p:cNvSpPr/>
            <p:nvPr/>
          </p:nvSpPr>
          <p:spPr>
            <a:xfrm>
              <a:off x="43300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20"/>
            <p:cNvSpPr/>
            <p:nvPr/>
          </p:nvSpPr>
          <p:spPr>
            <a:xfrm>
              <a:off x="45237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20"/>
            <p:cNvSpPr/>
            <p:nvPr/>
          </p:nvSpPr>
          <p:spPr>
            <a:xfrm>
              <a:off x="45237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20"/>
            <p:cNvSpPr/>
            <p:nvPr/>
          </p:nvSpPr>
          <p:spPr>
            <a:xfrm>
              <a:off x="47174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20"/>
            <p:cNvSpPr/>
            <p:nvPr/>
          </p:nvSpPr>
          <p:spPr>
            <a:xfrm>
              <a:off x="47174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20"/>
            <p:cNvSpPr/>
            <p:nvPr/>
          </p:nvSpPr>
          <p:spPr>
            <a:xfrm>
              <a:off x="491117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20"/>
            <p:cNvSpPr/>
            <p:nvPr/>
          </p:nvSpPr>
          <p:spPr>
            <a:xfrm>
              <a:off x="491117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20"/>
            <p:cNvSpPr/>
            <p:nvPr/>
          </p:nvSpPr>
          <p:spPr>
            <a:xfrm>
              <a:off x="51064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20"/>
            <p:cNvSpPr/>
            <p:nvPr/>
          </p:nvSpPr>
          <p:spPr>
            <a:xfrm>
              <a:off x="51064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20"/>
            <p:cNvSpPr/>
            <p:nvPr/>
          </p:nvSpPr>
          <p:spPr>
            <a:xfrm>
              <a:off x="53001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6" name="Google Shape;1586;p20"/>
            <p:cNvSpPr/>
            <p:nvPr/>
          </p:nvSpPr>
          <p:spPr>
            <a:xfrm>
              <a:off x="53001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" name="Google Shape;1587;p20"/>
            <p:cNvSpPr/>
            <p:nvPr/>
          </p:nvSpPr>
          <p:spPr>
            <a:xfrm>
              <a:off x="54938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20"/>
            <p:cNvSpPr/>
            <p:nvPr/>
          </p:nvSpPr>
          <p:spPr>
            <a:xfrm>
              <a:off x="54938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" name="Google Shape;1589;p20"/>
            <p:cNvSpPr/>
            <p:nvPr/>
          </p:nvSpPr>
          <p:spPr>
            <a:xfrm>
              <a:off x="56875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1590;p20"/>
            <p:cNvSpPr/>
            <p:nvPr/>
          </p:nvSpPr>
          <p:spPr>
            <a:xfrm>
              <a:off x="56875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" name="Google Shape;1591;p20"/>
            <p:cNvSpPr/>
            <p:nvPr/>
          </p:nvSpPr>
          <p:spPr>
            <a:xfrm>
              <a:off x="58827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2" name="Google Shape;1592;p20"/>
            <p:cNvSpPr/>
            <p:nvPr/>
          </p:nvSpPr>
          <p:spPr>
            <a:xfrm>
              <a:off x="58827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20"/>
            <p:cNvSpPr/>
            <p:nvPr/>
          </p:nvSpPr>
          <p:spPr>
            <a:xfrm>
              <a:off x="60764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20"/>
            <p:cNvSpPr/>
            <p:nvPr/>
          </p:nvSpPr>
          <p:spPr>
            <a:xfrm>
              <a:off x="60764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95" name="Google Shape;1595;p20"/>
          <p:cNvSpPr txBox="1">
            <a:spLocks noGrp="1"/>
          </p:cNvSpPr>
          <p:nvPr>
            <p:ph type="title"/>
          </p:nvPr>
        </p:nvSpPr>
        <p:spPr>
          <a:xfrm>
            <a:off x="720000" y="1464150"/>
            <a:ext cx="3987600" cy="110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Font typeface="Lalezar"/>
              <a:buNone/>
              <a:defRPr>
                <a:latin typeface="Lalezar"/>
                <a:ea typeface="Lalezar"/>
                <a:cs typeface="Lalezar"/>
                <a:sym typeface="Lalezar"/>
              </a:defRPr>
            </a:lvl9pPr>
          </a:lstStyle>
          <a:p>
            <a:endParaRPr/>
          </a:p>
        </p:txBody>
      </p:sp>
      <p:sp>
        <p:nvSpPr>
          <p:cNvPr id="1596" name="Google Shape;1596;p20"/>
          <p:cNvSpPr txBox="1">
            <a:spLocks noGrp="1"/>
          </p:cNvSpPr>
          <p:nvPr>
            <p:ph type="subTitle" idx="1"/>
          </p:nvPr>
        </p:nvSpPr>
        <p:spPr>
          <a:xfrm>
            <a:off x="720000" y="2571750"/>
            <a:ext cx="3987600" cy="110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list">
  <p:cSld name="CUSTOM_6">
    <p:spTree>
      <p:nvGrpSpPr>
        <p:cNvPr id="1" name="Shape 1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5" name="Google Shape;1695;p22"/>
          <p:cNvGrpSpPr/>
          <p:nvPr/>
        </p:nvGrpSpPr>
        <p:grpSpPr>
          <a:xfrm>
            <a:off x="-22742" y="-53681"/>
            <a:ext cx="9189492" cy="5250864"/>
            <a:chOff x="238125" y="358125"/>
            <a:chExt cx="5988200" cy="3421650"/>
          </a:xfrm>
        </p:grpSpPr>
        <p:sp>
          <p:nvSpPr>
            <p:cNvPr id="1696" name="Google Shape;1696;p22"/>
            <p:cNvSpPr/>
            <p:nvPr/>
          </p:nvSpPr>
          <p:spPr>
            <a:xfrm>
              <a:off x="593800" y="2994275"/>
              <a:ext cx="95300" cy="95425"/>
            </a:xfrm>
            <a:custGeom>
              <a:avLst/>
              <a:gdLst/>
              <a:ahLst/>
              <a:cxnLst/>
              <a:rect l="l" t="t" r="r" b="b"/>
              <a:pathLst>
                <a:path w="3812" h="3817" extrusionOk="0">
                  <a:moveTo>
                    <a:pt x="1937" y="1"/>
                  </a:moveTo>
                  <a:lnTo>
                    <a:pt x="0" y="1938"/>
                  </a:lnTo>
                  <a:lnTo>
                    <a:pt x="1937" y="3817"/>
                  </a:lnTo>
                  <a:lnTo>
                    <a:pt x="3812" y="1938"/>
                  </a:lnTo>
                  <a:lnTo>
                    <a:pt x="1937" y="1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22"/>
            <p:cNvSpPr/>
            <p:nvPr/>
          </p:nvSpPr>
          <p:spPr>
            <a:xfrm>
              <a:off x="5260825" y="2994275"/>
              <a:ext cx="95300" cy="95425"/>
            </a:xfrm>
            <a:custGeom>
              <a:avLst/>
              <a:gdLst/>
              <a:ahLst/>
              <a:cxnLst/>
              <a:rect l="l" t="t" r="r" b="b"/>
              <a:pathLst>
                <a:path w="3812" h="3817" extrusionOk="0">
                  <a:moveTo>
                    <a:pt x="1874" y="1"/>
                  </a:moveTo>
                  <a:lnTo>
                    <a:pt x="0" y="1938"/>
                  </a:lnTo>
                  <a:lnTo>
                    <a:pt x="1874" y="3817"/>
                  </a:lnTo>
                  <a:lnTo>
                    <a:pt x="3811" y="1938"/>
                  </a:lnTo>
                  <a:lnTo>
                    <a:pt x="1874" y="1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22"/>
            <p:cNvSpPr/>
            <p:nvPr/>
          </p:nvSpPr>
          <p:spPr>
            <a:xfrm>
              <a:off x="3124050" y="1093575"/>
              <a:ext cx="95300" cy="93850"/>
            </a:xfrm>
            <a:custGeom>
              <a:avLst/>
              <a:gdLst/>
              <a:ahLst/>
              <a:cxnLst/>
              <a:rect l="l" t="t" r="r" b="b"/>
              <a:pathLst>
                <a:path w="3812" h="3754" extrusionOk="0">
                  <a:moveTo>
                    <a:pt x="1874" y="1"/>
                  </a:moveTo>
                  <a:lnTo>
                    <a:pt x="0" y="1879"/>
                  </a:lnTo>
                  <a:lnTo>
                    <a:pt x="1874" y="3753"/>
                  </a:lnTo>
                  <a:lnTo>
                    <a:pt x="3811" y="1879"/>
                  </a:lnTo>
                  <a:lnTo>
                    <a:pt x="1874" y="1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22"/>
            <p:cNvSpPr/>
            <p:nvPr/>
          </p:nvSpPr>
          <p:spPr>
            <a:xfrm>
              <a:off x="5652700" y="712225"/>
              <a:ext cx="87800" cy="86350"/>
            </a:xfrm>
            <a:custGeom>
              <a:avLst/>
              <a:gdLst/>
              <a:ahLst/>
              <a:cxnLst/>
              <a:rect l="l" t="t" r="r" b="b"/>
              <a:pathLst>
                <a:path w="3512" h="3454" extrusionOk="0">
                  <a:moveTo>
                    <a:pt x="1759" y="911"/>
                  </a:moveTo>
                  <a:cubicBezTo>
                    <a:pt x="2180" y="911"/>
                    <a:pt x="2606" y="1274"/>
                    <a:pt x="2606" y="1758"/>
                  </a:cubicBezTo>
                  <a:cubicBezTo>
                    <a:pt x="2606" y="2180"/>
                    <a:pt x="2180" y="2543"/>
                    <a:pt x="1759" y="2543"/>
                  </a:cubicBezTo>
                  <a:cubicBezTo>
                    <a:pt x="1274" y="2543"/>
                    <a:pt x="911" y="2180"/>
                    <a:pt x="911" y="1758"/>
                  </a:cubicBezTo>
                  <a:cubicBezTo>
                    <a:pt x="911" y="1274"/>
                    <a:pt x="1274" y="911"/>
                    <a:pt x="1759" y="911"/>
                  </a:cubicBezTo>
                  <a:close/>
                  <a:moveTo>
                    <a:pt x="1759" y="0"/>
                  </a:moveTo>
                  <a:cubicBezTo>
                    <a:pt x="790" y="0"/>
                    <a:pt x="1" y="790"/>
                    <a:pt x="1" y="1758"/>
                  </a:cubicBezTo>
                  <a:cubicBezTo>
                    <a:pt x="1" y="2727"/>
                    <a:pt x="790" y="3453"/>
                    <a:pt x="1759" y="3453"/>
                  </a:cubicBezTo>
                  <a:cubicBezTo>
                    <a:pt x="2727" y="3453"/>
                    <a:pt x="3512" y="2727"/>
                    <a:pt x="3512" y="1758"/>
                  </a:cubicBezTo>
                  <a:cubicBezTo>
                    <a:pt x="3512" y="790"/>
                    <a:pt x="2727" y="0"/>
                    <a:pt x="1759" y="0"/>
                  </a:cubicBez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22"/>
            <p:cNvSpPr/>
            <p:nvPr/>
          </p:nvSpPr>
          <p:spPr>
            <a:xfrm>
              <a:off x="1187025" y="712225"/>
              <a:ext cx="87775" cy="86350"/>
            </a:xfrm>
            <a:custGeom>
              <a:avLst/>
              <a:gdLst/>
              <a:ahLst/>
              <a:cxnLst/>
              <a:rect l="l" t="t" r="r" b="b"/>
              <a:pathLst>
                <a:path w="3511" h="3454" extrusionOk="0">
                  <a:moveTo>
                    <a:pt x="1753" y="911"/>
                  </a:moveTo>
                  <a:cubicBezTo>
                    <a:pt x="2179" y="911"/>
                    <a:pt x="2600" y="1274"/>
                    <a:pt x="2600" y="1758"/>
                  </a:cubicBezTo>
                  <a:cubicBezTo>
                    <a:pt x="2600" y="2180"/>
                    <a:pt x="2179" y="2543"/>
                    <a:pt x="1753" y="2543"/>
                  </a:cubicBezTo>
                  <a:cubicBezTo>
                    <a:pt x="1269" y="2543"/>
                    <a:pt x="906" y="2180"/>
                    <a:pt x="906" y="1758"/>
                  </a:cubicBezTo>
                  <a:cubicBezTo>
                    <a:pt x="906" y="1274"/>
                    <a:pt x="1269" y="911"/>
                    <a:pt x="1753" y="911"/>
                  </a:cubicBezTo>
                  <a:close/>
                  <a:moveTo>
                    <a:pt x="1753" y="0"/>
                  </a:moveTo>
                  <a:cubicBezTo>
                    <a:pt x="785" y="0"/>
                    <a:pt x="0" y="790"/>
                    <a:pt x="0" y="1758"/>
                  </a:cubicBezTo>
                  <a:cubicBezTo>
                    <a:pt x="0" y="2727"/>
                    <a:pt x="785" y="3453"/>
                    <a:pt x="1753" y="3453"/>
                  </a:cubicBezTo>
                  <a:cubicBezTo>
                    <a:pt x="2722" y="3453"/>
                    <a:pt x="3511" y="2727"/>
                    <a:pt x="3511" y="1758"/>
                  </a:cubicBezTo>
                  <a:cubicBezTo>
                    <a:pt x="3511" y="790"/>
                    <a:pt x="2722" y="0"/>
                    <a:pt x="1753" y="0"/>
                  </a:cubicBez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22"/>
            <p:cNvSpPr/>
            <p:nvPr/>
          </p:nvSpPr>
          <p:spPr>
            <a:xfrm>
              <a:off x="6035625" y="3555775"/>
              <a:ext cx="86225" cy="86225"/>
            </a:xfrm>
            <a:custGeom>
              <a:avLst/>
              <a:gdLst/>
              <a:ahLst/>
              <a:cxnLst/>
              <a:rect l="l" t="t" r="r" b="b"/>
              <a:pathLst>
                <a:path w="3449" h="3449" extrusionOk="0">
                  <a:moveTo>
                    <a:pt x="1696" y="906"/>
                  </a:moveTo>
                  <a:cubicBezTo>
                    <a:pt x="2180" y="906"/>
                    <a:pt x="2543" y="1269"/>
                    <a:pt x="2543" y="1695"/>
                  </a:cubicBezTo>
                  <a:cubicBezTo>
                    <a:pt x="2543" y="2180"/>
                    <a:pt x="2180" y="2543"/>
                    <a:pt x="1696" y="2543"/>
                  </a:cubicBezTo>
                  <a:cubicBezTo>
                    <a:pt x="1269" y="2543"/>
                    <a:pt x="906" y="2180"/>
                    <a:pt x="906" y="1695"/>
                  </a:cubicBezTo>
                  <a:cubicBezTo>
                    <a:pt x="906" y="1269"/>
                    <a:pt x="1269" y="906"/>
                    <a:pt x="1696" y="906"/>
                  </a:cubicBezTo>
                  <a:close/>
                  <a:moveTo>
                    <a:pt x="1696" y="0"/>
                  </a:moveTo>
                  <a:cubicBezTo>
                    <a:pt x="785" y="0"/>
                    <a:pt x="1" y="785"/>
                    <a:pt x="1" y="1695"/>
                  </a:cubicBezTo>
                  <a:cubicBezTo>
                    <a:pt x="1" y="2664"/>
                    <a:pt x="785" y="3448"/>
                    <a:pt x="1696" y="3448"/>
                  </a:cubicBezTo>
                  <a:cubicBezTo>
                    <a:pt x="2664" y="3448"/>
                    <a:pt x="3449" y="2664"/>
                    <a:pt x="3449" y="1695"/>
                  </a:cubicBezTo>
                  <a:cubicBezTo>
                    <a:pt x="3449" y="785"/>
                    <a:pt x="2664" y="0"/>
                    <a:pt x="1696" y="0"/>
                  </a:cubicBez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22"/>
            <p:cNvSpPr/>
            <p:nvPr/>
          </p:nvSpPr>
          <p:spPr>
            <a:xfrm>
              <a:off x="3518950" y="3371150"/>
              <a:ext cx="86350" cy="87800"/>
            </a:xfrm>
            <a:custGeom>
              <a:avLst/>
              <a:gdLst/>
              <a:ahLst/>
              <a:cxnLst/>
              <a:rect l="l" t="t" r="r" b="b"/>
              <a:pathLst>
                <a:path w="3454" h="3512" extrusionOk="0">
                  <a:moveTo>
                    <a:pt x="1758" y="906"/>
                  </a:moveTo>
                  <a:cubicBezTo>
                    <a:pt x="2180" y="906"/>
                    <a:pt x="2543" y="1269"/>
                    <a:pt x="2543" y="1753"/>
                  </a:cubicBezTo>
                  <a:cubicBezTo>
                    <a:pt x="2543" y="2238"/>
                    <a:pt x="2180" y="2601"/>
                    <a:pt x="1758" y="2601"/>
                  </a:cubicBezTo>
                  <a:cubicBezTo>
                    <a:pt x="1274" y="2601"/>
                    <a:pt x="911" y="2238"/>
                    <a:pt x="911" y="1753"/>
                  </a:cubicBezTo>
                  <a:cubicBezTo>
                    <a:pt x="911" y="1269"/>
                    <a:pt x="1274" y="906"/>
                    <a:pt x="1758" y="906"/>
                  </a:cubicBezTo>
                  <a:close/>
                  <a:moveTo>
                    <a:pt x="1758" y="0"/>
                  </a:moveTo>
                  <a:cubicBezTo>
                    <a:pt x="790" y="0"/>
                    <a:pt x="0" y="785"/>
                    <a:pt x="0" y="1753"/>
                  </a:cubicBezTo>
                  <a:cubicBezTo>
                    <a:pt x="0" y="2722"/>
                    <a:pt x="790" y="3511"/>
                    <a:pt x="1758" y="3511"/>
                  </a:cubicBezTo>
                  <a:cubicBezTo>
                    <a:pt x="2664" y="3511"/>
                    <a:pt x="3453" y="2722"/>
                    <a:pt x="3453" y="1753"/>
                  </a:cubicBezTo>
                  <a:cubicBezTo>
                    <a:pt x="3453" y="785"/>
                    <a:pt x="2664" y="0"/>
                    <a:pt x="1758" y="0"/>
                  </a:cubicBez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22"/>
            <p:cNvSpPr/>
            <p:nvPr/>
          </p:nvSpPr>
          <p:spPr>
            <a:xfrm>
              <a:off x="4495100" y="2033400"/>
              <a:ext cx="77125" cy="76025"/>
            </a:xfrm>
            <a:custGeom>
              <a:avLst/>
              <a:gdLst/>
              <a:ahLst/>
              <a:cxnLst/>
              <a:rect l="l" t="t" r="r" b="b"/>
              <a:pathLst>
                <a:path w="3085" h="3041" extrusionOk="0">
                  <a:moveTo>
                    <a:pt x="484" y="0"/>
                  </a:moveTo>
                  <a:cubicBezTo>
                    <a:pt x="421" y="0"/>
                    <a:pt x="300" y="58"/>
                    <a:pt x="179" y="179"/>
                  </a:cubicBezTo>
                  <a:cubicBezTo>
                    <a:pt x="0" y="363"/>
                    <a:pt x="0" y="606"/>
                    <a:pt x="179" y="785"/>
                  </a:cubicBezTo>
                  <a:lnTo>
                    <a:pt x="2300" y="2906"/>
                  </a:lnTo>
                  <a:cubicBezTo>
                    <a:pt x="2390" y="2995"/>
                    <a:pt x="2495" y="3040"/>
                    <a:pt x="2601" y="3040"/>
                  </a:cubicBezTo>
                  <a:cubicBezTo>
                    <a:pt x="2707" y="3040"/>
                    <a:pt x="2814" y="2995"/>
                    <a:pt x="2906" y="2906"/>
                  </a:cubicBezTo>
                  <a:cubicBezTo>
                    <a:pt x="3085" y="2722"/>
                    <a:pt x="3085" y="2422"/>
                    <a:pt x="2906" y="2238"/>
                  </a:cubicBezTo>
                  <a:lnTo>
                    <a:pt x="848" y="179"/>
                  </a:lnTo>
                  <a:cubicBezTo>
                    <a:pt x="726" y="58"/>
                    <a:pt x="605" y="0"/>
                    <a:pt x="484" y="0"/>
                  </a:cubicBez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22"/>
            <p:cNvSpPr/>
            <p:nvPr/>
          </p:nvSpPr>
          <p:spPr>
            <a:xfrm>
              <a:off x="4495100" y="2033400"/>
              <a:ext cx="77125" cy="76025"/>
            </a:xfrm>
            <a:custGeom>
              <a:avLst/>
              <a:gdLst/>
              <a:ahLst/>
              <a:cxnLst/>
              <a:rect l="l" t="t" r="r" b="b"/>
              <a:pathLst>
                <a:path w="3085" h="3041" extrusionOk="0">
                  <a:moveTo>
                    <a:pt x="2601" y="0"/>
                  </a:moveTo>
                  <a:cubicBezTo>
                    <a:pt x="2479" y="0"/>
                    <a:pt x="2358" y="58"/>
                    <a:pt x="2300" y="179"/>
                  </a:cubicBezTo>
                  <a:lnTo>
                    <a:pt x="179" y="2238"/>
                  </a:lnTo>
                  <a:cubicBezTo>
                    <a:pt x="0" y="2422"/>
                    <a:pt x="0" y="2722"/>
                    <a:pt x="179" y="2906"/>
                  </a:cubicBezTo>
                  <a:cubicBezTo>
                    <a:pt x="271" y="2995"/>
                    <a:pt x="392" y="3040"/>
                    <a:pt x="513" y="3040"/>
                  </a:cubicBezTo>
                  <a:cubicBezTo>
                    <a:pt x="634" y="3040"/>
                    <a:pt x="756" y="2995"/>
                    <a:pt x="848" y="2906"/>
                  </a:cubicBezTo>
                  <a:lnTo>
                    <a:pt x="2906" y="785"/>
                  </a:lnTo>
                  <a:cubicBezTo>
                    <a:pt x="3085" y="606"/>
                    <a:pt x="3085" y="363"/>
                    <a:pt x="2906" y="179"/>
                  </a:cubicBezTo>
                  <a:cubicBezTo>
                    <a:pt x="2843" y="58"/>
                    <a:pt x="2722" y="0"/>
                    <a:pt x="2601" y="0"/>
                  </a:cubicBez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22"/>
            <p:cNvSpPr/>
            <p:nvPr/>
          </p:nvSpPr>
          <p:spPr>
            <a:xfrm>
              <a:off x="1769575" y="2423825"/>
              <a:ext cx="77250" cy="74550"/>
            </a:xfrm>
            <a:custGeom>
              <a:avLst/>
              <a:gdLst/>
              <a:ahLst/>
              <a:cxnLst/>
              <a:rect l="l" t="t" r="r" b="b"/>
              <a:pathLst>
                <a:path w="3090" h="2982" extrusionOk="0">
                  <a:moveTo>
                    <a:pt x="548" y="0"/>
                  </a:moveTo>
                  <a:cubicBezTo>
                    <a:pt x="427" y="0"/>
                    <a:pt x="306" y="59"/>
                    <a:pt x="184" y="122"/>
                  </a:cubicBezTo>
                  <a:cubicBezTo>
                    <a:pt x="0" y="301"/>
                    <a:pt x="0" y="606"/>
                    <a:pt x="184" y="785"/>
                  </a:cubicBezTo>
                  <a:lnTo>
                    <a:pt x="2301" y="2843"/>
                  </a:lnTo>
                  <a:cubicBezTo>
                    <a:pt x="2393" y="2935"/>
                    <a:pt x="2499" y="2981"/>
                    <a:pt x="2605" y="2981"/>
                  </a:cubicBezTo>
                  <a:cubicBezTo>
                    <a:pt x="2711" y="2981"/>
                    <a:pt x="2816" y="2935"/>
                    <a:pt x="2906" y="2843"/>
                  </a:cubicBezTo>
                  <a:cubicBezTo>
                    <a:pt x="3090" y="2664"/>
                    <a:pt x="3090" y="2422"/>
                    <a:pt x="2906" y="2238"/>
                  </a:cubicBezTo>
                  <a:lnTo>
                    <a:pt x="848" y="122"/>
                  </a:lnTo>
                  <a:cubicBezTo>
                    <a:pt x="727" y="59"/>
                    <a:pt x="669" y="0"/>
                    <a:pt x="548" y="0"/>
                  </a:cubicBez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22"/>
            <p:cNvSpPr/>
            <p:nvPr/>
          </p:nvSpPr>
          <p:spPr>
            <a:xfrm>
              <a:off x="1769575" y="2423825"/>
              <a:ext cx="77250" cy="74550"/>
            </a:xfrm>
            <a:custGeom>
              <a:avLst/>
              <a:gdLst/>
              <a:ahLst/>
              <a:cxnLst/>
              <a:rect l="l" t="t" r="r" b="b"/>
              <a:pathLst>
                <a:path w="3090" h="2982" extrusionOk="0">
                  <a:moveTo>
                    <a:pt x="2606" y="0"/>
                  </a:moveTo>
                  <a:cubicBezTo>
                    <a:pt x="2485" y="0"/>
                    <a:pt x="2364" y="59"/>
                    <a:pt x="2301" y="122"/>
                  </a:cubicBezTo>
                  <a:lnTo>
                    <a:pt x="184" y="2238"/>
                  </a:lnTo>
                  <a:cubicBezTo>
                    <a:pt x="0" y="2422"/>
                    <a:pt x="0" y="2664"/>
                    <a:pt x="184" y="2843"/>
                  </a:cubicBezTo>
                  <a:cubicBezTo>
                    <a:pt x="274" y="2935"/>
                    <a:pt x="395" y="2981"/>
                    <a:pt x="516" y="2981"/>
                  </a:cubicBezTo>
                  <a:cubicBezTo>
                    <a:pt x="637" y="2981"/>
                    <a:pt x="758" y="2935"/>
                    <a:pt x="848" y="2843"/>
                  </a:cubicBezTo>
                  <a:lnTo>
                    <a:pt x="2906" y="785"/>
                  </a:lnTo>
                  <a:cubicBezTo>
                    <a:pt x="3090" y="606"/>
                    <a:pt x="3090" y="301"/>
                    <a:pt x="2906" y="122"/>
                  </a:cubicBezTo>
                  <a:cubicBezTo>
                    <a:pt x="2848" y="59"/>
                    <a:pt x="2727" y="0"/>
                    <a:pt x="2606" y="0"/>
                  </a:cubicBez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22"/>
            <p:cNvSpPr/>
            <p:nvPr/>
          </p:nvSpPr>
          <p:spPr>
            <a:xfrm>
              <a:off x="238125" y="3732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22"/>
            <p:cNvSpPr/>
            <p:nvPr/>
          </p:nvSpPr>
          <p:spPr>
            <a:xfrm>
              <a:off x="238125" y="562475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22"/>
            <p:cNvSpPr/>
            <p:nvPr/>
          </p:nvSpPr>
          <p:spPr>
            <a:xfrm>
              <a:off x="238125" y="7531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22"/>
            <p:cNvSpPr/>
            <p:nvPr/>
          </p:nvSpPr>
          <p:spPr>
            <a:xfrm>
              <a:off x="238125" y="9422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22"/>
            <p:cNvSpPr/>
            <p:nvPr/>
          </p:nvSpPr>
          <p:spPr>
            <a:xfrm>
              <a:off x="238125" y="1131475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22"/>
            <p:cNvSpPr/>
            <p:nvPr/>
          </p:nvSpPr>
          <p:spPr>
            <a:xfrm>
              <a:off x="238125" y="13221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22"/>
            <p:cNvSpPr/>
            <p:nvPr/>
          </p:nvSpPr>
          <p:spPr>
            <a:xfrm>
              <a:off x="238125" y="15112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22"/>
            <p:cNvSpPr/>
            <p:nvPr/>
          </p:nvSpPr>
          <p:spPr>
            <a:xfrm>
              <a:off x="238125" y="1701925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22"/>
            <p:cNvSpPr/>
            <p:nvPr/>
          </p:nvSpPr>
          <p:spPr>
            <a:xfrm>
              <a:off x="238125" y="18911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22"/>
            <p:cNvSpPr/>
            <p:nvPr/>
          </p:nvSpPr>
          <p:spPr>
            <a:xfrm>
              <a:off x="238125" y="20802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22"/>
            <p:cNvSpPr/>
            <p:nvPr/>
          </p:nvSpPr>
          <p:spPr>
            <a:xfrm>
              <a:off x="238125" y="2270925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22"/>
            <p:cNvSpPr/>
            <p:nvPr/>
          </p:nvSpPr>
          <p:spPr>
            <a:xfrm>
              <a:off x="238125" y="24601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22"/>
            <p:cNvSpPr/>
            <p:nvPr/>
          </p:nvSpPr>
          <p:spPr>
            <a:xfrm>
              <a:off x="238125" y="2650825"/>
              <a:ext cx="5988200" cy="4500"/>
            </a:xfrm>
            <a:custGeom>
              <a:avLst/>
              <a:gdLst/>
              <a:ahLst/>
              <a:cxnLst/>
              <a:rect l="l" t="t" r="r" b="b"/>
              <a:pathLst>
                <a:path w="239528" h="180" extrusionOk="0">
                  <a:moveTo>
                    <a:pt x="0" y="0"/>
                  </a:moveTo>
                  <a:lnTo>
                    <a:pt x="0" y="179"/>
                  </a:lnTo>
                  <a:lnTo>
                    <a:pt x="239528" y="179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22"/>
            <p:cNvSpPr/>
            <p:nvPr/>
          </p:nvSpPr>
          <p:spPr>
            <a:xfrm>
              <a:off x="238125" y="2839925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22"/>
            <p:cNvSpPr/>
            <p:nvPr/>
          </p:nvSpPr>
          <p:spPr>
            <a:xfrm>
              <a:off x="238125" y="30291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" name="Google Shape;1722;p22"/>
            <p:cNvSpPr/>
            <p:nvPr/>
          </p:nvSpPr>
          <p:spPr>
            <a:xfrm>
              <a:off x="238125" y="3219825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22"/>
            <p:cNvSpPr/>
            <p:nvPr/>
          </p:nvSpPr>
          <p:spPr>
            <a:xfrm>
              <a:off x="238125" y="3408925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22"/>
            <p:cNvSpPr/>
            <p:nvPr/>
          </p:nvSpPr>
          <p:spPr>
            <a:xfrm>
              <a:off x="238125" y="35981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22"/>
            <p:cNvSpPr/>
            <p:nvPr/>
          </p:nvSpPr>
          <p:spPr>
            <a:xfrm>
              <a:off x="2548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22"/>
            <p:cNvSpPr/>
            <p:nvPr/>
          </p:nvSpPr>
          <p:spPr>
            <a:xfrm>
              <a:off x="2548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22"/>
            <p:cNvSpPr/>
            <p:nvPr/>
          </p:nvSpPr>
          <p:spPr>
            <a:xfrm>
              <a:off x="4485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22"/>
            <p:cNvSpPr/>
            <p:nvPr/>
          </p:nvSpPr>
          <p:spPr>
            <a:xfrm>
              <a:off x="4485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22"/>
            <p:cNvSpPr/>
            <p:nvPr/>
          </p:nvSpPr>
          <p:spPr>
            <a:xfrm>
              <a:off x="6422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22"/>
            <p:cNvSpPr/>
            <p:nvPr/>
          </p:nvSpPr>
          <p:spPr>
            <a:xfrm>
              <a:off x="6422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22"/>
            <p:cNvSpPr/>
            <p:nvPr/>
          </p:nvSpPr>
          <p:spPr>
            <a:xfrm>
              <a:off x="8359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22"/>
            <p:cNvSpPr/>
            <p:nvPr/>
          </p:nvSpPr>
          <p:spPr>
            <a:xfrm>
              <a:off x="8359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22"/>
            <p:cNvSpPr/>
            <p:nvPr/>
          </p:nvSpPr>
          <p:spPr>
            <a:xfrm>
              <a:off x="10310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1734;p22"/>
            <p:cNvSpPr/>
            <p:nvPr/>
          </p:nvSpPr>
          <p:spPr>
            <a:xfrm>
              <a:off x="10310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22"/>
            <p:cNvSpPr/>
            <p:nvPr/>
          </p:nvSpPr>
          <p:spPr>
            <a:xfrm>
              <a:off x="122477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22"/>
            <p:cNvSpPr/>
            <p:nvPr/>
          </p:nvSpPr>
          <p:spPr>
            <a:xfrm>
              <a:off x="122477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22"/>
            <p:cNvSpPr/>
            <p:nvPr/>
          </p:nvSpPr>
          <p:spPr>
            <a:xfrm>
              <a:off x="141847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22"/>
            <p:cNvSpPr/>
            <p:nvPr/>
          </p:nvSpPr>
          <p:spPr>
            <a:xfrm>
              <a:off x="141847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22"/>
            <p:cNvSpPr/>
            <p:nvPr/>
          </p:nvSpPr>
          <p:spPr>
            <a:xfrm>
              <a:off x="1612200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740;p22"/>
            <p:cNvSpPr/>
            <p:nvPr/>
          </p:nvSpPr>
          <p:spPr>
            <a:xfrm>
              <a:off x="1612200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22"/>
            <p:cNvSpPr/>
            <p:nvPr/>
          </p:nvSpPr>
          <p:spPr>
            <a:xfrm>
              <a:off x="18074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22"/>
            <p:cNvSpPr/>
            <p:nvPr/>
          </p:nvSpPr>
          <p:spPr>
            <a:xfrm>
              <a:off x="18074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22"/>
            <p:cNvSpPr/>
            <p:nvPr/>
          </p:nvSpPr>
          <p:spPr>
            <a:xfrm>
              <a:off x="20011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744;p22"/>
            <p:cNvSpPr/>
            <p:nvPr/>
          </p:nvSpPr>
          <p:spPr>
            <a:xfrm>
              <a:off x="20011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22"/>
            <p:cNvSpPr/>
            <p:nvPr/>
          </p:nvSpPr>
          <p:spPr>
            <a:xfrm>
              <a:off x="21948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22"/>
            <p:cNvSpPr/>
            <p:nvPr/>
          </p:nvSpPr>
          <p:spPr>
            <a:xfrm>
              <a:off x="21948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22"/>
            <p:cNvSpPr/>
            <p:nvPr/>
          </p:nvSpPr>
          <p:spPr>
            <a:xfrm>
              <a:off x="23885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22"/>
            <p:cNvSpPr/>
            <p:nvPr/>
          </p:nvSpPr>
          <p:spPr>
            <a:xfrm>
              <a:off x="23885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22"/>
            <p:cNvSpPr/>
            <p:nvPr/>
          </p:nvSpPr>
          <p:spPr>
            <a:xfrm>
              <a:off x="25837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22"/>
            <p:cNvSpPr/>
            <p:nvPr/>
          </p:nvSpPr>
          <p:spPr>
            <a:xfrm>
              <a:off x="25837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22"/>
            <p:cNvSpPr/>
            <p:nvPr/>
          </p:nvSpPr>
          <p:spPr>
            <a:xfrm>
              <a:off x="27774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22"/>
            <p:cNvSpPr/>
            <p:nvPr/>
          </p:nvSpPr>
          <p:spPr>
            <a:xfrm>
              <a:off x="27774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22"/>
            <p:cNvSpPr/>
            <p:nvPr/>
          </p:nvSpPr>
          <p:spPr>
            <a:xfrm>
              <a:off x="297112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22"/>
            <p:cNvSpPr/>
            <p:nvPr/>
          </p:nvSpPr>
          <p:spPr>
            <a:xfrm>
              <a:off x="297112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22"/>
            <p:cNvSpPr/>
            <p:nvPr/>
          </p:nvSpPr>
          <p:spPr>
            <a:xfrm>
              <a:off x="316482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22"/>
            <p:cNvSpPr/>
            <p:nvPr/>
          </p:nvSpPr>
          <p:spPr>
            <a:xfrm>
              <a:off x="316482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22"/>
            <p:cNvSpPr/>
            <p:nvPr/>
          </p:nvSpPr>
          <p:spPr>
            <a:xfrm>
              <a:off x="3360125" y="358125"/>
              <a:ext cx="4500" cy="3421650"/>
            </a:xfrm>
            <a:custGeom>
              <a:avLst/>
              <a:gdLst/>
              <a:ahLst/>
              <a:cxnLst/>
              <a:rect l="l" t="t" r="r" b="b"/>
              <a:pathLst>
                <a:path w="180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179" y="136865"/>
                  </a:lnTo>
                  <a:lnTo>
                    <a:pt x="179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22"/>
            <p:cNvSpPr/>
            <p:nvPr/>
          </p:nvSpPr>
          <p:spPr>
            <a:xfrm>
              <a:off x="3360125" y="358125"/>
              <a:ext cx="4500" cy="3421650"/>
            </a:xfrm>
            <a:custGeom>
              <a:avLst/>
              <a:gdLst/>
              <a:ahLst/>
              <a:cxnLst/>
              <a:rect l="l" t="t" r="r" b="b"/>
              <a:pathLst>
                <a:path w="180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179" y="136865"/>
                  </a:lnTo>
                  <a:lnTo>
                    <a:pt x="179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22"/>
            <p:cNvSpPr/>
            <p:nvPr/>
          </p:nvSpPr>
          <p:spPr>
            <a:xfrm>
              <a:off x="35538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22"/>
            <p:cNvSpPr/>
            <p:nvPr/>
          </p:nvSpPr>
          <p:spPr>
            <a:xfrm>
              <a:off x="35538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22"/>
            <p:cNvSpPr/>
            <p:nvPr/>
          </p:nvSpPr>
          <p:spPr>
            <a:xfrm>
              <a:off x="37475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1762;p22"/>
            <p:cNvSpPr/>
            <p:nvPr/>
          </p:nvSpPr>
          <p:spPr>
            <a:xfrm>
              <a:off x="37475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1763;p22"/>
            <p:cNvSpPr/>
            <p:nvPr/>
          </p:nvSpPr>
          <p:spPr>
            <a:xfrm>
              <a:off x="39412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22"/>
            <p:cNvSpPr/>
            <p:nvPr/>
          </p:nvSpPr>
          <p:spPr>
            <a:xfrm>
              <a:off x="39412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22"/>
            <p:cNvSpPr/>
            <p:nvPr/>
          </p:nvSpPr>
          <p:spPr>
            <a:xfrm>
              <a:off x="4136375" y="358125"/>
              <a:ext cx="4625" cy="3421650"/>
            </a:xfrm>
            <a:custGeom>
              <a:avLst/>
              <a:gdLst/>
              <a:ahLst/>
              <a:cxnLst/>
              <a:rect l="l" t="t" r="r" b="b"/>
              <a:pathLst>
                <a:path w="185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185" y="136865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22"/>
            <p:cNvSpPr/>
            <p:nvPr/>
          </p:nvSpPr>
          <p:spPr>
            <a:xfrm>
              <a:off x="4136375" y="358125"/>
              <a:ext cx="4625" cy="3421650"/>
            </a:xfrm>
            <a:custGeom>
              <a:avLst/>
              <a:gdLst/>
              <a:ahLst/>
              <a:cxnLst/>
              <a:rect l="l" t="t" r="r" b="b"/>
              <a:pathLst>
                <a:path w="185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185" y="136865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22"/>
            <p:cNvSpPr/>
            <p:nvPr/>
          </p:nvSpPr>
          <p:spPr>
            <a:xfrm>
              <a:off x="43300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22"/>
            <p:cNvSpPr/>
            <p:nvPr/>
          </p:nvSpPr>
          <p:spPr>
            <a:xfrm>
              <a:off x="43300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22"/>
            <p:cNvSpPr/>
            <p:nvPr/>
          </p:nvSpPr>
          <p:spPr>
            <a:xfrm>
              <a:off x="45237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22"/>
            <p:cNvSpPr/>
            <p:nvPr/>
          </p:nvSpPr>
          <p:spPr>
            <a:xfrm>
              <a:off x="45237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22"/>
            <p:cNvSpPr/>
            <p:nvPr/>
          </p:nvSpPr>
          <p:spPr>
            <a:xfrm>
              <a:off x="47174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22"/>
            <p:cNvSpPr/>
            <p:nvPr/>
          </p:nvSpPr>
          <p:spPr>
            <a:xfrm>
              <a:off x="47174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22"/>
            <p:cNvSpPr/>
            <p:nvPr/>
          </p:nvSpPr>
          <p:spPr>
            <a:xfrm>
              <a:off x="491117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22"/>
            <p:cNvSpPr/>
            <p:nvPr/>
          </p:nvSpPr>
          <p:spPr>
            <a:xfrm>
              <a:off x="491117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22"/>
            <p:cNvSpPr/>
            <p:nvPr/>
          </p:nvSpPr>
          <p:spPr>
            <a:xfrm>
              <a:off x="51064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22"/>
            <p:cNvSpPr/>
            <p:nvPr/>
          </p:nvSpPr>
          <p:spPr>
            <a:xfrm>
              <a:off x="51064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22"/>
            <p:cNvSpPr/>
            <p:nvPr/>
          </p:nvSpPr>
          <p:spPr>
            <a:xfrm>
              <a:off x="53001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22"/>
            <p:cNvSpPr/>
            <p:nvPr/>
          </p:nvSpPr>
          <p:spPr>
            <a:xfrm>
              <a:off x="53001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22"/>
            <p:cNvSpPr/>
            <p:nvPr/>
          </p:nvSpPr>
          <p:spPr>
            <a:xfrm>
              <a:off x="54938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1780;p22"/>
            <p:cNvSpPr/>
            <p:nvPr/>
          </p:nvSpPr>
          <p:spPr>
            <a:xfrm>
              <a:off x="54938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" name="Google Shape;1781;p22"/>
            <p:cNvSpPr/>
            <p:nvPr/>
          </p:nvSpPr>
          <p:spPr>
            <a:xfrm>
              <a:off x="56875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" name="Google Shape;1782;p22"/>
            <p:cNvSpPr/>
            <p:nvPr/>
          </p:nvSpPr>
          <p:spPr>
            <a:xfrm>
              <a:off x="56875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22"/>
            <p:cNvSpPr/>
            <p:nvPr/>
          </p:nvSpPr>
          <p:spPr>
            <a:xfrm>
              <a:off x="58827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22"/>
            <p:cNvSpPr/>
            <p:nvPr/>
          </p:nvSpPr>
          <p:spPr>
            <a:xfrm>
              <a:off x="58827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" name="Google Shape;1785;p22"/>
            <p:cNvSpPr/>
            <p:nvPr/>
          </p:nvSpPr>
          <p:spPr>
            <a:xfrm>
              <a:off x="60764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1786;p22"/>
            <p:cNvSpPr/>
            <p:nvPr/>
          </p:nvSpPr>
          <p:spPr>
            <a:xfrm>
              <a:off x="60764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87" name="Google Shape;1787;p22"/>
          <p:cNvSpPr/>
          <p:nvPr/>
        </p:nvSpPr>
        <p:spPr>
          <a:xfrm>
            <a:off x="-70550" y="-306662"/>
            <a:ext cx="3033875" cy="1693325"/>
          </a:xfrm>
          <a:custGeom>
            <a:avLst/>
            <a:gdLst/>
            <a:ahLst/>
            <a:cxnLst/>
            <a:rect l="l" t="t" r="r" b="b"/>
            <a:pathLst>
              <a:path w="121355" h="67733" extrusionOk="0">
                <a:moveTo>
                  <a:pt x="0" y="67733"/>
                </a:moveTo>
                <a:cubicBezTo>
                  <a:pt x="6531" y="67733"/>
                  <a:pt x="13756" y="67404"/>
                  <a:pt x="19191" y="63782"/>
                </a:cubicBezTo>
                <a:cubicBezTo>
                  <a:pt x="22580" y="61524"/>
                  <a:pt x="24384" y="53158"/>
                  <a:pt x="20602" y="51647"/>
                </a:cubicBezTo>
                <a:cubicBezTo>
                  <a:pt x="17945" y="50586"/>
                  <a:pt x="13255" y="55372"/>
                  <a:pt x="14675" y="57856"/>
                </a:cubicBezTo>
                <a:cubicBezTo>
                  <a:pt x="16929" y="61798"/>
                  <a:pt x="23573" y="62206"/>
                  <a:pt x="27940" y="60960"/>
                </a:cubicBezTo>
                <a:cubicBezTo>
                  <a:pt x="42807" y="56717"/>
                  <a:pt x="39864" y="31531"/>
                  <a:pt x="50800" y="20602"/>
                </a:cubicBezTo>
                <a:cubicBezTo>
                  <a:pt x="61184" y="10226"/>
                  <a:pt x="80012" y="17597"/>
                  <a:pt x="94544" y="15522"/>
                </a:cubicBezTo>
                <a:cubicBezTo>
                  <a:pt x="100051" y="14736"/>
                  <a:pt x="105721" y="13247"/>
                  <a:pt x="110349" y="10160"/>
                </a:cubicBezTo>
                <a:cubicBezTo>
                  <a:pt x="114503" y="7390"/>
                  <a:pt x="116618" y="1579"/>
                  <a:pt x="121355" y="0"/>
                </a:cubicBezTo>
              </a:path>
            </a:pathLst>
          </a:custGeom>
          <a:noFill/>
          <a:ln w="9525" cap="flat" cmpd="sng">
            <a:solidFill>
              <a:srgbClr val="09375F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1788" name="Google Shape;1788;p22"/>
          <p:cNvSpPr/>
          <p:nvPr/>
        </p:nvSpPr>
        <p:spPr>
          <a:xfrm flipH="1">
            <a:off x="7633750" y="3933200"/>
            <a:ext cx="1919125" cy="1241800"/>
          </a:xfrm>
          <a:custGeom>
            <a:avLst/>
            <a:gdLst/>
            <a:ahLst/>
            <a:cxnLst/>
            <a:rect l="l" t="t" r="r" b="b"/>
            <a:pathLst>
              <a:path w="76765" h="49672" extrusionOk="0">
                <a:moveTo>
                  <a:pt x="0" y="0"/>
                </a:moveTo>
                <a:cubicBezTo>
                  <a:pt x="10230" y="0"/>
                  <a:pt x="22264" y="4189"/>
                  <a:pt x="27940" y="12700"/>
                </a:cubicBezTo>
                <a:cubicBezTo>
                  <a:pt x="29819" y="15518"/>
                  <a:pt x="29455" y="19831"/>
                  <a:pt x="27940" y="22860"/>
                </a:cubicBezTo>
                <a:cubicBezTo>
                  <a:pt x="26876" y="24989"/>
                  <a:pt x="22050" y="27328"/>
                  <a:pt x="21167" y="25118"/>
                </a:cubicBezTo>
                <a:cubicBezTo>
                  <a:pt x="20076" y="22389"/>
                  <a:pt x="23902" y="18760"/>
                  <a:pt x="26811" y="18345"/>
                </a:cubicBezTo>
                <a:cubicBezTo>
                  <a:pt x="30443" y="17826"/>
                  <a:pt x="34679" y="19713"/>
                  <a:pt x="36971" y="22578"/>
                </a:cubicBezTo>
                <a:cubicBezTo>
                  <a:pt x="42296" y="29233"/>
                  <a:pt x="45766" y="37664"/>
                  <a:pt x="52494" y="42898"/>
                </a:cubicBezTo>
                <a:cubicBezTo>
                  <a:pt x="59124" y="48056"/>
                  <a:pt x="68365" y="49672"/>
                  <a:pt x="76765" y="49672"/>
                </a:cubicBezTo>
              </a:path>
            </a:pathLst>
          </a:custGeom>
          <a:noFill/>
          <a:ln w="9525" cap="flat" cmpd="sng">
            <a:solidFill>
              <a:srgbClr val="09375F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1789" name="Google Shape;1789;p22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Lalezar"/>
              <a:buNone/>
              <a:defRPr>
                <a:latin typeface="Lalezar"/>
                <a:ea typeface="Lalezar"/>
                <a:cs typeface="Lalezar"/>
                <a:sym typeface="Lalezar"/>
              </a:defRPr>
            </a:lvl9pPr>
          </a:lstStyle>
          <a:p>
            <a:endParaRPr/>
          </a:p>
        </p:txBody>
      </p:sp>
      <p:sp>
        <p:nvSpPr>
          <p:cNvPr id="1790" name="Google Shape;1790;p22"/>
          <p:cNvSpPr txBox="1">
            <a:spLocks noGrp="1"/>
          </p:cNvSpPr>
          <p:nvPr>
            <p:ph type="subTitle" idx="1"/>
          </p:nvPr>
        </p:nvSpPr>
        <p:spPr>
          <a:xfrm>
            <a:off x="720000" y="1779375"/>
            <a:ext cx="4075200" cy="264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5407"/>
              </a:buClr>
              <a:buSzPts val="1600"/>
              <a:buFont typeface="Molengo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00385D"/>
              </a:buClr>
              <a:buSzPts val="1600"/>
              <a:buFont typeface="Molengo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00385D"/>
              </a:buClr>
              <a:buSzPts val="1600"/>
              <a:buFont typeface="Molengo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00385D"/>
              </a:buClr>
              <a:buSzPts val="1600"/>
              <a:buFont typeface="Molengo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00385D"/>
              </a:buClr>
              <a:buSzPts val="1600"/>
              <a:buFont typeface="Molengo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00385D"/>
              </a:buClr>
              <a:buSzPts val="1600"/>
              <a:buFont typeface="Molengo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00385D"/>
              </a:buClr>
              <a:buSzPts val="1600"/>
              <a:buFont typeface="Molengo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00385D"/>
              </a:buClr>
              <a:buSzPts val="1600"/>
              <a:buFont typeface="Molengo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00385D"/>
              </a:buClr>
              <a:buSzPts val="1600"/>
              <a:buFont typeface="Molengo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list 1">
  <p:cSld name="CUSTOM_9">
    <p:spTree>
      <p:nvGrpSpPr>
        <p:cNvPr id="1" name="Shape 1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92" name="Google Shape;1792;p23"/>
          <p:cNvGrpSpPr/>
          <p:nvPr/>
        </p:nvGrpSpPr>
        <p:grpSpPr>
          <a:xfrm>
            <a:off x="-22742" y="-53681"/>
            <a:ext cx="9189492" cy="5250864"/>
            <a:chOff x="238125" y="358125"/>
            <a:chExt cx="5988200" cy="3421650"/>
          </a:xfrm>
        </p:grpSpPr>
        <p:sp>
          <p:nvSpPr>
            <p:cNvPr id="1793" name="Google Shape;1793;p23"/>
            <p:cNvSpPr/>
            <p:nvPr/>
          </p:nvSpPr>
          <p:spPr>
            <a:xfrm>
              <a:off x="593800" y="2994275"/>
              <a:ext cx="95300" cy="95425"/>
            </a:xfrm>
            <a:custGeom>
              <a:avLst/>
              <a:gdLst/>
              <a:ahLst/>
              <a:cxnLst/>
              <a:rect l="l" t="t" r="r" b="b"/>
              <a:pathLst>
                <a:path w="3812" h="3817" extrusionOk="0">
                  <a:moveTo>
                    <a:pt x="1937" y="1"/>
                  </a:moveTo>
                  <a:lnTo>
                    <a:pt x="0" y="1938"/>
                  </a:lnTo>
                  <a:lnTo>
                    <a:pt x="1937" y="3817"/>
                  </a:lnTo>
                  <a:lnTo>
                    <a:pt x="3812" y="1938"/>
                  </a:lnTo>
                  <a:lnTo>
                    <a:pt x="1937" y="1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23"/>
            <p:cNvSpPr/>
            <p:nvPr/>
          </p:nvSpPr>
          <p:spPr>
            <a:xfrm>
              <a:off x="5260825" y="2994275"/>
              <a:ext cx="95300" cy="95425"/>
            </a:xfrm>
            <a:custGeom>
              <a:avLst/>
              <a:gdLst/>
              <a:ahLst/>
              <a:cxnLst/>
              <a:rect l="l" t="t" r="r" b="b"/>
              <a:pathLst>
                <a:path w="3812" h="3817" extrusionOk="0">
                  <a:moveTo>
                    <a:pt x="1874" y="1"/>
                  </a:moveTo>
                  <a:lnTo>
                    <a:pt x="0" y="1938"/>
                  </a:lnTo>
                  <a:lnTo>
                    <a:pt x="1874" y="3817"/>
                  </a:lnTo>
                  <a:lnTo>
                    <a:pt x="3811" y="1938"/>
                  </a:lnTo>
                  <a:lnTo>
                    <a:pt x="1874" y="1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23"/>
            <p:cNvSpPr/>
            <p:nvPr/>
          </p:nvSpPr>
          <p:spPr>
            <a:xfrm>
              <a:off x="3124050" y="1093575"/>
              <a:ext cx="95300" cy="93850"/>
            </a:xfrm>
            <a:custGeom>
              <a:avLst/>
              <a:gdLst/>
              <a:ahLst/>
              <a:cxnLst/>
              <a:rect l="l" t="t" r="r" b="b"/>
              <a:pathLst>
                <a:path w="3812" h="3754" extrusionOk="0">
                  <a:moveTo>
                    <a:pt x="1874" y="1"/>
                  </a:moveTo>
                  <a:lnTo>
                    <a:pt x="0" y="1879"/>
                  </a:lnTo>
                  <a:lnTo>
                    <a:pt x="1874" y="3753"/>
                  </a:lnTo>
                  <a:lnTo>
                    <a:pt x="3811" y="1879"/>
                  </a:lnTo>
                  <a:lnTo>
                    <a:pt x="1874" y="1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23"/>
            <p:cNvSpPr/>
            <p:nvPr/>
          </p:nvSpPr>
          <p:spPr>
            <a:xfrm>
              <a:off x="5652700" y="712225"/>
              <a:ext cx="87800" cy="86350"/>
            </a:xfrm>
            <a:custGeom>
              <a:avLst/>
              <a:gdLst/>
              <a:ahLst/>
              <a:cxnLst/>
              <a:rect l="l" t="t" r="r" b="b"/>
              <a:pathLst>
                <a:path w="3512" h="3454" extrusionOk="0">
                  <a:moveTo>
                    <a:pt x="1759" y="911"/>
                  </a:moveTo>
                  <a:cubicBezTo>
                    <a:pt x="2180" y="911"/>
                    <a:pt x="2606" y="1274"/>
                    <a:pt x="2606" y="1758"/>
                  </a:cubicBezTo>
                  <a:cubicBezTo>
                    <a:pt x="2606" y="2180"/>
                    <a:pt x="2180" y="2543"/>
                    <a:pt x="1759" y="2543"/>
                  </a:cubicBezTo>
                  <a:cubicBezTo>
                    <a:pt x="1274" y="2543"/>
                    <a:pt x="911" y="2180"/>
                    <a:pt x="911" y="1758"/>
                  </a:cubicBezTo>
                  <a:cubicBezTo>
                    <a:pt x="911" y="1274"/>
                    <a:pt x="1274" y="911"/>
                    <a:pt x="1759" y="911"/>
                  </a:cubicBezTo>
                  <a:close/>
                  <a:moveTo>
                    <a:pt x="1759" y="0"/>
                  </a:moveTo>
                  <a:cubicBezTo>
                    <a:pt x="790" y="0"/>
                    <a:pt x="1" y="790"/>
                    <a:pt x="1" y="1758"/>
                  </a:cubicBezTo>
                  <a:cubicBezTo>
                    <a:pt x="1" y="2727"/>
                    <a:pt x="790" y="3453"/>
                    <a:pt x="1759" y="3453"/>
                  </a:cubicBezTo>
                  <a:cubicBezTo>
                    <a:pt x="2727" y="3453"/>
                    <a:pt x="3512" y="2727"/>
                    <a:pt x="3512" y="1758"/>
                  </a:cubicBezTo>
                  <a:cubicBezTo>
                    <a:pt x="3512" y="790"/>
                    <a:pt x="2727" y="0"/>
                    <a:pt x="1759" y="0"/>
                  </a:cubicBez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23"/>
            <p:cNvSpPr/>
            <p:nvPr/>
          </p:nvSpPr>
          <p:spPr>
            <a:xfrm>
              <a:off x="1187025" y="712225"/>
              <a:ext cx="87775" cy="86350"/>
            </a:xfrm>
            <a:custGeom>
              <a:avLst/>
              <a:gdLst/>
              <a:ahLst/>
              <a:cxnLst/>
              <a:rect l="l" t="t" r="r" b="b"/>
              <a:pathLst>
                <a:path w="3511" h="3454" extrusionOk="0">
                  <a:moveTo>
                    <a:pt x="1753" y="911"/>
                  </a:moveTo>
                  <a:cubicBezTo>
                    <a:pt x="2179" y="911"/>
                    <a:pt x="2600" y="1274"/>
                    <a:pt x="2600" y="1758"/>
                  </a:cubicBezTo>
                  <a:cubicBezTo>
                    <a:pt x="2600" y="2180"/>
                    <a:pt x="2179" y="2543"/>
                    <a:pt x="1753" y="2543"/>
                  </a:cubicBezTo>
                  <a:cubicBezTo>
                    <a:pt x="1269" y="2543"/>
                    <a:pt x="906" y="2180"/>
                    <a:pt x="906" y="1758"/>
                  </a:cubicBezTo>
                  <a:cubicBezTo>
                    <a:pt x="906" y="1274"/>
                    <a:pt x="1269" y="911"/>
                    <a:pt x="1753" y="911"/>
                  </a:cubicBezTo>
                  <a:close/>
                  <a:moveTo>
                    <a:pt x="1753" y="0"/>
                  </a:moveTo>
                  <a:cubicBezTo>
                    <a:pt x="785" y="0"/>
                    <a:pt x="0" y="790"/>
                    <a:pt x="0" y="1758"/>
                  </a:cubicBezTo>
                  <a:cubicBezTo>
                    <a:pt x="0" y="2727"/>
                    <a:pt x="785" y="3453"/>
                    <a:pt x="1753" y="3453"/>
                  </a:cubicBezTo>
                  <a:cubicBezTo>
                    <a:pt x="2722" y="3453"/>
                    <a:pt x="3511" y="2727"/>
                    <a:pt x="3511" y="1758"/>
                  </a:cubicBezTo>
                  <a:cubicBezTo>
                    <a:pt x="3511" y="790"/>
                    <a:pt x="2722" y="0"/>
                    <a:pt x="1753" y="0"/>
                  </a:cubicBez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23"/>
            <p:cNvSpPr/>
            <p:nvPr/>
          </p:nvSpPr>
          <p:spPr>
            <a:xfrm>
              <a:off x="6035625" y="3555775"/>
              <a:ext cx="86225" cy="86225"/>
            </a:xfrm>
            <a:custGeom>
              <a:avLst/>
              <a:gdLst/>
              <a:ahLst/>
              <a:cxnLst/>
              <a:rect l="l" t="t" r="r" b="b"/>
              <a:pathLst>
                <a:path w="3449" h="3449" extrusionOk="0">
                  <a:moveTo>
                    <a:pt x="1696" y="906"/>
                  </a:moveTo>
                  <a:cubicBezTo>
                    <a:pt x="2180" y="906"/>
                    <a:pt x="2543" y="1269"/>
                    <a:pt x="2543" y="1695"/>
                  </a:cubicBezTo>
                  <a:cubicBezTo>
                    <a:pt x="2543" y="2180"/>
                    <a:pt x="2180" y="2543"/>
                    <a:pt x="1696" y="2543"/>
                  </a:cubicBezTo>
                  <a:cubicBezTo>
                    <a:pt x="1269" y="2543"/>
                    <a:pt x="906" y="2180"/>
                    <a:pt x="906" y="1695"/>
                  </a:cubicBezTo>
                  <a:cubicBezTo>
                    <a:pt x="906" y="1269"/>
                    <a:pt x="1269" y="906"/>
                    <a:pt x="1696" y="906"/>
                  </a:cubicBezTo>
                  <a:close/>
                  <a:moveTo>
                    <a:pt x="1696" y="0"/>
                  </a:moveTo>
                  <a:cubicBezTo>
                    <a:pt x="785" y="0"/>
                    <a:pt x="1" y="785"/>
                    <a:pt x="1" y="1695"/>
                  </a:cubicBezTo>
                  <a:cubicBezTo>
                    <a:pt x="1" y="2664"/>
                    <a:pt x="785" y="3448"/>
                    <a:pt x="1696" y="3448"/>
                  </a:cubicBezTo>
                  <a:cubicBezTo>
                    <a:pt x="2664" y="3448"/>
                    <a:pt x="3449" y="2664"/>
                    <a:pt x="3449" y="1695"/>
                  </a:cubicBezTo>
                  <a:cubicBezTo>
                    <a:pt x="3449" y="785"/>
                    <a:pt x="2664" y="0"/>
                    <a:pt x="1696" y="0"/>
                  </a:cubicBez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23"/>
            <p:cNvSpPr/>
            <p:nvPr/>
          </p:nvSpPr>
          <p:spPr>
            <a:xfrm>
              <a:off x="3518950" y="3371150"/>
              <a:ext cx="86350" cy="87800"/>
            </a:xfrm>
            <a:custGeom>
              <a:avLst/>
              <a:gdLst/>
              <a:ahLst/>
              <a:cxnLst/>
              <a:rect l="l" t="t" r="r" b="b"/>
              <a:pathLst>
                <a:path w="3454" h="3512" extrusionOk="0">
                  <a:moveTo>
                    <a:pt x="1758" y="906"/>
                  </a:moveTo>
                  <a:cubicBezTo>
                    <a:pt x="2180" y="906"/>
                    <a:pt x="2543" y="1269"/>
                    <a:pt x="2543" y="1753"/>
                  </a:cubicBezTo>
                  <a:cubicBezTo>
                    <a:pt x="2543" y="2238"/>
                    <a:pt x="2180" y="2601"/>
                    <a:pt x="1758" y="2601"/>
                  </a:cubicBezTo>
                  <a:cubicBezTo>
                    <a:pt x="1274" y="2601"/>
                    <a:pt x="911" y="2238"/>
                    <a:pt x="911" y="1753"/>
                  </a:cubicBezTo>
                  <a:cubicBezTo>
                    <a:pt x="911" y="1269"/>
                    <a:pt x="1274" y="906"/>
                    <a:pt x="1758" y="906"/>
                  </a:cubicBezTo>
                  <a:close/>
                  <a:moveTo>
                    <a:pt x="1758" y="0"/>
                  </a:moveTo>
                  <a:cubicBezTo>
                    <a:pt x="790" y="0"/>
                    <a:pt x="0" y="785"/>
                    <a:pt x="0" y="1753"/>
                  </a:cubicBezTo>
                  <a:cubicBezTo>
                    <a:pt x="0" y="2722"/>
                    <a:pt x="790" y="3511"/>
                    <a:pt x="1758" y="3511"/>
                  </a:cubicBezTo>
                  <a:cubicBezTo>
                    <a:pt x="2664" y="3511"/>
                    <a:pt x="3453" y="2722"/>
                    <a:pt x="3453" y="1753"/>
                  </a:cubicBezTo>
                  <a:cubicBezTo>
                    <a:pt x="3453" y="785"/>
                    <a:pt x="2664" y="0"/>
                    <a:pt x="1758" y="0"/>
                  </a:cubicBez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23"/>
            <p:cNvSpPr/>
            <p:nvPr/>
          </p:nvSpPr>
          <p:spPr>
            <a:xfrm>
              <a:off x="4495100" y="2033400"/>
              <a:ext cx="77125" cy="76025"/>
            </a:xfrm>
            <a:custGeom>
              <a:avLst/>
              <a:gdLst/>
              <a:ahLst/>
              <a:cxnLst/>
              <a:rect l="l" t="t" r="r" b="b"/>
              <a:pathLst>
                <a:path w="3085" h="3041" extrusionOk="0">
                  <a:moveTo>
                    <a:pt x="484" y="0"/>
                  </a:moveTo>
                  <a:cubicBezTo>
                    <a:pt x="421" y="0"/>
                    <a:pt x="300" y="58"/>
                    <a:pt x="179" y="179"/>
                  </a:cubicBezTo>
                  <a:cubicBezTo>
                    <a:pt x="0" y="363"/>
                    <a:pt x="0" y="606"/>
                    <a:pt x="179" y="785"/>
                  </a:cubicBezTo>
                  <a:lnTo>
                    <a:pt x="2300" y="2906"/>
                  </a:lnTo>
                  <a:cubicBezTo>
                    <a:pt x="2390" y="2995"/>
                    <a:pt x="2495" y="3040"/>
                    <a:pt x="2601" y="3040"/>
                  </a:cubicBezTo>
                  <a:cubicBezTo>
                    <a:pt x="2707" y="3040"/>
                    <a:pt x="2814" y="2995"/>
                    <a:pt x="2906" y="2906"/>
                  </a:cubicBezTo>
                  <a:cubicBezTo>
                    <a:pt x="3085" y="2722"/>
                    <a:pt x="3085" y="2422"/>
                    <a:pt x="2906" y="2238"/>
                  </a:cubicBezTo>
                  <a:lnTo>
                    <a:pt x="848" y="179"/>
                  </a:lnTo>
                  <a:cubicBezTo>
                    <a:pt x="726" y="58"/>
                    <a:pt x="605" y="0"/>
                    <a:pt x="484" y="0"/>
                  </a:cubicBez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1801;p23"/>
            <p:cNvSpPr/>
            <p:nvPr/>
          </p:nvSpPr>
          <p:spPr>
            <a:xfrm>
              <a:off x="4495100" y="2033400"/>
              <a:ext cx="77125" cy="76025"/>
            </a:xfrm>
            <a:custGeom>
              <a:avLst/>
              <a:gdLst/>
              <a:ahLst/>
              <a:cxnLst/>
              <a:rect l="l" t="t" r="r" b="b"/>
              <a:pathLst>
                <a:path w="3085" h="3041" extrusionOk="0">
                  <a:moveTo>
                    <a:pt x="2601" y="0"/>
                  </a:moveTo>
                  <a:cubicBezTo>
                    <a:pt x="2479" y="0"/>
                    <a:pt x="2358" y="58"/>
                    <a:pt x="2300" y="179"/>
                  </a:cubicBezTo>
                  <a:lnTo>
                    <a:pt x="179" y="2238"/>
                  </a:lnTo>
                  <a:cubicBezTo>
                    <a:pt x="0" y="2422"/>
                    <a:pt x="0" y="2722"/>
                    <a:pt x="179" y="2906"/>
                  </a:cubicBezTo>
                  <a:cubicBezTo>
                    <a:pt x="271" y="2995"/>
                    <a:pt x="392" y="3040"/>
                    <a:pt x="513" y="3040"/>
                  </a:cubicBezTo>
                  <a:cubicBezTo>
                    <a:pt x="634" y="3040"/>
                    <a:pt x="756" y="2995"/>
                    <a:pt x="848" y="2906"/>
                  </a:cubicBezTo>
                  <a:lnTo>
                    <a:pt x="2906" y="785"/>
                  </a:lnTo>
                  <a:cubicBezTo>
                    <a:pt x="3085" y="606"/>
                    <a:pt x="3085" y="363"/>
                    <a:pt x="2906" y="179"/>
                  </a:cubicBezTo>
                  <a:cubicBezTo>
                    <a:pt x="2843" y="58"/>
                    <a:pt x="2722" y="0"/>
                    <a:pt x="2601" y="0"/>
                  </a:cubicBez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2" name="Google Shape;1802;p23"/>
            <p:cNvSpPr/>
            <p:nvPr/>
          </p:nvSpPr>
          <p:spPr>
            <a:xfrm>
              <a:off x="1769575" y="2423825"/>
              <a:ext cx="77250" cy="74550"/>
            </a:xfrm>
            <a:custGeom>
              <a:avLst/>
              <a:gdLst/>
              <a:ahLst/>
              <a:cxnLst/>
              <a:rect l="l" t="t" r="r" b="b"/>
              <a:pathLst>
                <a:path w="3090" h="2982" extrusionOk="0">
                  <a:moveTo>
                    <a:pt x="548" y="0"/>
                  </a:moveTo>
                  <a:cubicBezTo>
                    <a:pt x="427" y="0"/>
                    <a:pt x="306" y="59"/>
                    <a:pt x="184" y="122"/>
                  </a:cubicBezTo>
                  <a:cubicBezTo>
                    <a:pt x="0" y="301"/>
                    <a:pt x="0" y="606"/>
                    <a:pt x="184" y="785"/>
                  </a:cubicBezTo>
                  <a:lnTo>
                    <a:pt x="2301" y="2843"/>
                  </a:lnTo>
                  <a:cubicBezTo>
                    <a:pt x="2393" y="2935"/>
                    <a:pt x="2499" y="2981"/>
                    <a:pt x="2605" y="2981"/>
                  </a:cubicBezTo>
                  <a:cubicBezTo>
                    <a:pt x="2711" y="2981"/>
                    <a:pt x="2816" y="2935"/>
                    <a:pt x="2906" y="2843"/>
                  </a:cubicBezTo>
                  <a:cubicBezTo>
                    <a:pt x="3090" y="2664"/>
                    <a:pt x="3090" y="2422"/>
                    <a:pt x="2906" y="2238"/>
                  </a:cubicBezTo>
                  <a:lnTo>
                    <a:pt x="848" y="122"/>
                  </a:lnTo>
                  <a:cubicBezTo>
                    <a:pt x="727" y="59"/>
                    <a:pt x="669" y="0"/>
                    <a:pt x="548" y="0"/>
                  </a:cubicBez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" name="Google Shape;1803;p23"/>
            <p:cNvSpPr/>
            <p:nvPr/>
          </p:nvSpPr>
          <p:spPr>
            <a:xfrm>
              <a:off x="1769575" y="2423825"/>
              <a:ext cx="77250" cy="74550"/>
            </a:xfrm>
            <a:custGeom>
              <a:avLst/>
              <a:gdLst/>
              <a:ahLst/>
              <a:cxnLst/>
              <a:rect l="l" t="t" r="r" b="b"/>
              <a:pathLst>
                <a:path w="3090" h="2982" extrusionOk="0">
                  <a:moveTo>
                    <a:pt x="2606" y="0"/>
                  </a:moveTo>
                  <a:cubicBezTo>
                    <a:pt x="2485" y="0"/>
                    <a:pt x="2364" y="59"/>
                    <a:pt x="2301" y="122"/>
                  </a:cubicBezTo>
                  <a:lnTo>
                    <a:pt x="184" y="2238"/>
                  </a:lnTo>
                  <a:cubicBezTo>
                    <a:pt x="0" y="2422"/>
                    <a:pt x="0" y="2664"/>
                    <a:pt x="184" y="2843"/>
                  </a:cubicBezTo>
                  <a:cubicBezTo>
                    <a:pt x="274" y="2935"/>
                    <a:pt x="395" y="2981"/>
                    <a:pt x="516" y="2981"/>
                  </a:cubicBezTo>
                  <a:cubicBezTo>
                    <a:pt x="637" y="2981"/>
                    <a:pt x="758" y="2935"/>
                    <a:pt x="848" y="2843"/>
                  </a:cubicBezTo>
                  <a:lnTo>
                    <a:pt x="2906" y="785"/>
                  </a:lnTo>
                  <a:cubicBezTo>
                    <a:pt x="3090" y="606"/>
                    <a:pt x="3090" y="301"/>
                    <a:pt x="2906" y="122"/>
                  </a:cubicBezTo>
                  <a:cubicBezTo>
                    <a:pt x="2848" y="59"/>
                    <a:pt x="2727" y="0"/>
                    <a:pt x="2606" y="0"/>
                  </a:cubicBez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" name="Google Shape;1804;p23"/>
            <p:cNvSpPr/>
            <p:nvPr/>
          </p:nvSpPr>
          <p:spPr>
            <a:xfrm>
              <a:off x="238125" y="3732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" name="Google Shape;1805;p23"/>
            <p:cNvSpPr/>
            <p:nvPr/>
          </p:nvSpPr>
          <p:spPr>
            <a:xfrm>
              <a:off x="238125" y="562475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" name="Google Shape;1806;p23"/>
            <p:cNvSpPr/>
            <p:nvPr/>
          </p:nvSpPr>
          <p:spPr>
            <a:xfrm>
              <a:off x="238125" y="7531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" name="Google Shape;1807;p23"/>
            <p:cNvSpPr/>
            <p:nvPr/>
          </p:nvSpPr>
          <p:spPr>
            <a:xfrm>
              <a:off x="238125" y="9422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" name="Google Shape;1808;p23"/>
            <p:cNvSpPr/>
            <p:nvPr/>
          </p:nvSpPr>
          <p:spPr>
            <a:xfrm>
              <a:off x="238125" y="1131475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" name="Google Shape;1809;p23"/>
            <p:cNvSpPr/>
            <p:nvPr/>
          </p:nvSpPr>
          <p:spPr>
            <a:xfrm>
              <a:off x="238125" y="13221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1810;p23"/>
            <p:cNvSpPr/>
            <p:nvPr/>
          </p:nvSpPr>
          <p:spPr>
            <a:xfrm>
              <a:off x="238125" y="15112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" name="Google Shape;1811;p23"/>
            <p:cNvSpPr/>
            <p:nvPr/>
          </p:nvSpPr>
          <p:spPr>
            <a:xfrm>
              <a:off x="238125" y="1701925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" name="Google Shape;1812;p23"/>
            <p:cNvSpPr/>
            <p:nvPr/>
          </p:nvSpPr>
          <p:spPr>
            <a:xfrm>
              <a:off x="238125" y="18911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1813;p23"/>
            <p:cNvSpPr/>
            <p:nvPr/>
          </p:nvSpPr>
          <p:spPr>
            <a:xfrm>
              <a:off x="238125" y="20802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23"/>
            <p:cNvSpPr/>
            <p:nvPr/>
          </p:nvSpPr>
          <p:spPr>
            <a:xfrm>
              <a:off x="238125" y="2270925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" name="Google Shape;1815;p23"/>
            <p:cNvSpPr/>
            <p:nvPr/>
          </p:nvSpPr>
          <p:spPr>
            <a:xfrm>
              <a:off x="238125" y="24601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" name="Google Shape;1816;p23"/>
            <p:cNvSpPr/>
            <p:nvPr/>
          </p:nvSpPr>
          <p:spPr>
            <a:xfrm>
              <a:off x="238125" y="2650825"/>
              <a:ext cx="5988200" cy="4500"/>
            </a:xfrm>
            <a:custGeom>
              <a:avLst/>
              <a:gdLst/>
              <a:ahLst/>
              <a:cxnLst/>
              <a:rect l="l" t="t" r="r" b="b"/>
              <a:pathLst>
                <a:path w="239528" h="180" extrusionOk="0">
                  <a:moveTo>
                    <a:pt x="0" y="0"/>
                  </a:moveTo>
                  <a:lnTo>
                    <a:pt x="0" y="179"/>
                  </a:lnTo>
                  <a:lnTo>
                    <a:pt x="239528" y="179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" name="Google Shape;1817;p23"/>
            <p:cNvSpPr/>
            <p:nvPr/>
          </p:nvSpPr>
          <p:spPr>
            <a:xfrm>
              <a:off x="238125" y="2839925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1818;p23"/>
            <p:cNvSpPr/>
            <p:nvPr/>
          </p:nvSpPr>
          <p:spPr>
            <a:xfrm>
              <a:off x="238125" y="30291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" name="Google Shape;1819;p23"/>
            <p:cNvSpPr/>
            <p:nvPr/>
          </p:nvSpPr>
          <p:spPr>
            <a:xfrm>
              <a:off x="238125" y="3219825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" name="Google Shape;1820;p23"/>
            <p:cNvSpPr/>
            <p:nvPr/>
          </p:nvSpPr>
          <p:spPr>
            <a:xfrm>
              <a:off x="238125" y="3408925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1821;p23"/>
            <p:cNvSpPr/>
            <p:nvPr/>
          </p:nvSpPr>
          <p:spPr>
            <a:xfrm>
              <a:off x="238125" y="35981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1822;p23"/>
            <p:cNvSpPr/>
            <p:nvPr/>
          </p:nvSpPr>
          <p:spPr>
            <a:xfrm>
              <a:off x="2548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23"/>
            <p:cNvSpPr/>
            <p:nvPr/>
          </p:nvSpPr>
          <p:spPr>
            <a:xfrm>
              <a:off x="2548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" name="Google Shape;1824;p23"/>
            <p:cNvSpPr/>
            <p:nvPr/>
          </p:nvSpPr>
          <p:spPr>
            <a:xfrm>
              <a:off x="4485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1825;p23"/>
            <p:cNvSpPr/>
            <p:nvPr/>
          </p:nvSpPr>
          <p:spPr>
            <a:xfrm>
              <a:off x="4485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" name="Google Shape;1826;p23"/>
            <p:cNvSpPr/>
            <p:nvPr/>
          </p:nvSpPr>
          <p:spPr>
            <a:xfrm>
              <a:off x="6422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7" name="Google Shape;1827;p23"/>
            <p:cNvSpPr/>
            <p:nvPr/>
          </p:nvSpPr>
          <p:spPr>
            <a:xfrm>
              <a:off x="6422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23"/>
            <p:cNvSpPr/>
            <p:nvPr/>
          </p:nvSpPr>
          <p:spPr>
            <a:xfrm>
              <a:off x="8359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23"/>
            <p:cNvSpPr/>
            <p:nvPr/>
          </p:nvSpPr>
          <p:spPr>
            <a:xfrm>
              <a:off x="8359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23"/>
            <p:cNvSpPr/>
            <p:nvPr/>
          </p:nvSpPr>
          <p:spPr>
            <a:xfrm>
              <a:off x="10310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23"/>
            <p:cNvSpPr/>
            <p:nvPr/>
          </p:nvSpPr>
          <p:spPr>
            <a:xfrm>
              <a:off x="10310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1832;p23"/>
            <p:cNvSpPr/>
            <p:nvPr/>
          </p:nvSpPr>
          <p:spPr>
            <a:xfrm>
              <a:off x="122477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3" name="Google Shape;1833;p23"/>
            <p:cNvSpPr/>
            <p:nvPr/>
          </p:nvSpPr>
          <p:spPr>
            <a:xfrm>
              <a:off x="122477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" name="Google Shape;1834;p23"/>
            <p:cNvSpPr/>
            <p:nvPr/>
          </p:nvSpPr>
          <p:spPr>
            <a:xfrm>
              <a:off x="141847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" name="Google Shape;1835;p23"/>
            <p:cNvSpPr/>
            <p:nvPr/>
          </p:nvSpPr>
          <p:spPr>
            <a:xfrm>
              <a:off x="141847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23"/>
            <p:cNvSpPr/>
            <p:nvPr/>
          </p:nvSpPr>
          <p:spPr>
            <a:xfrm>
              <a:off x="1612200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23"/>
            <p:cNvSpPr/>
            <p:nvPr/>
          </p:nvSpPr>
          <p:spPr>
            <a:xfrm>
              <a:off x="1612200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23"/>
            <p:cNvSpPr/>
            <p:nvPr/>
          </p:nvSpPr>
          <p:spPr>
            <a:xfrm>
              <a:off x="18074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1839;p23"/>
            <p:cNvSpPr/>
            <p:nvPr/>
          </p:nvSpPr>
          <p:spPr>
            <a:xfrm>
              <a:off x="18074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1840;p23"/>
            <p:cNvSpPr/>
            <p:nvPr/>
          </p:nvSpPr>
          <p:spPr>
            <a:xfrm>
              <a:off x="20011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23"/>
            <p:cNvSpPr/>
            <p:nvPr/>
          </p:nvSpPr>
          <p:spPr>
            <a:xfrm>
              <a:off x="20011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" name="Google Shape;1842;p23"/>
            <p:cNvSpPr/>
            <p:nvPr/>
          </p:nvSpPr>
          <p:spPr>
            <a:xfrm>
              <a:off x="21948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" name="Google Shape;1843;p23"/>
            <p:cNvSpPr/>
            <p:nvPr/>
          </p:nvSpPr>
          <p:spPr>
            <a:xfrm>
              <a:off x="21948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23"/>
            <p:cNvSpPr/>
            <p:nvPr/>
          </p:nvSpPr>
          <p:spPr>
            <a:xfrm>
              <a:off x="23885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" name="Google Shape;1845;p23"/>
            <p:cNvSpPr/>
            <p:nvPr/>
          </p:nvSpPr>
          <p:spPr>
            <a:xfrm>
              <a:off x="23885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23"/>
            <p:cNvSpPr/>
            <p:nvPr/>
          </p:nvSpPr>
          <p:spPr>
            <a:xfrm>
              <a:off x="25837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23"/>
            <p:cNvSpPr/>
            <p:nvPr/>
          </p:nvSpPr>
          <p:spPr>
            <a:xfrm>
              <a:off x="25837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23"/>
            <p:cNvSpPr/>
            <p:nvPr/>
          </p:nvSpPr>
          <p:spPr>
            <a:xfrm>
              <a:off x="27774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23"/>
            <p:cNvSpPr/>
            <p:nvPr/>
          </p:nvSpPr>
          <p:spPr>
            <a:xfrm>
              <a:off x="27774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23"/>
            <p:cNvSpPr/>
            <p:nvPr/>
          </p:nvSpPr>
          <p:spPr>
            <a:xfrm>
              <a:off x="297112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23"/>
            <p:cNvSpPr/>
            <p:nvPr/>
          </p:nvSpPr>
          <p:spPr>
            <a:xfrm>
              <a:off x="297112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23"/>
            <p:cNvSpPr/>
            <p:nvPr/>
          </p:nvSpPr>
          <p:spPr>
            <a:xfrm>
              <a:off x="316482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23"/>
            <p:cNvSpPr/>
            <p:nvPr/>
          </p:nvSpPr>
          <p:spPr>
            <a:xfrm>
              <a:off x="316482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23"/>
            <p:cNvSpPr/>
            <p:nvPr/>
          </p:nvSpPr>
          <p:spPr>
            <a:xfrm>
              <a:off x="3360125" y="358125"/>
              <a:ext cx="4500" cy="3421650"/>
            </a:xfrm>
            <a:custGeom>
              <a:avLst/>
              <a:gdLst/>
              <a:ahLst/>
              <a:cxnLst/>
              <a:rect l="l" t="t" r="r" b="b"/>
              <a:pathLst>
                <a:path w="180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179" y="136865"/>
                  </a:lnTo>
                  <a:lnTo>
                    <a:pt x="179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23"/>
            <p:cNvSpPr/>
            <p:nvPr/>
          </p:nvSpPr>
          <p:spPr>
            <a:xfrm>
              <a:off x="3360125" y="358125"/>
              <a:ext cx="4500" cy="3421650"/>
            </a:xfrm>
            <a:custGeom>
              <a:avLst/>
              <a:gdLst/>
              <a:ahLst/>
              <a:cxnLst/>
              <a:rect l="l" t="t" r="r" b="b"/>
              <a:pathLst>
                <a:path w="180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179" y="136865"/>
                  </a:lnTo>
                  <a:lnTo>
                    <a:pt x="179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23"/>
            <p:cNvSpPr/>
            <p:nvPr/>
          </p:nvSpPr>
          <p:spPr>
            <a:xfrm>
              <a:off x="35538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23"/>
            <p:cNvSpPr/>
            <p:nvPr/>
          </p:nvSpPr>
          <p:spPr>
            <a:xfrm>
              <a:off x="35538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23"/>
            <p:cNvSpPr/>
            <p:nvPr/>
          </p:nvSpPr>
          <p:spPr>
            <a:xfrm>
              <a:off x="37475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23"/>
            <p:cNvSpPr/>
            <p:nvPr/>
          </p:nvSpPr>
          <p:spPr>
            <a:xfrm>
              <a:off x="37475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23"/>
            <p:cNvSpPr/>
            <p:nvPr/>
          </p:nvSpPr>
          <p:spPr>
            <a:xfrm>
              <a:off x="39412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23"/>
            <p:cNvSpPr/>
            <p:nvPr/>
          </p:nvSpPr>
          <p:spPr>
            <a:xfrm>
              <a:off x="39412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23"/>
            <p:cNvSpPr/>
            <p:nvPr/>
          </p:nvSpPr>
          <p:spPr>
            <a:xfrm>
              <a:off x="4136375" y="358125"/>
              <a:ext cx="4625" cy="3421650"/>
            </a:xfrm>
            <a:custGeom>
              <a:avLst/>
              <a:gdLst/>
              <a:ahLst/>
              <a:cxnLst/>
              <a:rect l="l" t="t" r="r" b="b"/>
              <a:pathLst>
                <a:path w="185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185" y="136865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23"/>
            <p:cNvSpPr/>
            <p:nvPr/>
          </p:nvSpPr>
          <p:spPr>
            <a:xfrm>
              <a:off x="4136375" y="358125"/>
              <a:ext cx="4625" cy="3421650"/>
            </a:xfrm>
            <a:custGeom>
              <a:avLst/>
              <a:gdLst/>
              <a:ahLst/>
              <a:cxnLst/>
              <a:rect l="l" t="t" r="r" b="b"/>
              <a:pathLst>
                <a:path w="185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185" y="136865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23"/>
            <p:cNvSpPr/>
            <p:nvPr/>
          </p:nvSpPr>
          <p:spPr>
            <a:xfrm>
              <a:off x="43300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23"/>
            <p:cNvSpPr/>
            <p:nvPr/>
          </p:nvSpPr>
          <p:spPr>
            <a:xfrm>
              <a:off x="43300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23"/>
            <p:cNvSpPr/>
            <p:nvPr/>
          </p:nvSpPr>
          <p:spPr>
            <a:xfrm>
              <a:off x="45237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23"/>
            <p:cNvSpPr/>
            <p:nvPr/>
          </p:nvSpPr>
          <p:spPr>
            <a:xfrm>
              <a:off x="45237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23"/>
            <p:cNvSpPr/>
            <p:nvPr/>
          </p:nvSpPr>
          <p:spPr>
            <a:xfrm>
              <a:off x="47174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23"/>
            <p:cNvSpPr/>
            <p:nvPr/>
          </p:nvSpPr>
          <p:spPr>
            <a:xfrm>
              <a:off x="47174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23"/>
            <p:cNvSpPr/>
            <p:nvPr/>
          </p:nvSpPr>
          <p:spPr>
            <a:xfrm>
              <a:off x="491117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23"/>
            <p:cNvSpPr/>
            <p:nvPr/>
          </p:nvSpPr>
          <p:spPr>
            <a:xfrm>
              <a:off x="491117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23"/>
            <p:cNvSpPr/>
            <p:nvPr/>
          </p:nvSpPr>
          <p:spPr>
            <a:xfrm>
              <a:off x="51064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23"/>
            <p:cNvSpPr/>
            <p:nvPr/>
          </p:nvSpPr>
          <p:spPr>
            <a:xfrm>
              <a:off x="51064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1874;p23"/>
            <p:cNvSpPr/>
            <p:nvPr/>
          </p:nvSpPr>
          <p:spPr>
            <a:xfrm>
              <a:off x="53001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23"/>
            <p:cNvSpPr/>
            <p:nvPr/>
          </p:nvSpPr>
          <p:spPr>
            <a:xfrm>
              <a:off x="53001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23"/>
            <p:cNvSpPr/>
            <p:nvPr/>
          </p:nvSpPr>
          <p:spPr>
            <a:xfrm>
              <a:off x="54938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23"/>
            <p:cNvSpPr/>
            <p:nvPr/>
          </p:nvSpPr>
          <p:spPr>
            <a:xfrm>
              <a:off x="54938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8" name="Google Shape;1878;p23"/>
            <p:cNvSpPr/>
            <p:nvPr/>
          </p:nvSpPr>
          <p:spPr>
            <a:xfrm>
              <a:off x="56875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9" name="Google Shape;1879;p23"/>
            <p:cNvSpPr/>
            <p:nvPr/>
          </p:nvSpPr>
          <p:spPr>
            <a:xfrm>
              <a:off x="56875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1880;p23"/>
            <p:cNvSpPr/>
            <p:nvPr/>
          </p:nvSpPr>
          <p:spPr>
            <a:xfrm>
              <a:off x="58827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23"/>
            <p:cNvSpPr/>
            <p:nvPr/>
          </p:nvSpPr>
          <p:spPr>
            <a:xfrm>
              <a:off x="58827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23"/>
            <p:cNvSpPr/>
            <p:nvPr/>
          </p:nvSpPr>
          <p:spPr>
            <a:xfrm>
              <a:off x="60764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1883;p23"/>
            <p:cNvSpPr/>
            <p:nvPr/>
          </p:nvSpPr>
          <p:spPr>
            <a:xfrm>
              <a:off x="60764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84" name="Google Shape;1884;p23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Font typeface="Lalezar"/>
              <a:buNone/>
              <a:defRPr>
                <a:latin typeface="Lalezar"/>
                <a:ea typeface="Lalezar"/>
                <a:cs typeface="Lalezar"/>
                <a:sym typeface="Lalezar"/>
              </a:defRPr>
            </a:lvl9pPr>
          </a:lstStyle>
          <a:p>
            <a:endParaRPr/>
          </a:p>
        </p:txBody>
      </p:sp>
      <p:sp>
        <p:nvSpPr>
          <p:cNvPr id="1885" name="Google Shape;1885;p23"/>
          <p:cNvSpPr txBox="1">
            <a:spLocks noGrp="1"/>
          </p:cNvSpPr>
          <p:nvPr>
            <p:ph type="subTitle" idx="1"/>
          </p:nvPr>
        </p:nvSpPr>
        <p:spPr>
          <a:xfrm>
            <a:off x="4572000" y="1608625"/>
            <a:ext cx="3858900" cy="299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Molengo"/>
              <a:buChar char="●"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385D"/>
              </a:buClr>
              <a:buSzPts val="1600"/>
              <a:buFont typeface="Molengo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385D"/>
              </a:buClr>
              <a:buSzPts val="1600"/>
              <a:buFont typeface="Molengo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385D"/>
              </a:buClr>
              <a:buSzPts val="1600"/>
              <a:buFont typeface="Molengo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385D"/>
              </a:buClr>
              <a:buSzPts val="1600"/>
              <a:buFont typeface="Molengo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385D"/>
              </a:buClr>
              <a:buSzPts val="1600"/>
              <a:buFont typeface="Molengo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385D"/>
              </a:buClr>
              <a:buSzPts val="1600"/>
              <a:buFont typeface="Molengo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385D"/>
              </a:buClr>
              <a:buSzPts val="1600"/>
              <a:buFont typeface="Molengo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385D"/>
              </a:buClr>
              <a:buSzPts val="1600"/>
              <a:buFont typeface="Molengo"/>
              <a:buChar char="■"/>
              <a:defRPr/>
            </a:lvl9pPr>
          </a:lstStyle>
          <a:p>
            <a:endParaRPr/>
          </a:p>
        </p:txBody>
      </p:sp>
      <p:sp>
        <p:nvSpPr>
          <p:cNvPr id="1886" name="Google Shape;1886;p23"/>
          <p:cNvSpPr/>
          <p:nvPr/>
        </p:nvSpPr>
        <p:spPr>
          <a:xfrm>
            <a:off x="7789325" y="4007550"/>
            <a:ext cx="1453450" cy="1270000"/>
          </a:xfrm>
          <a:custGeom>
            <a:avLst/>
            <a:gdLst/>
            <a:ahLst/>
            <a:cxnLst/>
            <a:rect l="l" t="t" r="r" b="b"/>
            <a:pathLst>
              <a:path w="58138" h="50800" extrusionOk="0">
                <a:moveTo>
                  <a:pt x="0" y="50800"/>
                </a:moveTo>
                <a:cubicBezTo>
                  <a:pt x="11071" y="50800"/>
                  <a:pt x="27154" y="47616"/>
                  <a:pt x="30198" y="36971"/>
                </a:cubicBezTo>
                <a:cubicBezTo>
                  <a:pt x="30853" y="34681"/>
                  <a:pt x="31280" y="30800"/>
                  <a:pt x="29069" y="29916"/>
                </a:cubicBezTo>
                <a:cubicBezTo>
                  <a:pt x="27584" y="29322"/>
                  <a:pt x="25099" y="30597"/>
                  <a:pt x="24836" y="32174"/>
                </a:cubicBezTo>
                <a:cubicBezTo>
                  <a:pt x="24527" y="34030"/>
                  <a:pt x="26438" y="36094"/>
                  <a:pt x="28223" y="36689"/>
                </a:cubicBezTo>
                <a:cubicBezTo>
                  <a:pt x="33267" y="38369"/>
                  <a:pt x="39594" y="36342"/>
                  <a:pt x="43745" y="33020"/>
                </a:cubicBezTo>
                <a:cubicBezTo>
                  <a:pt x="49305" y="28571"/>
                  <a:pt x="47846" y="19369"/>
                  <a:pt x="49389" y="12418"/>
                </a:cubicBezTo>
                <a:cubicBezTo>
                  <a:pt x="50487" y="7475"/>
                  <a:pt x="54561" y="3584"/>
                  <a:pt x="58138" y="0"/>
                </a:cubicBezTo>
              </a:path>
            </a:pathLst>
          </a:custGeom>
          <a:noFill/>
          <a:ln w="9525" cap="flat" cmpd="sng">
            <a:solidFill>
              <a:srgbClr val="09375F"/>
            </a:solidFill>
            <a:prstDash val="dash"/>
            <a:round/>
            <a:headEnd type="none" w="med" len="med"/>
            <a:tailEnd type="none" w="med" len="med"/>
          </a:ln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list 3">
  <p:cSld name="CUSTOM_25">
    <p:spTree>
      <p:nvGrpSpPr>
        <p:cNvPr id="1" name="Shape 1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4" name="Google Shape;1984;p25"/>
          <p:cNvSpPr txBox="1">
            <a:spLocks noGrp="1"/>
          </p:cNvSpPr>
          <p:nvPr>
            <p:ph type="title"/>
          </p:nvPr>
        </p:nvSpPr>
        <p:spPr>
          <a:xfrm>
            <a:off x="720000" y="1232650"/>
            <a:ext cx="4919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Font typeface="Lalezar"/>
              <a:buNone/>
              <a:defRPr>
                <a:latin typeface="Lalezar"/>
                <a:ea typeface="Lalezar"/>
                <a:cs typeface="Lalezar"/>
                <a:sym typeface="Lalezar"/>
              </a:defRPr>
            </a:lvl9pPr>
          </a:lstStyle>
          <a:p>
            <a:endParaRPr/>
          </a:p>
        </p:txBody>
      </p:sp>
      <p:grpSp>
        <p:nvGrpSpPr>
          <p:cNvPr id="1985" name="Google Shape;1985;p25"/>
          <p:cNvGrpSpPr/>
          <p:nvPr/>
        </p:nvGrpSpPr>
        <p:grpSpPr>
          <a:xfrm>
            <a:off x="-22742" y="-53681"/>
            <a:ext cx="9189492" cy="5250864"/>
            <a:chOff x="238125" y="358125"/>
            <a:chExt cx="5988200" cy="3421650"/>
          </a:xfrm>
        </p:grpSpPr>
        <p:sp>
          <p:nvSpPr>
            <p:cNvPr id="1986" name="Google Shape;1986;p25"/>
            <p:cNvSpPr/>
            <p:nvPr/>
          </p:nvSpPr>
          <p:spPr>
            <a:xfrm>
              <a:off x="593800" y="2994275"/>
              <a:ext cx="95300" cy="95425"/>
            </a:xfrm>
            <a:custGeom>
              <a:avLst/>
              <a:gdLst/>
              <a:ahLst/>
              <a:cxnLst/>
              <a:rect l="l" t="t" r="r" b="b"/>
              <a:pathLst>
                <a:path w="3812" h="3817" extrusionOk="0">
                  <a:moveTo>
                    <a:pt x="1937" y="1"/>
                  </a:moveTo>
                  <a:lnTo>
                    <a:pt x="0" y="1938"/>
                  </a:lnTo>
                  <a:lnTo>
                    <a:pt x="1937" y="3817"/>
                  </a:lnTo>
                  <a:lnTo>
                    <a:pt x="3812" y="1938"/>
                  </a:lnTo>
                  <a:lnTo>
                    <a:pt x="1937" y="1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7" name="Google Shape;1987;p25"/>
            <p:cNvSpPr/>
            <p:nvPr/>
          </p:nvSpPr>
          <p:spPr>
            <a:xfrm>
              <a:off x="5260825" y="2994275"/>
              <a:ext cx="95300" cy="95425"/>
            </a:xfrm>
            <a:custGeom>
              <a:avLst/>
              <a:gdLst/>
              <a:ahLst/>
              <a:cxnLst/>
              <a:rect l="l" t="t" r="r" b="b"/>
              <a:pathLst>
                <a:path w="3812" h="3817" extrusionOk="0">
                  <a:moveTo>
                    <a:pt x="1874" y="1"/>
                  </a:moveTo>
                  <a:lnTo>
                    <a:pt x="0" y="1938"/>
                  </a:lnTo>
                  <a:lnTo>
                    <a:pt x="1874" y="3817"/>
                  </a:lnTo>
                  <a:lnTo>
                    <a:pt x="3811" y="1938"/>
                  </a:lnTo>
                  <a:lnTo>
                    <a:pt x="1874" y="1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8" name="Google Shape;1988;p25"/>
            <p:cNvSpPr/>
            <p:nvPr/>
          </p:nvSpPr>
          <p:spPr>
            <a:xfrm>
              <a:off x="3124050" y="1093575"/>
              <a:ext cx="95300" cy="93850"/>
            </a:xfrm>
            <a:custGeom>
              <a:avLst/>
              <a:gdLst/>
              <a:ahLst/>
              <a:cxnLst/>
              <a:rect l="l" t="t" r="r" b="b"/>
              <a:pathLst>
                <a:path w="3812" h="3754" extrusionOk="0">
                  <a:moveTo>
                    <a:pt x="1874" y="1"/>
                  </a:moveTo>
                  <a:lnTo>
                    <a:pt x="0" y="1879"/>
                  </a:lnTo>
                  <a:lnTo>
                    <a:pt x="1874" y="3753"/>
                  </a:lnTo>
                  <a:lnTo>
                    <a:pt x="3811" y="1879"/>
                  </a:lnTo>
                  <a:lnTo>
                    <a:pt x="1874" y="1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9" name="Google Shape;1989;p25"/>
            <p:cNvSpPr/>
            <p:nvPr/>
          </p:nvSpPr>
          <p:spPr>
            <a:xfrm>
              <a:off x="5652700" y="712225"/>
              <a:ext cx="87800" cy="86350"/>
            </a:xfrm>
            <a:custGeom>
              <a:avLst/>
              <a:gdLst/>
              <a:ahLst/>
              <a:cxnLst/>
              <a:rect l="l" t="t" r="r" b="b"/>
              <a:pathLst>
                <a:path w="3512" h="3454" extrusionOk="0">
                  <a:moveTo>
                    <a:pt x="1759" y="911"/>
                  </a:moveTo>
                  <a:cubicBezTo>
                    <a:pt x="2180" y="911"/>
                    <a:pt x="2606" y="1274"/>
                    <a:pt x="2606" y="1758"/>
                  </a:cubicBezTo>
                  <a:cubicBezTo>
                    <a:pt x="2606" y="2180"/>
                    <a:pt x="2180" y="2543"/>
                    <a:pt x="1759" y="2543"/>
                  </a:cubicBezTo>
                  <a:cubicBezTo>
                    <a:pt x="1274" y="2543"/>
                    <a:pt x="911" y="2180"/>
                    <a:pt x="911" y="1758"/>
                  </a:cubicBezTo>
                  <a:cubicBezTo>
                    <a:pt x="911" y="1274"/>
                    <a:pt x="1274" y="911"/>
                    <a:pt x="1759" y="911"/>
                  </a:cubicBezTo>
                  <a:close/>
                  <a:moveTo>
                    <a:pt x="1759" y="0"/>
                  </a:moveTo>
                  <a:cubicBezTo>
                    <a:pt x="790" y="0"/>
                    <a:pt x="1" y="790"/>
                    <a:pt x="1" y="1758"/>
                  </a:cubicBezTo>
                  <a:cubicBezTo>
                    <a:pt x="1" y="2727"/>
                    <a:pt x="790" y="3453"/>
                    <a:pt x="1759" y="3453"/>
                  </a:cubicBezTo>
                  <a:cubicBezTo>
                    <a:pt x="2727" y="3453"/>
                    <a:pt x="3512" y="2727"/>
                    <a:pt x="3512" y="1758"/>
                  </a:cubicBezTo>
                  <a:cubicBezTo>
                    <a:pt x="3512" y="790"/>
                    <a:pt x="2727" y="0"/>
                    <a:pt x="1759" y="0"/>
                  </a:cubicBez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0" name="Google Shape;1990;p25"/>
            <p:cNvSpPr/>
            <p:nvPr/>
          </p:nvSpPr>
          <p:spPr>
            <a:xfrm>
              <a:off x="1187025" y="712225"/>
              <a:ext cx="87775" cy="86350"/>
            </a:xfrm>
            <a:custGeom>
              <a:avLst/>
              <a:gdLst/>
              <a:ahLst/>
              <a:cxnLst/>
              <a:rect l="l" t="t" r="r" b="b"/>
              <a:pathLst>
                <a:path w="3511" h="3454" extrusionOk="0">
                  <a:moveTo>
                    <a:pt x="1753" y="911"/>
                  </a:moveTo>
                  <a:cubicBezTo>
                    <a:pt x="2179" y="911"/>
                    <a:pt x="2600" y="1274"/>
                    <a:pt x="2600" y="1758"/>
                  </a:cubicBezTo>
                  <a:cubicBezTo>
                    <a:pt x="2600" y="2180"/>
                    <a:pt x="2179" y="2543"/>
                    <a:pt x="1753" y="2543"/>
                  </a:cubicBezTo>
                  <a:cubicBezTo>
                    <a:pt x="1269" y="2543"/>
                    <a:pt x="906" y="2180"/>
                    <a:pt x="906" y="1758"/>
                  </a:cubicBezTo>
                  <a:cubicBezTo>
                    <a:pt x="906" y="1274"/>
                    <a:pt x="1269" y="911"/>
                    <a:pt x="1753" y="911"/>
                  </a:cubicBezTo>
                  <a:close/>
                  <a:moveTo>
                    <a:pt x="1753" y="0"/>
                  </a:moveTo>
                  <a:cubicBezTo>
                    <a:pt x="785" y="0"/>
                    <a:pt x="0" y="790"/>
                    <a:pt x="0" y="1758"/>
                  </a:cubicBezTo>
                  <a:cubicBezTo>
                    <a:pt x="0" y="2727"/>
                    <a:pt x="785" y="3453"/>
                    <a:pt x="1753" y="3453"/>
                  </a:cubicBezTo>
                  <a:cubicBezTo>
                    <a:pt x="2722" y="3453"/>
                    <a:pt x="3511" y="2727"/>
                    <a:pt x="3511" y="1758"/>
                  </a:cubicBezTo>
                  <a:cubicBezTo>
                    <a:pt x="3511" y="790"/>
                    <a:pt x="2722" y="0"/>
                    <a:pt x="1753" y="0"/>
                  </a:cubicBez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1" name="Google Shape;1991;p25"/>
            <p:cNvSpPr/>
            <p:nvPr/>
          </p:nvSpPr>
          <p:spPr>
            <a:xfrm>
              <a:off x="6035625" y="3555775"/>
              <a:ext cx="86225" cy="86225"/>
            </a:xfrm>
            <a:custGeom>
              <a:avLst/>
              <a:gdLst/>
              <a:ahLst/>
              <a:cxnLst/>
              <a:rect l="l" t="t" r="r" b="b"/>
              <a:pathLst>
                <a:path w="3449" h="3449" extrusionOk="0">
                  <a:moveTo>
                    <a:pt x="1696" y="906"/>
                  </a:moveTo>
                  <a:cubicBezTo>
                    <a:pt x="2180" y="906"/>
                    <a:pt x="2543" y="1269"/>
                    <a:pt x="2543" y="1695"/>
                  </a:cubicBezTo>
                  <a:cubicBezTo>
                    <a:pt x="2543" y="2180"/>
                    <a:pt x="2180" y="2543"/>
                    <a:pt x="1696" y="2543"/>
                  </a:cubicBezTo>
                  <a:cubicBezTo>
                    <a:pt x="1269" y="2543"/>
                    <a:pt x="906" y="2180"/>
                    <a:pt x="906" y="1695"/>
                  </a:cubicBezTo>
                  <a:cubicBezTo>
                    <a:pt x="906" y="1269"/>
                    <a:pt x="1269" y="906"/>
                    <a:pt x="1696" y="906"/>
                  </a:cubicBezTo>
                  <a:close/>
                  <a:moveTo>
                    <a:pt x="1696" y="0"/>
                  </a:moveTo>
                  <a:cubicBezTo>
                    <a:pt x="785" y="0"/>
                    <a:pt x="1" y="785"/>
                    <a:pt x="1" y="1695"/>
                  </a:cubicBezTo>
                  <a:cubicBezTo>
                    <a:pt x="1" y="2664"/>
                    <a:pt x="785" y="3448"/>
                    <a:pt x="1696" y="3448"/>
                  </a:cubicBezTo>
                  <a:cubicBezTo>
                    <a:pt x="2664" y="3448"/>
                    <a:pt x="3449" y="2664"/>
                    <a:pt x="3449" y="1695"/>
                  </a:cubicBezTo>
                  <a:cubicBezTo>
                    <a:pt x="3449" y="785"/>
                    <a:pt x="2664" y="0"/>
                    <a:pt x="1696" y="0"/>
                  </a:cubicBez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2" name="Google Shape;1992;p25"/>
            <p:cNvSpPr/>
            <p:nvPr/>
          </p:nvSpPr>
          <p:spPr>
            <a:xfrm>
              <a:off x="3518950" y="3371150"/>
              <a:ext cx="86350" cy="87800"/>
            </a:xfrm>
            <a:custGeom>
              <a:avLst/>
              <a:gdLst/>
              <a:ahLst/>
              <a:cxnLst/>
              <a:rect l="l" t="t" r="r" b="b"/>
              <a:pathLst>
                <a:path w="3454" h="3512" extrusionOk="0">
                  <a:moveTo>
                    <a:pt x="1758" y="906"/>
                  </a:moveTo>
                  <a:cubicBezTo>
                    <a:pt x="2180" y="906"/>
                    <a:pt x="2543" y="1269"/>
                    <a:pt x="2543" y="1753"/>
                  </a:cubicBezTo>
                  <a:cubicBezTo>
                    <a:pt x="2543" y="2238"/>
                    <a:pt x="2180" y="2601"/>
                    <a:pt x="1758" y="2601"/>
                  </a:cubicBezTo>
                  <a:cubicBezTo>
                    <a:pt x="1274" y="2601"/>
                    <a:pt x="911" y="2238"/>
                    <a:pt x="911" y="1753"/>
                  </a:cubicBezTo>
                  <a:cubicBezTo>
                    <a:pt x="911" y="1269"/>
                    <a:pt x="1274" y="906"/>
                    <a:pt x="1758" y="906"/>
                  </a:cubicBezTo>
                  <a:close/>
                  <a:moveTo>
                    <a:pt x="1758" y="0"/>
                  </a:moveTo>
                  <a:cubicBezTo>
                    <a:pt x="790" y="0"/>
                    <a:pt x="0" y="785"/>
                    <a:pt x="0" y="1753"/>
                  </a:cubicBezTo>
                  <a:cubicBezTo>
                    <a:pt x="0" y="2722"/>
                    <a:pt x="790" y="3511"/>
                    <a:pt x="1758" y="3511"/>
                  </a:cubicBezTo>
                  <a:cubicBezTo>
                    <a:pt x="2664" y="3511"/>
                    <a:pt x="3453" y="2722"/>
                    <a:pt x="3453" y="1753"/>
                  </a:cubicBezTo>
                  <a:cubicBezTo>
                    <a:pt x="3453" y="785"/>
                    <a:pt x="2664" y="0"/>
                    <a:pt x="1758" y="0"/>
                  </a:cubicBez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3" name="Google Shape;1993;p25"/>
            <p:cNvSpPr/>
            <p:nvPr/>
          </p:nvSpPr>
          <p:spPr>
            <a:xfrm>
              <a:off x="4495100" y="2033400"/>
              <a:ext cx="77125" cy="76025"/>
            </a:xfrm>
            <a:custGeom>
              <a:avLst/>
              <a:gdLst/>
              <a:ahLst/>
              <a:cxnLst/>
              <a:rect l="l" t="t" r="r" b="b"/>
              <a:pathLst>
                <a:path w="3085" h="3041" extrusionOk="0">
                  <a:moveTo>
                    <a:pt x="484" y="0"/>
                  </a:moveTo>
                  <a:cubicBezTo>
                    <a:pt x="421" y="0"/>
                    <a:pt x="300" y="58"/>
                    <a:pt x="179" y="179"/>
                  </a:cubicBezTo>
                  <a:cubicBezTo>
                    <a:pt x="0" y="363"/>
                    <a:pt x="0" y="606"/>
                    <a:pt x="179" y="785"/>
                  </a:cubicBezTo>
                  <a:lnTo>
                    <a:pt x="2300" y="2906"/>
                  </a:lnTo>
                  <a:cubicBezTo>
                    <a:pt x="2390" y="2995"/>
                    <a:pt x="2495" y="3040"/>
                    <a:pt x="2601" y="3040"/>
                  </a:cubicBezTo>
                  <a:cubicBezTo>
                    <a:pt x="2707" y="3040"/>
                    <a:pt x="2814" y="2995"/>
                    <a:pt x="2906" y="2906"/>
                  </a:cubicBezTo>
                  <a:cubicBezTo>
                    <a:pt x="3085" y="2722"/>
                    <a:pt x="3085" y="2422"/>
                    <a:pt x="2906" y="2238"/>
                  </a:cubicBezTo>
                  <a:lnTo>
                    <a:pt x="848" y="179"/>
                  </a:lnTo>
                  <a:cubicBezTo>
                    <a:pt x="726" y="58"/>
                    <a:pt x="605" y="0"/>
                    <a:pt x="484" y="0"/>
                  </a:cubicBez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4" name="Google Shape;1994;p25"/>
            <p:cNvSpPr/>
            <p:nvPr/>
          </p:nvSpPr>
          <p:spPr>
            <a:xfrm>
              <a:off x="4495100" y="2033400"/>
              <a:ext cx="77125" cy="76025"/>
            </a:xfrm>
            <a:custGeom>
              <a:avLst/>
              <a:gdLst/>
              <a:ahLst/>
              <a:cxnLst/>
              <a:rect l="l" t="t" r="r" b="b"/>
              <a:pathLst>
                <a:path w="3085" h="3041" extrusionOk="0">
                  <a:moveTo>
                    <a:pt x="2601" y="0"/>
                  </a:moveTo>
                  <a:cubicBezTo>
                    <a:pt x="2479" y="0"/>
                    <a:pt x="2358" y="58"/>
                    <a:pt x="2300" y="179"/>
                  </a:cubicBezTo>
                  <a:lnTo>
                    <a:pt x="179" y="2238"/>
                  </a:lnTo>
                  <a:cubicBezTo>
                    <a:pt x="0" y="2422"/>
                    <a:pt x="0" y="2722"/>
                    <a:pt x="179" y="2906"/>
                  </a:cubicBezTo>
                  <a:cubicBezTo>
                    <a:pt x="271" y="2995"/>
                    <a:pt x="392" y="3040"/>
                    <a:pt x="513" y="3040"/>
                  </a:cubicBezTo>
                  <a:cubicBezTo>
                    <a:pt x="634" y="3040"/>
                    <a:pt x="756" y="2995"/>
                    <a:pt x="848" y="2906"/>
                  </a:cubicBezTo>
                  <a:lnTo>
                    <a:pt x="2906" y="785"/>
                  </a:lnTo>
                  <a:cubicBezTo>
                    <a:pt x="3085" y="606"/>
                    <a:pt x="3085" y="363"/>
                    <a:pt x="2906" y="179"/>
                  </a:cubicBezTo>
                  <a:cubicBezTo>
                    <a:pt x="2843" y="58"/>
                    <a:pt x="2722" y="0"/>
                    <a:pt x="2601" y="0"/>
                  </a:cubicBez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5" name="Google Shape;1995;p25"/>
            <p:cNvSpPr/>
            <p:nvPr/>
          </p:nvSpPr>
          <p:spPr>
            <a:xfrm>
              <a:off x="1769575" y="2423825"/>
              <a:ext cx="77250" cy="74550"/>
            </a:xfrm>
            <a:custGeom>
              <a:avLst/>
              <a:gdLst/>
              <a:ahLst/>
              <a:cxnLst/>
              <a:rect l="l" t="t" r="r" b="b"/>
              <a:pathLst>
                <a:path w="3090" h="2982" extrusionOk="0">
                  <a:moveTo>
                    <a:pt x="548" y="0"/>
                  </a:moveTo>
                  <a:cubicBezTo>
                    <a:pt x="427" y="0"/>
                    <a:pt x="306" y="59"/>
                    <a:pt x="184" y="122"/>
                  </a:cubicBezTo>
                  <a:cubicBezTo>
                    <a:pt x="0" y="301"/>
                    <a:pt x="0" y="606"/>
                    <a:pt x="184" y="785"/>
                  </a:cubicBezTo>
                  <a:lnTo>
                    <a:pt x="2301" y="2843"/>
                  </a:lnTo>
                  <a:cubicBezTo>
                    <a:pt x="2393" y="2935"/>
                    <a:pt x="2499" y="2981"/>
                    <a:pt x="2605" y="2981"/>
                  </a:cubicBezTo>
                  <a:cubicBezTo>
                    <a:pt x="2711" y="2981"/>
                    <a:pt x="2816" y="2935"/>
                    <a:pt x="2906" y="2843"/>
                  </a:cubicBezTo>
                  <a:cubicBezTo>
                    <a:pt x="3090" y="2664"/>
                    <a:pt x="3090" y="2422"/>
                    <a:pt x="2906" y="2238"/>
                  </a:cubicBezTo>
                  <a:lnTo>
                    <a:pt x="848" y="122"/>
                  </a:lnTo>
                  <a:cubicBezTo>
                    <a:pt x="727" y="59"/>
                    <a:pt x="669" y="0"/>
                    <a:pt x="548" y="0"/>
                  </a:cubicBez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6" name="Google Shape;1996;p25"/>
            <p:cNvSpPr/>
            <p:nvPr/>
          </p:nvSpPr>
          <p:spPr>
            <a:xfrm>
              <a:off x="1769575" y="2423825"/>
              <a:ext cx="77250" cy="74550"/>
            </a:xfrm>
            <a:custGeom>
              <a:avLst/>
              <a:gdLst/>
              <a:ahLst/>
              <a:cxnLst/>
              <a:rect l="l" t="t" r="r" b="b"/>
              <a:pathLst>
                <a:path w="3090" h="2982" extrusionOk="0">
                  <a:moveTo>
                    <a:pt x="2606" y="0"/>
                  </a:moveTo>
                  <a:cubicBezTo>
                    <a:pt x="2485" y="0"/>
                    <a:pt x="2364" y="59"/>
                    <a:pt x="2301" y="122"/>
                  </a:cubicBezTo>
                  <a:lnTo>
                    <a:pt x="184" y="2238"/>
                  </a:lnTo>
                  <a:cubicBezTo>
                    <a:pt x="0" y="2422"/>
                    <a:pt x="0" y="2664"/>
                    <a:pt x="184" y="2843"/>
                  </a:cubicBezTo>
                  <a:cubicBezTo>
                    <a:pt x="274" y="2935"/>
                    <a:pt x="395" y="2981"/>
                    <a:pt x="516" y="2981"/>
                  </a:cubicBezTo>
                  <a:cubicBezTo>
                    <a:pt x="637" y="2981"/>
                    <a:pt x="758" y="2935"/>
                    <a:pt x="848" y="2843"/>
                  </a:cubicBezTo>
                  <a:lnTo>
                    <a:pt x="2906" y="785"/>
                  </a:lnTo>
                  <a:cubicBezTo>
                    <a:pt x="3090" y="606"/>
                    <a:pt x="3090" y="301"/>
                    <a:pt x="2906" y="122"/>
                  </a:cubicBezTo>
                  <a:cubicBezTo>
                    <a:pt x="2848" y="59"/>
                    <a:pt x="2727" y="0"/>
                    <a:pt x="2606" y="0"/>
                  </a:cubicBez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7" name="Google Shape;1997;p25"/>
            <p:cNvSpPr/>
            <p:nvPr/>
          </p:nvSpPr>
          <p:spPr>
            <a:xfrm>
              <a:off x="238125" y="3732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8" name="Google Shape;1998;p25"/>
            <p:cNvSpPr/>
            <p:nvPr/>
          </p:nvSpPr>
          <p:spPr>
            <a:xfrm>
              <a:off x="238125" y="562475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9" name="Google Shape;1999;p25"/>
            <p:cNvSpPr/>
            <p:nvPr/>
          </p:nvSpPr>
          <p:spPr>
            <a:xfrm>
              <a:off x="238125" y="7531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0" name="Google Shape;2000;p25"/>
            <p:cNvSpPr/>
            <p:nvPr/>
          </p:nvSpPr>
          <p:spPr>
            <a:xfrm>
              <a:off x="238125" y="9422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1" name="Google Shape;2001;p25"/>
            <p:cNvSpPr/>
            <p:nvPr/>
          </p:nvSpPr>
          <p:spPr>
            <a:xfrm>
              <a:off x="238125" y="1131475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2" name="Google Shape;2002;p25"/>
            <p:cNvSpPr/>
            <p:nvPr/>
          </p:nvSpPr>
          <p:spPr>
            <a:xfrm>
              <a:off x="238125" y="13221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3" name="Google Shape;2003;p25"/>
            <p:cNvSpPr/>
            <p:nvPr/>
          </p:nvSpPr>
          <p:spPr>
            <a:xfrm>
              <a:off x="238125" y="15112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4" name="Google Shape;2004;p25"/>
            <p:cNvSpPr/>
            <p:nvPr/>
          </p:nvSpPr>
          <p:spPr>
            <a:xfrm>
              <a:off x="238125" y="1701925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5" name="Google Shape;2005;p25"/>
            <p:cNvSpPr/>
            <p:nvPr/>
          </p:nvSpPr>
          <p:spPr>
            <a:xfrm>
              <a:off x="238125" y="18911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6" name="Google Shape;2006;p25"/>
            <p:cNvSpPr/>
            <p:nvPr/>
          </p:nvSpPr>
          <p:spPr>
            <a:xfrm>
              <a:off x="238125" y="20802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7" name="Google Shape;2007;p25"/>
            <p:cNvSpPr/>
            <p:nvPr/>
          </p:nvSpPr>
          <p:spPr>
            <a:xfrm>
              <a:off x="238125" y="2270925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8" name="Google Shape;2008;p25"/>
            <p:cNvSpPr/>
            <p:nvPr/>
          </p:nvSpPr>
          <p:spPr>
            <a:xfrm>
              <a:off x="238125" y="24601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9" name="Google Shape;2009;p25"/>
            <p:cNvSpPr/>
            <p:nvPr/>
          </p:nvSpPr>
          <p:spPr>
            <a:xfrm>
              <a:off x="238125" y="2650825"/>
              <a:ext cx="5988200" cy="4500"/>
            </a:xfrm>
            <a:custGeom>
              <a:avLst/>
              <a:gdLst/>
              <a:ahLst/>
              <a:cxnLst/>
              <a:rect l="l" t="t" r="r" b="b"/>
              <a:pathLst>
                <a:path w="239528" h="180" extrusionOk="0">
                  <a:moveTo>
                    <a:pt x="0" y="0"/>
                  </a:moveTo>
                  <a:lnTo>
                    <a:pt x="0" y="179"/>
                  </a:lnTo>
                  <a:lnTo>
                    <a:pt x="239528" y="179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0" name="Google Shape;2010;p25"/>
            <p:cNvSpPr/>
            <p:nvPr/>
          </p:nvSpPr>
          <p:spPr>
            <a:xfrm>
              <a:off x="238125" y="2839925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1" name="Google Shape;2011;p25"/>
            <p:cNvSpPr/>
            <p:nvPr/>
          </p:nvSpPr>
          <p:spPr>
            <a:xfrm>
              <a:off x="238125" y="30291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2" name="Google Shape;2012;p25"/>
            <p:cNvSpPr/>
            <p:nvPr/>
          </p:nvSpPr>
          <p:spPr>
            <a:xfrm>
              <a:off x="238125" y="3219825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3" name="Google Shape;2013;p25"/>
            <p:cNvSpPr/>
            <p:nvPr/>
          </p:nvSpPr>
          <p:spPr>
            <a:xfrm>
              <a:off x="238125" y="3408925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4" name="Google Shape;2014;p25"/>
            <p:cNvSpPr/>
            <p:nvPr/>
          </p:nvSpPr>
          <p:spPr>
            <a:xfrm>
              <a:off x="238125" y="35981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5" name="Google Shape;2015;p25"/>
            <p:cNvSpPr/>
            <p:nvPr/>
          </p:nvSpPr>
          <p:spPr>
            <a:xfrm>
              <a:off x="2548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6" name="Google Shape;2016;p25"/>
            <p:cNvSpPr/>
            <p:nvPr/>
          </p:nvSpPr>
          <p:spPr>
            <a:xfrm>
              <a:off x="2548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7" name="Google Shape;2017;p25"/>
            <p:cNvSpPr/>
            <p:nvPr/>
          </p:nvSpPr>
          <p:spPr>
            <a:xfrm>
              <a:off x="4485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8" name="Google Shape;2018;p25"/>
            <p:cNvSpPr/>
            <p:nvPr/>
          </p:nvSpPr>
          <p:spPr>
            <a:xfrm>
              <a:off x="4485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9" name="Google Shape;2019;p25"/>
            <p:cNvSpPr/>
            <p:nvPr/>
          </p:nvSpPr>
          <p:spPr>
            <a:xfrm>
              <a:off x="6422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0" name="Google Shape;2020;p25"/>
            <p:cNvSpPr/>
            <p:nvPr/>
          </p:nvSpPr>
          <p:spPr>
            <a:xfrm>
              <a:off x="6422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1" name="Google Shape;2021;p25"/>
            <p:cNvSpPr/>
            <p:nvPr/>
          </p:nvSpPr>
          <p:spPr>
            <a:xfrm>
              <a:off x="8359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2" name="Google Shape;2022;p25"/>
            <p:cNvSpPr/>
            <p:nvPr/>
          </p:nvSpPr>
          <p:spPr>
            <a:xfrm>
              <a:off x="8359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3" name="Google Shape;2023;p25"/>
            <p:cNvSpPr/>
            <p:nvPr/>
          </p:nvSpPr>
          <p:spPr>
            <a:xfrm>
              <a:off x="10310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4" name="Google Shape;2024;p25"/>
            <p:cNvSpPr/>
            <p:nvPr/>
          </p:nvSpPr>
          <p:spPr>
            <a:xfrm>
              <a:off x="10310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5" name="Google Shape;2025;p25"/>
            <p:cNvSpPr/>
            <p:nvPr/>
          </p:nvSpPr>
          <p:spPr>
            <a:xfrm>
              <a:off x="122477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6" name="Google Shape;2026;p25"/>
            <p:cNvSpPr/>
            <p:nvPr/>
          </p:nvSpPr>
          <p:spPr>
            <a:xfrm>
              <a:off x="122477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7" name="Google Shape;2027;p25"/>
            <p:cNvSpPr/>
            <p:nvPr/>
          </p:nvSpPr>
          <p:spPr>
            <a:xfrm>
              <a:off x="141847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8" name="Google Shape;2028;p25"/>
            <p:cNvSpPr/>
            <p:nvPr/>
          </p:nvSpPr>
          <p:spPr>
            <a:xfrm>
              <a:off x="141847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9" name="Google Shape;2029;p25"/>
            <p:cNvSpPr/>
            <p:nvPr/>
          </p:nvSpPr>
          <p:spPr>
            <a:xfrm>
              <a:off x="1612200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0" name="Google Shape;2030;p25"/>
            <p:cNvSpPr/>
            <p:nvPr/>
          </p:nvSpPr>
          <p:spPr>
            <a:xfrm>
              <a:off x="1612200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1" name="Google Shape;2031;p25"/>
            <p:cNvSpPr/>
            <p:nvPr/>
          </p:nvSpPr>
          <p:spPr>
            <a:xfrm>
              <a:off x="18074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2" name="Google Shape;2032;p25"/>
            <p:cNvSpPr/>
            <p:nvPr/>
          </p:nvSpPr>
          <p:spPr>
            <a:xfrm>
              <a:off x="18074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3" name="Google Shape;2033;p25"/>
            <p:cNvSpPr/>
            <p:nvPr/>
          </p:nvSpPr>
          <p:spPr>
            <a:xfrm>
              <a:off x="20011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4" name="Google Shape;2034;p25"/>
            <p:cNvSpPr/>
            <p:nvPr/>
          </p:nvSpPr>
          <p:spPr>
            <a:xfrm>
              <a:off x="20011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5" name="Google Shape;2035;p25"/>
            <p:cNvSpPr/>
            <p:nvPr/>
          </p:nvSpPr>
          <p:spPr>
            <a:xfrm>
              <a:off x="21948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6" name="Google Shape;2036;p25"/>
            <p:cNvSpPr/>
            <p:nvPr/>
          </p:nvSpPr>
          <p:spPr>
            <a:xfrm>
              <a:off x="21948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7" name="Google Shape;2037;p25"/>
            <p:cNvSpPr/>
            <p:nvPr/>
          </p:nvSpPr>
          <p:spPr>
            <a:xfrm>
              <a:off x="23885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8" name="Google Shape;2038;p25"/>
            <p:cNvSpPr/>
            <p:nvPr/>
          </p:nvSpPr>
          <p:spPr>
            <a:xfrm>
              <a:off x="23885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9" name="Google Shape;2039;p25"/>
            <p:cNvSpPr/>
            <p:nvPr/>
          </p:nvSpPr>
          <p:spPr>
            <a:xfrm>
              <a:off x="25837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0" name="Google Shape;2040;p25"/>
            <p:cNvSpPr/>
            <p:nvPr/>
          </p:nvSpPr>
          <p:spPr>
            <a:xfrm>
              <a:off x="25837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1" name="Google Shape;2041;p25"/>
            <p:cNvSpPr/>
            <p:nvPr/>
          </p:nvSpPr>
          <p:spPr>
            <a:xfrm>
              <a:off x="27774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2" name="Google Shape;2042;p25"/>
            <p:cNvSpPr/>
            <p:nvPr/>
          </p:nvSpPr>
          <p:spPr>
            <a:xfrm>
              <a:off x="27774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3" name="Google Shape;2043;p25"/>
            <p:cNvSpPr/>
            <p:nvPr/>
          </p:nvSpPr>
          <p:spPr>
            <a:xfrm>
              <a:off x="297112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4" name="Google Shape;2044;p25"/>
            <p:cNvSpPr/>
            <p:nvPr/>
          </p:nvSpPr>
          <p:spPr>
            <a:xfrm>
              <a:off x="297112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5" name="Google Shape;2045;p25"/>
            <p:cNvSpPr/>
            <p:nvPr/>
          </p:nvSpPr>
          <p:spPr>
            <a:xfrm>
              <a:off x="316482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6" name="Google Shape;2046;p25"/>
            <p:cNvSpPr/>
            <p:nvPr/>
          </p:nvSpPr>
          <p:spPr>
            <a:xfrm>
              <a:off x="316482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7" name="Google Shape;2047;p25"/>
            <p:cNvSpPr/>
            <p:nvPr/>
          </p:nvSpPr>
          <p:spPr>
            <a:xfrm>
              <a:off x="3360125" y="358125"/>
              <a:ext cx="4500" cy="3421650"/>
            </a:xfrm>
            <a:custGeom>
              <a:avLst/>
              <a:gdLst/>
              <a:ahLst/>
              <a:cxnLst/>
              <a:rect l="l" t="t" r="r" b="b"/>
              <a:pathLst>
                <a:path w="180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179" y="136865"/>
                  </a:lnTo>
                  <a:lnTo>
                    <a:pt x="179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8" name="Google Shape;2048;p25"/>
            <p:cNvSpPr/>
            <p:nvPr/>
          </p:nvSpPr>
          <p:spPr>
            <a:xfrm>
              <a:off x="3360125" y="358125"/>
              <a:ext cx="4500" cy="3421650"/>
            </a:xfrm>
            <a:custGeom>
              <a:avLst/>
              <a:gdLst/>
              <a:ahLst/>
              <a:cxnLst/>
              <a:rect l="l" t="t" r="r" b="b"/>
              <a:pathLst>
                <a:path w="180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179" y="136865"/>
                  </a:lnTo>
                  <a:lnTo>
                    <a:pt x="179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9" name="Google Shape;2049;p25"/>
            <p:cNvSpPr/>
            <p:nvPr/>
          </p:nvSpPr>
          <p:spPr>
            <a:xfrm>
              <a:off x="35538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0" name="Google Shape;2050;p25"/>
            <p:cNvSpPr/>
            <p:nvPr/>
          </p:nvSpPr>
          <p:spPr>
            <a:xfrm>
              <a:off x="35538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1" name="Google Shape;2051;p25"/>
            <p:cNvSpPr/>
            <p:nvPr/>
          </p:nvSpPr>
          <p:spPr>
            <a:xfrm>
              <a:off x="37475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2" name="Google Shape;2052;p25"/>
            <p:cNvSpPr/>
            <p:nvPr/>
          </p:nvSpPr>
          <p:spPr>
            <a:xfrm>
              <a:off x="37475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3" name="Google Shape;2053;p25"/>
            <p:cNvSpPr/>
            <p:nvPr/>
          </p:nvSpPr>
          <p:spPr>
            <a:xfrm>
              <a:off x="39412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4" name="Google Shape;2054;p25"/>
            <p:cNvSpPr/>
            <p:nvPr/>
          </p:nvSpPr>
          <p:spPr>
            <a:xfrm>
              <a:off x="39412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5" name="Google Shape;2055;p25"/>
            <p:cNvSpPr/>
            <p:nvPr/>
          </p:nvSpPr>
          <p:spPr>
            <a:xfrm>
              <a:off x="4136375" y="358125"/>
              <a:ext cx="4625" cy="3421650"/>
            </a:xfrm>
            <a:custGeom>
              <a:avLst/>
              <a:gdLst/>
              <a:ahLst/>
              <a:cxnLst/>
              <a:rect l="l" t="t" r="r" b="b"/>
              <a:pathLst>
                <a:path w="185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185" y="136865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6" name="Google Shape;2056;p25"/>
            <p:cNvSpPr/>
            <p:nvPr/>
          </p:nvSpPr>
          <p:spPr>
            <a:xfrm>
              <a:off x="4136375" y="358125"/>
              <a:ext cx="4625" cy="3421650"/>
            </a:xfrm>
            <a:custGeom>
              <a:avLst/>
              <a:gdLst/>
              <a:ahLst/>
              <a:cxnLst/>
              <a:rect l="l" t="t" r="r" b="b"/>
              <a:pathLst>
                <a:path w="185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185" y="136865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7" name="Google Shape;2057;p25"/>
            <p:cNvSpPr/>
            <p:nvPr/>
          </p:nvSpPr>
          <p:spPr>
            <a:xfrm>
              <a:off x="43300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8" name="Google Shape;2058;p25"/>
            <p:cNvSpPr/>
            <p:nvPr/>
          </p:nvSpPr>
          <p:spPr>
            <a:xfrm>
              <a:off x="43300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9" name="Google Shape;2059;p25"/>
            <p:cNvSpPr/>
            <p:nvPr/>
          </p:nvSpPr>
          <p:spPr>
            <a:xfrm>
              <a:off x="45237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0" name="Google Shape;2060;p25"/>
            <p:cNvSpPr/>
            <p:nvPr/>
          </p:nvSpPr>
          <p:spPr>
            <a:xfrm>
              <a:off x="45237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1" name="Google Shape;2061;p25"/>
            <p:cNvSpPr/>
            <p:nvPr/>
          </p:nvSpPr>
          <p:spPr>
            <a:xfrm>
              <a:off x="47174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2" name="Google Shape;2062;p25"/>
            <p:cNvSpPr/>
            <p:nvPr/>
          </p:nvSpPr>
          <p:spPr>
            <a:xfrm>
              <a:off x="47174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3" name="Google Shape;2063;p25"/>
            <p:cNvSpPr/>
            <p:nvPr/>
          </p:nvSpPr>
          <p:spPr>
            <a:xfrm>
              <a:off x="491117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4" name="Google Shape;2064;p25"/>
            <p:cNvSpPr/>
            <p:nvPr/>
          </p:nvSpPr>
          <p:spPr>
            <a:xfrm>
              <a:off x="491117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5" name="Google Shape;2065;p25"/>
            <p:cNvSpPr/>
            <p:nvPr/>
          </p:nvSpPr>
          <p:spPr>
            <a:xfrm>
              <a:off x="51064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6" name="Google Shape;2066;p25"/>
            <p:cNvSpPr/>
            <p:nvPr/>
          </p:nvSpPr>
          <p:spPr>
            <a:xfrm>
              <a:off x="51064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7" name="Google Shape;2067;p25"/>
            <p:cNvSpPr/>
            <p:nvPr/>
          </p:nvSpPr>
          <p:spPr>
            <a:xfrm>
              <a:off x="53001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8" name="Google Shape;2068;p25"/>
            <p:cNvSpPr/>
            <p:nvPr/>
          </p:nvSpPr>
          <p:spPr>
            <a:xfrm>
              <a:off x="53001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9" name="Google Shape;2069;p25"/>
            <p:cNvSpPr/>
            <p:nvPr/>
          </p:nvSpPr>
          <p:spPr>
            <a:xfrm>
              <a:off x="54938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0" name="Google Shape;2070;p25"/>
            <p:cNvSpPr/>
            <p:nvPr/>
          </p:nvSpPr>
          <p:spPr>
            <a:xfrm>
              <a:off x="54938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" name="Google Shape;2071;p25"/>
            <p:cNvSpPr/>
            <p:nvPr/>
          </p:nvSpPr>
          <p:spPr>
            <a:xfrm>
              <a:off x="56875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2" name="Google Shape;2072;p25"/>
            <p:cNvSpPr/>
            <p:nvPr/>
          </p:nvSpPr>
          <p:spPr>
            <a:xfrm>
              <a:off x="56875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" name="Google Shape;2073;p25"/>
            <p:cNvSpPr/>
            <p:nvPr/>
          </p:nvSpPr>
          <p:spPr>
            <a:xfrm>
              <a:off x="58827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" name="Google Shape;2074;p25"/>
            <p:cNvSpPr/>
            <p:nvPr/>
          </p:nvSpPr>
          <p:spPr>
            <a:xfrm>
              <a:off x="58827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" name="Google Shape;2075;p25"/>
            <p:cNvSpPr/>
            <p:nvPr/>
          </p:nvSpPr>
          <p:spPr>
            <a:xfrm>
              <a:off x="60764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" name="Google Shape;2076;p25"/>
            <p:cNvSpPr/>
            <p:nvPr/>
          </p:nvSpPr>
          <p:spPr>
            <a:xfrm>
              <a:off x="60764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77" name="Google Shape;2077;p25"/>
          <p:cNvSpPr txBox="1">
            <a:spLocks noGrp="1"/>
          </p:cNvSpPr>
          <p:nvPr>
            <p:ph type="subTitle" idx="1"/>
          </p:nvPr>
        </p:nvSpPr>
        <p:spPr>
          <a:xfrm>
            <a:off x="720000" y="2332050"/>
            <a:ext cx="2380200" cy="177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Molengo"/>
              <a:buChar char="●"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385D"/>
              </a:buClr>
              <a:buSzPts val="1600"/>
              <a:buFont typeface="Molengo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385D"/>
              </a:buClr>
              <a:buSzPts val="1600"/>
              <a:buFont typeface="Molengo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385D"/>
              </a:buClr>
              <a:buSzPts val="1600"/>
              <a:buFont typeface="Molengo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385D"/>
              </a:buClr>
              <a:buSzPts val="1600"/>
              <a:buFont typeface="Molengo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385D"/>
              </a:buClr>
              <a:buSzPts val="1600"/>
              <a:buFont typeface="Molengo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385D"/>
              </a:buClr>
              <a:buSzPts val="1600"/>
              <a:buFont typeface="Molengo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385D"/>
              </a:buClr>
              <a:buSzPts val="1600"/>
              <a:buFont typeface="Molengo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385D"/>
              </a:buClr>
              <a:buSzPts val="1600"/>
              <a:buFont typeface="Molengo"/>
              <a:buChar char="■"/>
              <a:defRPr/>
            </a:lvl9pPr>
          </a:lstStyle>
          <a:p>
            <a:endParaRPr/>
          </a:p>
        </p:txBody>
      </p:sp>
      <p:sp>
        <p:nvSpPr>
          <p:cNvPr id="2078" name="Google Shape;2078;p25"/>
          <p:cNvSpPr/>
          <p:nvPr/>
        </p:nvSpPr>
        <p:spPr>
          <a:xfrm>
            <a:off x="270988" y="1841075"/>
            <a:ext cx="8602036" cy="8602036"/>
          </a:xfrm>
          <a:custGeom>
            <a:avLst/>
            <a:gdLst/>
            <a:ahLst/>
            <a:cxnLst/>
            <a:rect l="l" t="t" r="r" b="b"/>
            <a:pathLst>
              <a:path w="15497" h="15497" extrusionOk="0">
                <a:moveTo>
                  <a:pt x="7749" y="0"/>
                </a:moveTo>
                <a:cubicBezTo>
                  <a:pt x="3449" y="0"/>
                  <a:pt x="1" y="3453"/>
                  <a:pt x="1" y="7748"/>
                </a:cubicBezTo>
                <a:cubicBezTo>
                  <a:pt x="1" y="12048"/>
                  <a:pt x="3449" y="15496"/>
                  <a:pt x="7749" y="15496"/>
                </a:cubicBezTo>
                <a:cubicBezTo>
                  <a:pt x="12044" y="15496"/>
                  <a:pt x="15497" y="12048"/>
                  <a:pt x="15497" y="7748"/>
                </a:cubicBezTo>
                <a:cubicBezTo>
                  <a:pt x="15497" y="3453"/>
                  <a:pt x="12044" y="0"/>
                  <a:pt x="7749" y="0"/>
                </a:cubicBezTo>
                <a:close/>
              </a:path>
            </a:pathLst>
          </a:custGeom>
          <a:solidFill>
            <a:srgbClr val="9CD3ED">
              <a:alpha val="244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9" name="Google Shape;2079;p25"/>
          <p:cNvSpPr txBox="1">
            <a:spLocks noGrp="1"/>
          </p:cNvSpPr>
          <p:nvPr>
            <p:ph type="subTitle" idx="2"/>
          </p:nvPr>
        </p:nvSpPr>
        <p:spPr>
          <a:xfrm>
            <a:off x="3182925" y="2332050"/>
            <a:ext cx="2380200" cy="177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Molengo"/>
              <a:buChar char="●"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385D"/>
              </a:buClr>
              <a:buSzPts val="1600"/>
              <a:buFont typeface="Molengo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385D"/>
              </a:buClr>
              <a:buSzPts val="1600"/>
              <a:buFont typeface="Molengo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385D"/>
              </a:buClr>
              <a:buSzPts val="1600"/>
              <a:buFont typeface="Molengo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385D"/>
              </a:buClr>
              <a:buSzPts val="1600"/>
              <a:buFont typeface="Molengo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385D"/>
              </a:buClr>
              <a:buSzPts val="1600"/>
              <a:buFont typeface="Molengo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385D"/>
              </a:buClr>
              <a:buSzPts val="1600"/>
              <a:buFont typeface="Molengo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385D"/>
              </a:buClr>
              <a:buSzPts val="1600"/>
              <a:buFont typeface="Molengo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385D"/>
              </a:buClr>
              <a:buSzPts val="1600"/>
              <a:buFont typeface="Molengo"/>
              <a:buChar char="■"/>
              <a:defRPr/>
            </a:lvl9pPr>
          </a:lstStyle>
          <a:p>
            <a:endParaRPr/>
          </a:p>
        </p:txBody>
      </p:sp>
      <p:sp>
        <p:nvSpPr>
          <p:cNvPr id="2080" name="Google Shape;2080;p25"/>
          <p:cNvSpPr txBox="1">
            <a:spLocks noGrp="1"/>
          </p:cNvSpPr>
          <p:nvPr>
            <p:ph type="subTitle" idx="3"/>
          </p:nvPr>
        </p:nvSpPr>
        <p:spPr>
          <a:xfrm>
            <a:off x="3182925" y="1995750"/>
            <a:ext cx="2380200" cy="48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Molengo"/>
              <a:buChar char="●"/>
              <a:defRPr sz="1800">
                <a:highlight>
                  <a:srgbClr val="FFF2CC"/>
                </a:highlight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385D"/>
              </a:buClr>
              <a:buSzPts val="1600"/>
              <a:buFont typeface="Molengo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385D"/>
              </a:buClr>
              <a:buSzPts val="1600"/>
              <a:buFont typeface="Molengo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385D"/>
              </a:buClr>
              <a:buSzPts val="1600"/>
              <a:buFont typeface="Molengo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385D"/>
              </a:buClr>
              <a:buSzPts val="1600"/>
              <a:buFont typeface="Molengo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385D"/>
              </a:buClr>
              <a:buSzPts val="1600"/>
              <a:buFont typeface="Molengo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385D"/>
              </a:buClr>
              <a:buSzPts val="1600"/>
              <a:buFont typeface="Molengo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385D"/>
              </a:buClr>
              <a:buSzPts val="1600"/>
              <a:buFont typeface="Molengo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385D"/>
              </a:buClr>
              <a:buSzPts val="1600"/>
              <a:buFont typeface="Molengo"/>
              <a:buChar char="■"/>
              <a:defRPr/>
            </a:lvl9pPr>
          </a:lstStyle>
          <a:p>
            <a:endParaRPr/>
          </a:p>
        </p:txBody>
      </p:sp>
      <p:sp>
        <p:nvSpPr>
          <p:cNvPr id="2081" name="Google Shape;2081;p25"/>
          <p:cNvSpPr txBox="1">
            <a:spLocks noGrp="1"/>
          </p:cNvSpPr>
          <p:nvPr>
            <p:ph type="subTitle" idx="4"/>
          </p:nvPr>
        </p:nvSpPr>
        <p:spPr>
          <a:xfrm>
            <a:off x="720000" y="1995750"/>
            <a:ext cx="2380200" cy="48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Molengo"/>
              <a:buChar char="●"/>
              <a:defRPr sz="1800">
                <a:highlight>
                  <a:srgbClr val="FFF2CC"/>
                </a:highlight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385D"/>
              </a:buClr>
              <a:buSzPts val="1600"/>
              <a:buFont typeface="Molengo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385D"/>
              </a:buClr>
              <a:buSzPts val="1600"/>
              <a:buFont typeface="Molengo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385D"/>
              </a:buClr>
              <a:buSzPts val="1600"/>
              <a:buFont typeface="Molengo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385D"/>
              </a:buClr>
              <a:buSzPts val="1600"/>
              <a:buFont typeface="Molengo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385D"/>
              </a:buClr>
              <a:buSzPts val="1600"/>
              <a:buFont typeface="Molengo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385D"/>
              </a:buClr>
              <a:buSzPts val="1600"/>
              <a:buFont typeface="Molengo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385D"/>
              </a:buClr>
              <a:buSzPts val="1600"/>
              <a:buFont typeface="Molengo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385D"/>
              </a:buClr>
              <a:buSzPts val="1600"/>
              <a:buFont typeface="Molengo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CUSTOM_13">
    <p:spTree>
      <p:nvGrpSpPr>
        <p:cNvPr id="1" name="Shape 20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83" name="Google Shape;2083;p26"/>
          <p:cNvGrpSpPr/>
          <p:nvPr/>
        </p:nvGrpSpPr>
        <p:grpSpPr>
          <a:xfrm>
            <a:off x="-22742" y="-53681"/>
            <a:ext cx="9189492" cy="5250864"/>
            <a:chOff x="238125" y="358125"/>
            <a:chExt cx="5988200" cy="3421650"/>
          </a:xfrm>
        </p:grpSpPr>
        <p:sp>
          <p:nvSpPr>
            <p:cNvPr id="2084" name="Google Shape;2084;p26"/>
            <p:cNvSpPr/>
            <p:nvPr/>
          </p:nvSpPr>
          <p:spPr>
            <a:xfrm>
              <a:off x="593800" y="2994275"/>
              <a:ext cx="95300" cy="95425"/>
            </a:xfrm>
            <a:custGeom>
              <a:avLst/>
              <a:gdLst/>
              <a:ahLst/>
              <a:cxnLst/>
              <a:rect l="l" t="t" r="r" b="b"/>
              <a:pathLst>
                <a:path w="3812" h="3817" extrusionOk="0">
                  <a:moveTo>
                    <a:pt x="1937" y="1"/>
                  </a:moveTo>
                  <a:lnTo>
                    <a:pt x="0" y="1938"/>
                  </a:lnTo>
                  <a:lnTo>
                    <a:pt x="1937" y="3817"/>
                  </a:lnTo>
                  <a:lnTo>
                    <a:pt x="3812" y="1938"/>
                  </a:lnTo>
                  <a:lnTo>
                    <a:pt x="1937" y="1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5" name="Google Shape;2085;p26"/>
            <p:cNvSpPr/>
            <p:nvPr/>
          </p:nvSpPr>
          <p:spPr>
            <a:xfrm>
              <a:off x="5260825" y="2994275"/>
              <a:ext cx="95300" cy="95425"/>
            </a:xfrm>
            <a:custGeom>
              <a:avLst/>
              <a:gdLst/>
              <a:ahLst/>
              <a:cxnLst/>
              <a:rect l="l" t="t" r="r" b="b"/>
              <a:pathLst>
                <a:path w="3812" h="3817" extrusionOk="0">
                  <a:moveTo>
                    <a:pt x="1874" y="1"/>
                  </a:moveTo>
                  <a:lnTo>
                    <a:pt x="0" y="1938"/>
                  </a:lnTo>
                  <a:lnTo>
                    <a:pt x="1874" y="3817"/>
                  </a:lnTo>
                  <a:lnTo>
                    <a:pt x="3811" y="1938"/>
                  </a:lnTo>
                  <a:lnTo>
                    <a:pt x="1874" y="1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6" name="Google Shape;2086;p26"/>
            <p:cNvSpPr/>
            <p:nvPr/>
          </p:nvSpPr>
          <p:spPr>
            <a:xfrm>
              <a:off x="3124050" y="1093575"/>
              <a:ext cx="95300" cy="93850"/>
            </a:xfrm>
            <a:custGeom>
              <a:avLst/>
              <a:gdLst/>
              <a:ahLst/>
              <a:cxnLst/>
              <a:rect l="l" t="t" r="r" b="b"/>
              <a:pathLst>
                <a:path w="3812" h="3754" extrusionOk="0">
                  <a:moveTo>
                    <a:pt x="1874" y="1"/>
                  </a:moveTo>
                  <a:lnTo>
                    <a:pt x="0" y="1879"/>
                  </a:lnTo>
                  <a:lnTo>
                    <a:pt x="1874" y="3753"/>
                  </a:lnTo>
                  <a:lnTo>
                    <a:pt x="3811" y="1879"/>
                  </a:lnTo>
                  <a:lnTo>
                    <a:pt x="1874" y="1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7" name="Google Shape;2087;p26"/>
            <p:cNvSpPr/>
            <p:nvPr/>
          </p:nvSpPr>
          <p:spPr>
            <a:xfrm>
              <a:off x="5652700" y="712225"/>
              <a:ext cx="87800" cy="86350"/>
            </a:xfrm>
            <a:custGeom>
              <a:avLst/>
              <a:gdLst/>
              <a:ahLst/>
              <a:cxnLst/>
              <a:rect l="l" t="t" r="r" b="b"/>
              <a:pathLst>
                <a:path w="3512" h="3454" extrusionOk="0">
                  <a:moveTo>
                    <a:pt x="1759" y="911"/>
                  </a:moveTo>
                  <a:cubicBezTo>
                    <a:pt x="2180" y="911"/>
                    <a:pt x="2606" y="1274"/>
                    <a:pt x="2606" y="1758"/>
                  </a:cubicBezTo>
                  <a:cubicBezTo>
                    <a:pt x="2606" y="2180"/>
                    <a:pt x="2180" y="2543"/>
                    <a:pt x="1759" y="2543"/>
                  </a:cubicBezTo>
                  <a:cubicBezTo>
                    <a:pt x="1274" y="2543"/>
                    <a:pt x="911" y="2180"/>
                    <a:pt x="911" y="1758"/>
                  </a:cubicBezTo>
                  <a:cubicBezTo>
                    <a:pt x="911" y="1274"/>
                    <a:pt x="1274" y="911"/>
                    <a:pt x="1759" y="911"/>
                  </a:cubicBezTo>
                  <a:close/>
                  <a:moveTo>
                    <a:pt x="1759" y="0"/>
                  </a:moveTo>
                  <a:cubicBezTo>
                    <a:pt x="790" y="0"/>
                    <a:pt x="1" y="790"/>
                    <a:pt x="1" y="1758"/>
                  </a:cubicBezTo>
                  <a:cubicBezTo>
                    <a:pt x="1" y="2727"/>
                    <a:pt x="790" y="3453"/>
                    <a:pt x="1759" y="3453"/>
                  </a:cubicBezTo>
                  <a:cubicBezTo>
                    <a:pt x="2727" y="3453"/>
                    <a:pt x="3512" y="2727"/>
                    <a:pt x="3512" y="1758"/>
                  </a:cubicBezTo>
                  <a:cubicBezTo>
                    <a:pt x="3512" y="790"/>
                    <a:pt x="2727" y="0"/>
                    <a:pt x="1759" y="0"/>
                  </a:cubicBez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8" name="Google Shape;2088;p26"/>
            <p:cNvSpPr/>
            <p:nvPr/>
          </p:nvSpPr>
          <p:spPr>
            <a:xfrm>
              <a:off x="1187025" y="712225"/>
              <a:ext cx="87775" cy="86350"/>
            </a:xfrm>
            <a:custGeom>
              <a:avLst/>
              <a:gdLst/>
              <a:ahLst/>
              <a:cxnLst/>
              <a:rect l="l" t="t" r="r" b="b"/>
              <a:pathLst>
                <a:path w="3511" h="3454" extrusionOk="0">
                  <a:moveTo>
                    <a:pt x="1753" y="911"/>
                  </a:moveTo>
                  <a:cubicBezTo>
                    <a:pt x="2179" y="911"/>
                    <a:pt x="2600" y="1274"/>
                    <a:pt x="2600" y="1758"/>
                  </a:cubicBezTo>
                  <a:cubicBezTo>
                    <a:pt x="2600" y="2180"/>
                    <a:pt x="2179" y="2543"/>
                    <a:pt x="1753" y="2543"/>
                  </a:cubicBezTo>
                  <a:cubicBezTo>
                    <a:pt x="1269" y="2543"/>
                    <a:pt x="906" y="2180"/>
                    <a:pt x="906" y="1758"/>
                  </a:cubicBezTo>
                  <a:cubicBezTo>
                    <a:pt x="906" y="1274"/>
                    <a:pt x="1269" y="911"/>
                    <a:pt x="1753" y="911"/>
                  </a:cubicBezTo>
                  <a:close/>
                  <a:moveTo>
                    <a:pt x="1753" y="0"/>
                  </a:moveTo>
                  <a:cubicBezTo>
                    <a:pt x="785" y="0"/>
                    <a:pt x="0" y="790"/>
                    <a:pt x="0" y="1758"/>
                  </a:cubicBezTo>
                  <a:cubicBezTo>
                    <a:pt x="0" y="2727"/>
                    <a:pt x="785" y="3453"/>
                    <a:pt x="1753" y="3453"/>
                  </a:cubicBezTo>
                  <a:cubicBezTo>
                    <a:pt x="2722" y="3453"/>
                    <a:pt x="3511" y="2727"/>
                    <a:pt x="3511" y="1758"/>
                  </a:cubicBezTo>
                  <a:cubicBezTo>
                    <a:pt x="3511" y="790"/>
                    <a:pt x="2722" y="0"/>
                    <a:pt x="1753" y="0"/>
                  </a:cubicBez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9" name="Google Shape;2089;p26"/>
            <p:cNvSpPr/>
            <p:nvPr/>
          </p:nvSpPr>
          <p:spPr>
            <a:xfrm>
              <a:off x="6035625" y="3555775"/>
              <a:ext cx="86225" cy="86225"/>
            </a:xfrm>
            <a:custGeom>
              <a:avLst/>
              <a:gdLst/>
              <a:ahLst/>
              <a:cxnLst/>
              <a:rect l="l" t="t" r="r" b="b"/>
              <a:pathLst>
                <a:path w="3449" h="3449" extrusionOk="0">
                  <a:moveTo>
                    <a:pt x="1696" y="906"/>
                  </a:moveTo>
                  <a:cubicBezTo>
                    <a:pt x="2180" y="906"/>
                    <a:pt x="2543" y="1269"/>
                    <a:pt x="2543" y="1695"/>
                  </a:cubicBezTo>
                  <a:cubicBezTo>
                    <a:pt x="2543" y="2180"/>
                    <a:pt x="2180" y="2543"/>
                    <a:pt x="1696" y="2543"/>
                  </a:cubicBezTo>
                  <a:cubicBezTo>
                    <a:pt x="1269" y="2543"/>
                    <a:pt x="906" y="2180"/>
                    <a:pt x="906" y="1695"/>
                  </a:cubicBezTo>
                  <a:cubicBezTo>
                    <a:pt x="906" y="1269"/>
                    <a:pt x="1269" y="906"/>
                    <a:pt x="1696" y="906"/>
                  </a:cubicBezTo>
                  <a:close/>
                  <a:moveTo>
                    <a:pt x="1696" y="0"/>
                  </a:moveTo>
                  <a:cubicBezTo>
                    <a:pt x="785" y="0"/>
                    <a:pt x="1" y="785"/>
                    <a:pt x="1" y="1695"/>
                  </a:cubicBezTo>
                  <a:cubicBezTo>
                    <a:pt x="1" y="2664"/>
                    <a:pt x="785" y="3448"/>
                    <a:pt x="1696" y="3448"/>
                  </a:cubicBezTo>
                  <a:cubicBezTo>
                    <a:pt x="2664" y="3448"/>
                    <a:pt x="3449" y="2664"/>
                    <a:pt x="3449" y="1695"/>
                  </a:cubicBezTo>
                  <a:cubicBezTo>
                    <a:pt x="3449" y="785"/>
                    <a:pt x="2664" y="0"/>
                    <a:pt x="1696" y="0"/>
                  </a:cubicBez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0" name="Google Shape;2090;p26"/>
            <p:cNvSpPr/>
            <p:nvPr/>
          </p:nvSpPr>
          <p:spPr>
            <a:xfrm>
              <a:off x="3518950" y="3371150"/>
              <a:ext cx="86350" cy="87800"/>
            </a:xfrm>
            <a:custGeom>
              <a:avLst/>
              <a:gdLst/>
              <a:ahLst/>
              <a:cxnLst/>
              <a:rect l="l" t="t" r="r" b="b"/>
              <a:pathLst>
                <a:path w="3454" h="3512" extrusionOk="0">
                  <a:moveTo>
                    <a:pt x="1758" y="906"/>
                  </a:moveTo>
                  <a:cubicBezTo>
                    <a:pt x="2180" y="906"/>
                    <a:pt x="2543" y="1269"/>
                    <a:pt x="2543" y="1753"/>
                  </a:cubicBezTo>
                  <a:cubicBezTo>
                    <a:pt x="2543" y="2238"/>
                    <a:pt x="2180" y="2601"/>
                    <a:pt x="1758" y="2601"/>
                  </a:cubicBezTo>
                  <a:cubicBezTo>
                    <a:pt x="1274" y="2601"/>
                    <a:pt x="911" y="2238"/>
                    <a:pt x="911" y="1753"/>
                  </a:cubicBezTo>
                  <a:cubicBezTo>
                    <a:pt x="911" y="1269"/>
                    <a:pt x="1274" y="906"/>
                    <a:pt x="1758" y="906"/>
                  </a:cubicBezTo>
                  <a:close/>
                  <a:moveTo>
                    <a:pt x="1758" y="0"/>
                  </a:moveTo>
                  <a:cubicBezTo>
                    <a:pt x="790" y="0"/>
                    <a:pt x="0" y="785"/>
                    <a:pt x="0" y="1753"/>
                  </a:cubicBezTo>
                  <a:cubicBezTo>
                    <a:pt x="0" y="2722"/>
                    <a:pt x="790" y="3511"/>
                    <a:pt x="1758" y="3511"/>
                  </a:cubicBezTo>
                  <a:cubicBezTo>
                    <a:pt x="2664" y="3511"/>
                    <a:pt x="3453" y="2722"/>
                    <a:pt x="3453" y="1753"/>
                  </a:cubicBezTo>
                  <a:cubicBezTo>
                    <a:pt x="3453" y="785"/>
                    <a:pt x="2664" y="0"/>
                    <a:pt x="1758" y="0"/>
                  </a:cubicBez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1" name="Google Shape;2091;p26"/>
            <p:cNvSpPr/>
            <p:nvPr/>
          </p:nvSpPr>
          <p:spPr>
            <a:xfrm>
              <a:off x="4495100" y="2033400"/>
              <a:ext cx="77125" cy="76025"/>
            </a:xfrm>
            <a:custGeom>
              <a:avLst/>
              <a:gdLst/>
              <a:ahLst/>
              <a:cxnLst/>
              <a:rect l="l" t="t" r="r" b="b"/>
              <a:pathLst>
                <a:path w="3085" h="3041" extrusionOk="0">
                  <a:moveTo>
                    <a:pt x="484" y="0"/>
                  </a:moveTo>
                  <a:cubicBezTo>
                    <a:pt x="421" y="0"/>
                    <a:pt x="300" y="58"/>
                    <a:pt x="179" y="179"/>
                  </a:cubicBezTo>
                  <a:cubicBezTo>
                    <a:pt x="0" y="363"/>
                    <a:pt x="0" y="606"/>
                    <a:pt x="179" y="785"/>
                  </a:cubicBezTo>
                  <a:lnTo>
                    <a:pt x="2300" y="2906"/>
                  </a:lnTo>
                  <a:cubicBezTo>
                    <a:pt x="2390" y="2995"/>
                    <a:pt x="2495" y="3040"/>
                    <a:pt x="2601" y="3040"/>
                  </a:cubicBezTo>
                  <a:cubicBezTo>
                    <a:pt x="2707" y="3040"/>
                    <a:pt x="2814" y="2995"/>
                    <a:pt x="2906" y="2906"/>
                  </a:cubicBezTo>
                  <a:cubicBezTo>
                    <a:pt x="3085" y="2722"/>
                    <a:pt x="3085" y="2422"/>
                    <a:pt x="2906" y="2238"/>
                  </a:cubicBezTo>
                  <a:lnTo>
                    <a:pt x="848" y="179"/>
                  </a:lnTo>
                  <a:cubicBezTo>
                    <a:pt x="726" y="58"/>
                    <a:pt x="605" y="0"/>
                    <a:pt x="484" y="0"/>
                  </a:cubicBez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2" name="Google Shape;2092;p26"/>
            <p:cNvSpPr/>
            <p:nvPr/>
          </p:nvSpPr>
          <p:spPr>
            <a:xfrm>
              <a:off x="4495100" y="2033400"/>
              <a:ext cx="77125" cy="76025"/>
            </a:xfrm>
            <a:custGeom>
              <a:avLst/>
              <a:gdLst/>
              <a:ahLst/>
              <a:cxnLst/>
              <a:rect l="l" t="t" r="r" b="b"/>
              <a:pathLst>
                <a:path w="3085" h="3041" extrusionOk="0">
                  <a:moveTo>
                    <a:pt x="2601" y="0"/>
                  </a:moveTo>
                  <a:cubicBezTo>
                    <a:pt x="2479" y="0"/>
                    <a:pt x="2358" y="58"/>
                    <a:pt x="2300" y="179"/>
                  </a:cubicBezTo>
                  <a:lnTo>
                    <a:pt x="179" y="2238"/>
                  </a:lnTo>
                  <a:cubicBezTo>
                    <a:pt x="0" y="2422"/>
                    <a:pt x="0" y="2722"/>
                    <a:pt x="179" y="2906"/>
                  </a:cubicBezTo>
                  <a:cubicBezTo>
                    <a:pt x="271" y="2995"/>
                    <a:pt x="392" y="3040"/>
                    <a:pt x="513" y="3040"/>
                  </a:cubicBezTo>
                  <a:cubicBezTo>
                    <a:pt x="634" y="3040"/>
                    <a:pt x="756" y="2995"/>
                    <a:pt x="848" y="2906"/>
                  </a:cubicBezTo>
                  <a:lnTo>
                    <a:pt x="2906" y="785"/>
                  </a:lnTo>
                  <a:cubicBezTo>
                    <a:pt x="3085" y="606"/>
                    <a:pt x="3085" y="363"/>
                    <a:pt x="2906" y="179"/>
                  </a:cubicBezTo>
                  <a:cubicBezTo>
                    <a:pt x="2843" y="58"/>
                    <a:pt x="2722" y="0"/>
                    <a:pt x="2601" y="0"/>
                  </a:cubicBez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3" name="Google Shape;2093;p26"/>
            <p:cNvSpPr/>
            <p:nvPr/>
          </p:nvSpPr>
          <p:spPr>
            <a:xfrm>
              <a:off x="1769575" y="2423825"/>
              <a:ext cx="77250" cy="74550"/>
            </a:xfrm>
            <a:custGeom>
              <a:avLst/>
              <a:gdLst/>
              <a:ahLst/>
              <a:cxnLst/>
              <a:rect l="l" t="t" r="r" b="b"/>
              <a:pathLst>
                <a:path w="3090" h="2982" extrusionOk="0">
                  <a:moveTo>
                    <a:pt x="548" y="0"/>
                  </a:moveTo>
                  <a:cubicBezTo>
                    <a:pt x="427" y="0"/>
                    <a:pt x="306" y="59"/>
                    <a:pt x="184" y="122"/>
                  </a:cubicBezTo>
                  <a:cubicBezTo>
                    <a:pt x="0" y="301"/>
                    <a:pt x="0" y="606"/>
                    <a:pt x="184" y="785"/>
                  </a:cubicBezTo>
                  <a:lnTo>
                    <a:pt x="2301" y="2843"/>
                  </a:lnTo>
                  <a:cubicBezTo>
                    <a:pt x="2393" y="2935"/>
                    <a:pt x="2499" y="2981"/>
                    <a:pt x="2605" y="2981"/>
                  </a:cubicBezTo>
                  <a:cubicBezTo>
                    <a:pt x="2711" y="2981"/>
                    <a:pt x="2816" y="2935"/>
                    <a:pt x="2906" y="2843"/>
                  </a:cubicBezTo>
                  <a:cubicBezTo>
                    <a:pt x="3090" y="2664"/>
                    <a:pt x="3090" y="2422"/>
                    <a:pt x="2906" y="2238"/>
                  </a:cubicBezTo>
                  <a:lnTo>
                    <a:pt x="848" y="122"/>
                  </a:lnTo>
                  <a:cubicBezTo>
                    <a:pt x="727" y="59"/>
                    <a:pt x="669" y="0"/>
                    <a:pt x="548" y="0"/>
                  </a:cubicBez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4" name="Google Shape;2094;p26"/>
            <p:cNvSpPr/>
            <p:nvPr/>
          </p:nvSpPr>
          <p:spPr>
            <a:xfrm>
              <a:off x="1769575" y="2423825"/>
              <a:ext cx="77250" cy="74550"/>
            </a:xfrm>
            <a:custGeom>
              <a:avLst/>
              <a:gdLst/>
              <a:ahLst/>
              <a:cxnLst/>
              <a:rect l="l" t="t" r="r" b="b"/>
              <a:pathLst>
                <a:path w="3090" h="2982" extrusionOk="0">
                  <a:moveTo>
                    <a:pt x="2606" y="0"/>
                  </a:moveTo>
                  <a:cubicBezTo>
                    <a:pt x="2485" y="0"/>
                    <a:pt x="2364" y="59"/>
                    <a:pt x="2301" y="122"/>
                  </a:cubicBezTo>
                  <a:lnTo>
                    <a:pt x="184" y="2238"/>
                  </a:lnTo>
                  <a:cubicBezTo>
                    <a:pt x="0" y="2422"/>
                    <a:pt x="0" y="2664"/>
                    <a:pt x="184" y="2843"/>
                  </a:cubicBezTo>
                  <a:cubicBezTo>
                    <a:pt x="274" y="2935"/>
                    <a:pt x="395" y="2981"/>
                    <a:pt x="516" y="2981"/>
                  </a:cubicBezTo>
                  <a:cubicBezTo>
                    <a:pt x="637" y="2981"/>
                    <a:pt x="758" y="2935"/>
                    <a:pt x="848" y="2843"/>
                  </a:cubicBezTo>
                  <a:lnTo>
                    <a:pt x="2906" y="785"/>
                  </a:lnTo>
                  <a:cubicBezTo>
                    <a:pt x="3090" y="606"/>
                    <a:pt x="3090" y="301"/>
                    <a:pt x="2906" y="122"/>
                  </a:cubicBezTo>
                  <a:cubicBezTo>
                    <a:pt x="2848" y="59"/>
                    <a:pt x="2727" y="0"/>
                    <a:pt x="2606" y="0"/>
                  </a:cubicBez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5" name="Google Shape;2095;p26"/>
            <p:cNvSpPr/>
            <p:nvPr/>
          </p:nvSpPr>
          <p:spPr>
            <a:xfrm>
              <a:off x="238125" y="3732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6" name="Google Shape;2096;p26"/>
            <p:cNvSpPr/>
            <p:nvPr/>
          </p:nvSpPr>
          <p:spPr>
            <a:xfrm>
              <a:off x="238125" y="562475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7" name="Google Shape;2097;p26"/>
            <p:cNvSpPr/>
            <p:nvPr/>
          </p:nvSpPr>
          <p:spPr>
            <a:xfrm>
              <a:off x="238125" y="7531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8" name="Google Shape;2098;p26"/>
            <p:cNvSpPr/>
            <p:nvPr/>
          </p:nvSpPr>
          <p:spPr>
            <a:xfrm>
              <a:off x="238125" y="9422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9" name="Google Shape;2099;p26"/>
            <p:cNvSpPr/>
            <p:nvPr/>
          </p:nvSpPr>
          <p:spPr>
            <a:xfrm>
              <a:off x="238125" y="1131475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0" name="Google Shape;2100;p26"/>
            <p:cNvSpPr/>
            <p:nvPr/>
          </p:nvSpPr>
          <p:spPr>
            <a:xfrm>
              <a:off x="238125" y="13221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1" name="Google Shape;2101;p26"/>
            <p:cNvSpPr/>
            <p:nvPr/>
          </p:nvSpPr>
          <p:spPr>
            <a:xfrm>
              <a:off x="238125" y="15112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2" name="Google Shape;2102;p26"/>
            <p:cNvSpPr/>
            <p:nvPr/>
          </p:nvSpPr>
          <p:spPr>
            <a:xfrm>
              <a:off x="238125" y="1701925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3" name="Google Shape;2103;p26"/>
            <p:cNvSpPr/>
            <p:nvPr/>
          </p:nvSpPr>
          <p:spPr>
            <a:xfrm>
              <a:off x="238125" y="18911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4" name="Google Shape;2104;p26"/>
            <p:cNvSpPr/>
            <p:nvPr/>
          </p:nvSpPr>
          <p:spPr>
            <a:xfrm>
              <a:off x="238125" y="20802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5" name="Google Shape;2105;p26"/>
            <p:cNvSpPr/>
            <p:nvPr/>
          </p:nvSpPr>
          <p:spPr>
            <a:xfrm>
              <a:off x="238125" y="2270925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6" name="Google Shape;2106;p26"/>
            <p:cNvSpPr/>
            <p:nvPr/>
          </p:nvSpPr>
          <p:spPr>
            <a:xfrm>
              <a:off x="238125" y="24601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7" name="Google Shape;2107;p26"/>
            <p:cNvSpPr/>
            <p:nvPr/>
          </p:nvSpPr>
          <p:spPr>
            <a:xfrm>
              <a:off x="238125" y="2650825"/>
              <a:ext cx="5988200" cy="4500"/>
            </a:xfrm>
            <a:custGeom>
              <a:avLst/>
              <a:gdLst/>
              <a:ahLst/>
              <a:cxnLst/>
              <a:rect l="l" t="t" r="r" b="b"/>
              <a:pathLst>
                <a:path w="239528" h="180" extrusionOk="0">
                  <a:moveTo>
                    <a:pt x="0" y="0"/>
                  </a:moveTo>
                  <a:lnTo>
                    <a:pt x="0" y="179"/>
                  </a:lnTo>
                  <a:lnTo>
                    <a:pt x="239528" y="179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8" name="Google Shape;2108;p26"/>
            <p:cNvSpPr/>
            <p:nvPr/>
          </p:nvSpPr>
          <p:spPr>
            <a:xfrm>
              <a:off x="238125" y="2839925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9" name="Google Shape;2109;p26"/>
            <p:cNvSpPr/>
            <p:nvPr/>
          </p:nvSpPr>
          <p:spPr>
            <a:xfrm>
              <a:off x="238125" y="30291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0" name="Google Shape;2110;p26"/>
            <p:cNvSpPr/>
            <p:nvPr/>
          </p:nvSpPr>
          <p:spPr>
            <a:xfrm>
              <a:off x="238125" y="3219825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1" name="Google Shape;2111;p26"/>
            <p:cNvSpPr/>
            <p:nvPr/>
          </p:nvSpPr>
          <p:spPr>
            <a:xfrm>
              <a:off x="238125" y="3408925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2" name="Google Shape;2112;p26"/>
            <p:cNvSpPr/>
            <p:nvPr/>
          </p:nvSpPr>
          <p:spPr>
            <a:xfrm>
              <a:off x="238125" y="35981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3" name="Google Shape;2113;p26"/>
            <p:cNvSpPr/>
            <p:nvPr/>
          </p:nvSpPr>
          <p:spPr>
            <a:xfrm>
              <a:off x="2548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4" name="Google Shape;2114;p26"/>
            <p:cNvSpPr/>
            <p:nvPr/>
          </p:nvSpPr>
          <p:spPr>
            <a:xfrm>
              <a:off x="2548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5" name="Google Shape;2115;p26"/>
            <p:cNvSpPr/>
            <p:nvPr/>
          </p:nvSpPr>
          <p:spPr>
            <a:xfrm>
              <a:off x="4485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6" name="Google Shape;2116;p26"/>
            <p:cNvSpPr/>
            <p:nvPr/>
          </p:nvSpPr>
          <p:spPr>
            <a:xfrm>
              <a:off x="4485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7" name="Google Shape;2117;p26"/>
            <p:cNvSpPr/>
            <p:nvPr/>
          </p:nvSpPr>
          <p:spPr>
            <a:xfrm>
              <a:off x="6422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8" name="Google Shape;2118;p26"/>
            <p:cNvSpPr/>
            <p:nvPr/>
          </p:nvSpPr>
          <p:spPr>
            <a:xfrm>
              <a:off x="6422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9" name="Google Shape;2119;p26"/>
            <p:cNvSpPr/>
            <p:nvPr/>
          </p:nvSpPr>
          <p:spPr>
            <a:xfrm>
              <a:off x="8359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0" name="Google Shape;2120;p26"/>
            <p:cNvSpPr/>
            <p:nvPr/>
          </p:nvSpPr>
          <p:spPr>
            <a:xfrm>
              <a:off x="8359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1" name="Google Shape;2121;p26"/>
            <p:cNvSpPr/>
            <p:nvPr/>
          </p:nvSpPr>
          <p:spPr>
            <a:xfrm>
              <a:off x="10310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2" name="Google Shape;2122;p26"/>
            <p:cNvSpPr/>
            <p:nvPr/>
          </p:nvSpPr>
          <p:spPr>
            <a:xfrm>
              <a:off x="10310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3" name="Google Shape;2123;p26"/>
            <p:cNvSpPr/>
            <p:nvPr/>
          </p:nvSpPr>
          <p:spPr>
            <a:xfrm>
              <a:off x="122477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4" name="Google Shape;2124;p26"/>
            <p:cNvSpPr/>
            <p:nvPr/>
          </p:nvSpPr>
          <p:spPr>
            <a:xfrm>
              <a:off x="122477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5" name="Google Shape;2125;p26"/>
            <p:cNvSpPr/>
            <p:nvPr/>
          </p:nvSpPr>
          <p:spPr>
            <a:xfrm>
              <a:off x="141847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6" name="Google Shape;2126;p26"/>
            <p:cNvSpPr/>
            <p:nvPr/>
          </p:nvSpPr>
          <p:spPr>
            <a:xfrm>
              <a:off x="141847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7" name="Google Shape;2127;p26"/>
            <p:cNvSpPr/>
            <p:nvPr/>
          </p:nvSpPr>
          <p:spPr>
            <a:xfrm>
              <a:off x="1612200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8" name="Google Shape;2128;p26"/>
            <p:cNvSpPr/>
            <p:nvPr/>
          </p:nvSpPr>
          <p:spPr>
            <a:xfrm>
              <a:off x="1612200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9" name="Google Shape;2129;p26"/>
            <p:cNvSpPr/>
            <p:nvPr/>
          </p:nvSpPr>
          <p:spPr>
            <a:xfrm>
              <a:off x="18074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0" name="Google Shape;2130;p26"/>
            <p:cNvSpPr/>
            <p:nvPr/>
          </p:nvSpPr>
          <p:spPr>
            <a:xfrm>
              <a:off x="18074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1" name="Google Shape;2131;p26"/>
            <p:cNvSpPr/>
            <p:nvPr/>
          </p:nvSpPr>
          <p:spPr>
            <a:xfrm>
              <a:off x="20011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2" name="Google Shape;2132;p26"/>
            <p:cNvSpPr/>
            <p:nvPr/>
          </p:nvSpPr>
          <p:spPr>
            <a:xfrm>
              <a:off x="20011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3" name="Google Shape;2133;p26"/>
            <p:cNvSpPr/>
            <p:nvPr/>
          </p:nvSpPr>
          <p:spPr>
            <a:xfrm>
              <a:off x="21948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4" name="Google Shape;2134;p26"/>
            <p:cNvSpPr/>
            <p:nvPr/>
          </p:nvSpPr>
          <p:spPr>
            <a:xfrm>
              <a:off x="21948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5" name="Google Shape;2135;p26"/>
            <p:cNvSpPr/>
            <p:nvPr/>
          </p:nvSpPr>
          <p:spPr>
            <a:xfrm>
              <a:off x="23885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6" name="Google Shape;2136;p26"/>
            <p:cNvSpPr/>
            <p:nvPr/>
          </p:nvSpPr>
          <p:spPr>
            <a:xfrm>
              <a:off x="23885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7" name="Google Shape;2137;p26"/>
            <p:cNvSpPr/>
            <p:nvPr/>
          </p:nvSpPr>
          <p:spPr>
            <a:xfrm>
              <a:off x="25837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8" name="Google Shape;2138;p26"/>
            <p:cNvSpPr/>
            <p:nvPr/>
          </p:nvSpPr>
          <p:spPr>
            <a:xfrm>
              <a:off x="25837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9" name="Google Shape;2139;p26"/>
            <p:cNvSpPr/>
            <p:nvPr/>
          </p:nvSpPr>
          <p:spPr>
            <a:xfrm>
              <a:off x="27774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0" name="Google Shape;2140;p26"/>
            <p:cNvSpPr/>
            <p:nvPr/>
          </p:nvSpPr>
          <p:spPr>
            <a:xfrm>
              <a:off x="27774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1" name="Google Shape;2141;p26"/>
            <p:cNvSpPr/>
            <p:nvPr/>
          </p:nvSpPr>
          <p:spPr>
            <a:xfrm>
              <a:off x="297112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2" name="Google Shape;2142;p26"/>
            <p:cNvSpPr/>
            <p:nvPr/>
          </p:nvSpPr>
          <p:spPr>
            <a:xfrm>
              <a:off x="297112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3" name="Google Shape;2143;p26"/>
            <p:cNvSpPr/>
            <p:nvPr/>
          </p:nvSpPr>
          <p:spPr>
            <a:xfrm>
              <a:off x="316482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4" name="Google Shape;2144;p26"/>
            <p:cNvSpPr/>
            <p:nvPr/>
          </p:nvSpPr>
          <p:spPr>
            <a:xfrm>
              <a:off x="316482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5" name="Google Shape;2145;p26"/>
            <p:cNvSpPr/>
            <p:nvPr/>
          </p:nvSpPr>
          <p:spPr>
            <a:xfrm>
              <a:off x="3360125" y="358125"/>
              <a:ext cx="4500" cy="3421650"/>
            </a:xfrm>
            <a:custGeom>
              <a:avLst/>
              <a:gdLst/>
              <a:ahLst/>
              <a:cxnLst/>
              <a:rect l="l" t="t" r="r" b="b"/>
              <a:pathLst>
                <a:path w="180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179" y="136865"/>
                  </a:lnTo>
                  <a:lnTo>
                    <a:pt x="179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6" name="Google Shape;2146;p26"/>
            <p:cNvSpPr/>
            <p:nvPr/>
          </p:nvSpPr>
          <p:spPr>
            <a:xfrm>
              <a:off x="3360125" y="358125"/>
              <a:ext cx="4500" cy="3421650"/>
            </a:xfrm>
            <a:custGeom>
              <a:avLst/>
              <a:gdLst/>
              <a:ahLst/>
              <a:cxnLst/>
              <a:rect l="l" t="t" r="r" b="b"/>
              <a:pathLst>
                <a:path w="180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179" y="136865"/>
                  </a:lnTo>
                  <a:lnTo>
                    <a:pt x="179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7" name="Google Shape;2147;p26"/>
            <p:cNvSpPr/>
            <p:nvPr/>
          </p:nvSpPr>
          <p:spPr>
            <a:xfrm>
              <a:off x="35538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8" name="Google Shape;2148;p26"/>
            <p:cNvSpPr/>
            <p:nvPr/>
          </p:nvSpPr>
          <p:spPr>
            <a:xfrm>
              <a:off x="35538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9" name="Google Shape;2149;p26"/>
            <p:cNvSpPr/>
            <p:nvPr/>
          </p:nvSpPr>
          <p:spPr>
            <a:xfrm>
              <a:off x="37475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0" name="Google Shape;2150;p26"/>
            <p:cNvSpPr/>
            <p:nvPr/>
          </p:nvSpPr>
          <p:spPr>
            <a:xfrm>
              <a:off x="37475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1" name="Google Shape;2151;p26"/>
            <p:cNvSpPr/>
            <p:nvPr/>
          </p:nvSpPr>
          <p:spPr>
            <a:xfrm>
              <a:off x="39412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2" name="Google Shape;2152;p26"/>
            <p:cNvSpPr/>
            <p:nvPr/>
          </p:nvSpPr>
          <p:spPr>
            <a:xfrm>
              <a:off x="39412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3" name="Google Shape;2153;p26"/>
            <p:cNvSpPr/>
            <p:nvPr/>
          </p:nvSpPr>
          <p:spPr>
            <a:xfrm>
              <a:off x="4136375" y="358125"/>
              <a:ext cx="4625" cy="3421650"/>
            </a:xfrm>
            <a:custGeom>
              <a:avLst/>
              <a:gdLst/>
              <a:ahLst/>
              <a:cxnLst/>
              <a:rect l="l" t="t" r="r" b="b"/>
              <a:pathLst>
                <a:path w="185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185" y="136865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4" name="Google Shape;2154;p26"/>
            <p:cNvSpPr/>
            <p:nvPr/>
          </p:nvSpPr>
          <p:spPr>
            <a:xfrm>
              <a:off x="4136375" y="358125"/>
              <a:ext cx="4625" cy="3421650"/>
            </a:xfrm>
            <a:custGeom>
              <a:avLst/>
              <a:gdLst/>
              <a:ahLst/>
              <a:cxnLst/>
              <a:rect l="l" t="t" r="r" b="b"/>
              <a:pathLst>
                <a:path w="185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185" y="136865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5" name="Google Shape;2155;p26"/>
            <p:cNvSpPr/>
            <p:nvPr/>
          </p:nvSpPr>
          <p:spPr>
            <a:xfrm>
              <a:off x="43300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6" name="Google Shape;2156;p26"/>
            <p:cNvSpPr/>
            <p:nvPr/>
          </p:nvSpPr>
          <p:spPr>
            <a:xfrm>
              <a:off x="43300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7" name="Google Shape;2157;p26"/>
            <p:cNvSpPr/>
            <p:nvPr/>
          </p:nvSpPr>
          <p:spPr>
            <a:xfrm>
              <a:off x="45237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8" name="Google Shape;2158;p26"/>
            <p:cNvSpPr/>
            <p:nvPr/>
          </p:nvSpPr>
          <p:spPr>
            <a:xfrm>
              <a:off x="45237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9" name="Google Shape;2159;p26"/>
            <p:cNvSpPr/>
            <p:nvPr/>
          </p:nvSpPr>
          <p:spPr>
            <a:xfrm>
              <a:off x="47174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0" name="Google Shape;2160;p26"/>
            <p:cNvSpPr/>
            <p:nvPr/>
          </p:nvSpPr>
          <p:spPr>
            <a:xfrm>
              <a:off x="47174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1" name="Google Shape;2161;p26"/>
            <p:cNvSpPr/>
            <p:nvPr/>
          </p:nvSpPr>
          <p:spPr>
            <a:xfrm>
              <a:off x="491117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2" name="Google Shape;2162;p26"/>
            <p:cNvSpPr/>
            <p:nvPr/>
          </p:nvSpPr>
          <p:spPr>
            <a:xfrm>
              <a:off x="491117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3" name="Google Shape;2163;p26"/>
            <p:cNvSpPr/>
            <p:nvPr/>
          </p:nvSpPr>
          <p:spPr>
            <a:xfrm>
              <a:off x="51064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4" name="Google Shape;2164;p26"/>
            <p:cNvSpPr/>
            <p:nvPr/>
          </p:nvSpPr>
          <p:spPr>
            <a:xfrm>
              <a:off x="51064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5" name="Google Shape;2165;p26"/>
            <p:cNvSpPr/>
            <p:nvPr/>
          </p:nvSpPr>
          <p:spPr>
            <a:xfrm>
              <a:off x="53001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" name="Google Shape;2166;p26"/>
            <p:cNvSpPr/>
            <p:nvPr/>
          </p:nvSpPr>
          <p:spPr>
            <a:xfrm>
              <a:off x="53001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7" name="Google Shape;2167;p26"/>
            <p:cNvSpPr/>
            <p:nvPr/>
          </p:nvSpPr>
          <p:spPr>
            <a:xfrm>
              <a:off x="54938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8" name="Google Shape;2168;p26"/>
            <p:cNvSpPr/>
            <p:nvPr/>
          </p:nvSpPr>
          <p:spPr>
            <a:xfrm>
              <a:off x="54938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9" name="Google Shape;2169;p26"/>
            <p:cNvSpPr/>
            <p:nvPr/>
          </p:nvSpPr>
          <p:spPr>
            <a:xfrm>
              <a:off x="56875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0" name="Google Shape;2170;p26"/>
            <p:cNvSpPr/>
            <p:nvPr/>
          </p:nvSpPr>
          <p:spPr>
            <a:xfrm>
              <a:off x="56875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1" name="Google Shape;2171;p26"/>
            <p:cNvSpPr/>
            <p:nvPr/>
          </p:nvSpPr>
          <p:spPr>
            <a:xfrm>
              <a:off x="58827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26"/>
            <p:cNvSpPr/>
            <p:nvPr/>
          </p:nvSpPr>
          <p:spPr>
            <a:xfrm>
              <a:off x="58827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3" name="Google Shape;2173;p26"/>
            <p:cNvSpPr/>
            <p:nvPr/>
          </p:nvSpPr>
          <p:spPr>
            <a:xfrm>
              <a:off x="60764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4" name="Google Shape;2174;p26"/>
            <p:cNvSpPr/>
            <p:nvPr/>
          </p:nvSpPr>
          <p:spPr>
            <a:xfrm>
              <a:off x="60764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75" name="Google Shape;2175;p26"/>
          <p:cNvSpPr/>
          <p:nvPr/>
        </p:nvSpPr>
        <p:spPr>
          <a:xfrm>
            <a:off x="4857750" y="762000"/>
            <a:ext cx="8602036" cy="8602036"/>
          </a:xfrm>
          <a:custGeom>
            <a:avLst/>
            <a:gdLst/>
            <a:ahLst/>
            <a:cxnLst/>
            <a:rect l="l" t="t" r="r" b="b"/>
            <a:pathLst>
              <a:path w="15497" h="15497" extrusionOk="0">
                <a:moveTo>
                  <a:pt x="7749" y="0"/>
                </a:moveTo>
                <a:cubicBezTo>
                  <a:pt x="3449" y="0"/>
                  <a:pt x="1" y="3453"/>
                  <a:pt x="1" y="7748"/>
                </a:cubicBezTo>
                <a:cubicBezTo>
                  <a:pt x="1" y="12048"/>
                  <a:pt x="3449" y="15496"/>
                  <a:pt x="7749" y="15496"/>
                </a:cubicBezTo>
                <a:cubicBezTo>
                  <a:pt x="12044" y="15496"/>
                  <a:pt x="15497" y="12048"/>
                  <a:pt x="15497" y="7748"/>
                </a:cubicBezTo>
                <a:cubicBezTo>
                  <a:pt x="15497" y="3453"/>
                  <a:pt x="12044" y="0"/>
                  <a:pt x="7749" y="0"/>
                </a:cubicBezTo>
                <a:close/>
              </a:path>
            </a:pathLst>
          </a:custGeom>
          <a:solidFill>
            <a:srgbClr val="9CD3ED">
              <a:alpha val="244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6" name="Google Shape;2176;p26"/>
          <p:cNvSpPr/>
          <p:nvPr/>
        </p:nvSpPr>
        <p:spPr>
          <a:xfrm>
            <a:off x="7415375" y="4141600"/>
            <a:ext cx="1841500" cy="1024626"/>
          </a:xfrm>
          <a:custGeom>
            <a:avLst/>
            <a:gdLst/>
            <a:ahLst/>
            <a:cxnLst/>
            <a:rect l="l" t="t" r="r" b="b"/>
            <a:pathLst>
              <a:path w="73660" h="45443" extrusionOk="0">
                <a:moveTo>
                  <a:pt x="0" y="45438"/>
                </a:moveTo>
                <a:cubicBezTo>
                  <a:pt x="15289" y="45438"/>
                  <a:pt x="34757" y="45523"/>
                  <a:pt x="44309" y="33585"/>
                </a:cubicBezTo>
                <a:cubicBezTo>
                  <a:pt x="46546" y="30790"/>
                  <a:pt x="46947" y="21258"/>
                  <a:pt x="43745" y="22860"/>
                </a:cubicBezTo>
                <a:cubicBezTo>
                  <a:pt x="41336" y="24065"/>
                  <a:pt x="40368" y="28659"/>
                  <a:pt x="42051" y="30763"/>
                </a:cubicBezTo>
                <a:cubicBezTo>
                  <a:pt x="43990" y="33186"/>
                  <a:pt x="48230" y="34242"/>
                  <a:pt x="51083" y="33020"/>
                </a:cubicBezTo>
                <a:cubicBezTo>
                  <a:pt x="56660" y="30631"/>
                  <a:pt x="57104" y="22484"/>
                  <a:pt x="60114" y="17216"/>
                </a:cubicBezTo>
                <a:cubicBezTo>
                  <a:pt x="63737" y="10876"/>
                  <a:pt x="67588" y="4055"/>
                  <a:pt x="73660" y="0"/>
                </a:cubicBezTo>
              </a:path>
            </a:pathLst>
          </a:custGeom>
          <a:noFill/>
          <a:ln w="9525" cap="flat" cmpd="sng">
            <a:solidFill>
              <a:srgbClr val="09375F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2177" name="Google Shape;2177;p26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2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Lalezar"/>
              <a:buNone/>
              <a:defRPr>
                <a:latin typeface="Lalezar"/>
                <a:ea typeface="Lalezar"/>
                <a:cs typeface="Lalezar"/>
                <a:sym typeface="Lalezar"/>
              </a:defRPr>
            </a:lvl9pPr>
          </a:lstStyle>
          <a:p>
            <a:endParaRPr/>
          </a:p>
        </p:txBody>
      </p:sp>
      <p:sp>
        <p:nvSpPr>
          <p:cNvPr id="2178" name="Google Shape;2178;p26"/>
          <p:cNvSpPr txBox="1">
            <a:spLocks noGrp="1"/>
          </p:cNvSpPr>
          <p:nvPr>
            <p:ph type="body" idx="1"/>
          </p:nvPr>
        </p:nvSpPr>
        <p:spPr>
          <a:xfrm>
            <a:off x="720000" y="1596750"/>
            <a:ext cx="3877200" cy="241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_HEADER_1">
    <p:bg>
      <p:bgPr>
        <a:solidFill>
          <a:schemeClr val="accent2"/>
        </a:solidFill>
        <a:effectLst/>
      </p:bgPr>
    </p:bg>
    <p:spTree>
      <p:nvGrpSpPr>
        <p:cNvPr id="1" name="Shape 2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84" name="Google Shape;2684;p32"/>
          <p:cNvGrpSpPr/>
          <p:nvPr/>
        </p:nvGrpSpPr>
        <p:grpSpPr>
          <a:xfrm>
            <a:off x="-22742" y="-53681"/>
            <a:ext cx="9189492" cy="5250864"/>
            <a:chOff x="238125" y="358125"/>
            <a:chExt cx="5988200" cy="3421650"/>
          </a:xfrm>
        </p:grpSpPr>
        <p:sp>
          <p:nvSpPr>
            <p:cNvPr id="2685" name="Google Shape;2685;p32"/>
            <p:cNvSpPr/>
            <p:nvPr/>
          </p:nvSpPr>
          <p:spPr>
            <a:xfrm>
              <a:off x="593800" y="2994275"/>
              <a:ext cx="95300" cy="95425"/>
            </a:xfrm>
            <a:custGeom>
              <a:avLst/>
              <a:gdLst/>
              <a:ahLst/>
              <a:cxnLst/>
              <a:rect l="l" t="t" r="r" b="b"/>
              <a:pathLst>
                <a:path w="3812" h="3817" extrusionOk="0">
                  <a:moveTo>
                    <a:pt x="1937" y="1"/>
                  </a:moveTo>
                  <a:lnTo>
                    <a:pt x="0" y="1938"/>
                  </a:lnTo>
                  <a:lnTo>
                    <a:pt x="1937" y="3817"/>
                  </a:lnTo>
                  <a:lnTo>
                    <a:pt x="3812" y="1938"/>
                  </a:lnTo>
                  <a:lnTo>
                    <a:pt x="1937" y="1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" name="Google Shape;2686;p32"/>
            <p:cNvSpPr/>
            <p:nvPr/>
          </p:nvSpPr>
          <p:spPr>
            <a:xfrm>
              <a:off x="5260825" y="2994275"/>
              <a:ext cx="95300" cy="95425"/>
            </a:xfrm>
            <a:custGeom>
              <a:avLst/>
              <a:gdLst/>
              <a:ahLst/>
              <a:cxnLst/>
              <a:rect l="l" t="t" r="r" b="b"/>
              <a:pathLst>
                <a:path w="3812" h="3817" extrusionOk="0">
                  <a:moveTo>
                    <a:pt x="1874" y="1"/>
                  </a:moveTo>
                  <a:lnTo>
                    <a:pt x="0" y="1938"/>
                  </a:lnTo>
                  <a:lnTo>
                    <a:pt x="1874" y="3817"/>
                  </a:lnTo>
                  <a:lnTo>
                    <a:pt x="3811" y="1938"/>
                  </a:lnTo>
                  <a:lnTo>
                    <a:pt x="1874" y="1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" name="Google Shape;2687;p32"/>
            <p:cNvSpPr/>
            <p:nvPr/>
          </p:nvSpPr>
          <p:spPr>
            <a:xfrm>
              <a:off x="3124050" y="1093575"/>
              <a:ext cx="95300" cy="93850"/>
            </a:xfrm>
            <a:custGeom>
              <a:avLst/>
              <a:gdLst/>
              <a:ahLst/>
              <a:cxnLst/>
              <a:rect l="l" t="t" r="r" b="b"/>
              <a:pathLst>
                <a:path w="3812" h="3754" extrusionOk="0">
                  <a:moveTo>
                    <a:pt x="1874" y="1"/>
                  </a:moveTo>
                  <a:lnTo>
                    <a:pt x="0" y="1879"/>
                  </a:lnTo>
                  <a:lnTo>
                    <a:pt x="1874" y="3753"/>
                  </a:lnTo>
                  <a:lnTo>
                    <a:pt x="3811" y="1879"/>
                  </a:lnTo>
                  <a:lnTo>
                    <a:pt x="1874" y="1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2688;p32"/>
            <p:cNvSpPr/>
            <p:nvPr/>
          </p:nvSpPr>
          <p:spPr>
            <a:xfrm>
              <a:off x="5652700" y="712225"/>
              <a:ext cx="87800" cy="86350"/>
            </a:xfrm>
            <a:custGeom>
              <a:avLst/>
              <a:gdLst/>
              <a:ahLst/>
              <a:cxnLst/>
              <a:rect l="l" t="t" r="r" b="b"/>
              <a:pathLst>
                <a:path w="3512" h="3454" extrusionOk="0">
                  <a:moveTo>
                    <a:pt x="1759" y="911"/>
                  </a:moveTo>
                  <a:cubicBezTo>
                    <a:pt x="2180" y="911"/>
                    <a:pt x="2606" y="1274"/>
                    <a:pt x="2606" y="1758"/>
                  </a:cubicBezTo>
                  <a:cubicBezTo>
                    <a:pt x="2606" y="2180"/>
                    <a:pt x="2180" y="2543"/>
                    <a:pt x="1759" y="2543"/>
                  </a:cubicBezTo>
                  <a:cubicBezTo>
                    <a:pt x="1274" y="2543"/>
                    <a:pt x="911" y="2180"/>
                    <a:pt x="911" y="1758"/>
                  </a:cubicBezTo>
                  <a:cubicBezTo>
                    <a:pt x="911" y="1274"/>
                    <a:pt x="1274" y="911"/>
                    <a:pt x="1759" y="911"/>
                  </a:cubicBezTo>
                  <a:close/>
                  <a:moveTo>
                    <a:pt x="1759" y="0"/>
                  </a:moveTo>
                  <a:cubicBezTo>
                    <a:pt x="790" y="0"/>
                    <a:pt x="1" y="790"/>
                    <a:pt x="1" y="1758"/>
                  </a:cubicBezTo>
                  <a:cubicBezTo>
                    <a:pt x="1" y="2727"/>
                    <a:pt x="790" y="3453"/>
                    <a:pt x="1759" y="3453"/>
                  </a:cubicBezTo>
                  <a:cubicBezTo>
                    <a:pt x="2727" y="3453"/>
                    <a:pt x="3512" y="2727"/>
                    <a:pt x="3512" y="1758"/>
                  </a:cubicBezTo>
                  <a:cubicBezTo>
                    <a:pt x="3512" y="790"/>
                    <a:pt x="2727" y="0"/>
                    <a:pt x="1759" y="0"/>
                  </a:cubicBez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2689;p32"/>
            <p:cNvSpPr/>
            <p:nvPr/>
          </p:nvSpPr>
          <p:spPr>
            <a:xfrm>
              <a:off x="1187025" y="712225"/>
              <a:ext cx="87775" cy="86350"/>
            </a:xfrm>
            <a:custGeom>
              <a:avLst/>
              <a:gdLst/>
              <a:ahLst/>
              <a:cxnLst/>
              <a:rect l="l" t="t" r="r" b="b"/>
              <a:pathLst>
                <a:path w="3511" h="3454" extrusionOk="0">
                  <a:moveTo>
                    <a:pt x="1753" y="911"/>
                  </a:moveTo>
                  <a:cubicBezTo>
                    <a:pt x="2179" y="911"/>
                    <a:pt x="2600" y="1274"/>
                    <a:pt x="2600" y="1758"/>
                  </a:cubicBezTo>
                  <a:cubicBezTo>
                    <a:pt x="2600" y="2180"/>
                    <a:pt x="2179" y="2543"/>
                    <a:pt x="1753" y="2543"/>
                  </a:cubicBezTo>
                  <a:cubicBezTo>
                    <a:pt x="1269" y="2543"/>
                    <a:pt x="906" y="2180"/>
                    <a:pt x="906" y="1758"/>
                  </a:cubicBezTo>
                  <a:cubicBezTo>
                    <a:pt x="906" y="1274"/>
                    <a:pt x="1269" y="911"/>
                    <a:pt x="1753" y="911"/>
                  </a:cubicBezTo>
                  <a:close/>
                  <a:moveTo>
                    <a:pt x="1753" y="0"/>
                  </a:moveTo>
                  <a:cubicBezTo>
                    <a:pt x="785" y="0"/>
                    <a:pt x="0" y="790"/>
                    <a:pt x="0" y="1758"/>
                  </a:cubicBezTo>
                  <a:cubicBezTo>
                    <a:pt x="0" y="2727"/>
                    <a:pt x="785" y="3453"/>
                    <a:pt x="1753" y="3453"/>
                  </a:cubicBezTo>
                  <a:cubicBezTo>
                    <a:pt x="2722" y="3453"/>
                    <a:pt x="3511" y="2727"/>
                    <a:pt x="3511" y="1758"/>
                  </a:cubicBezTo>
                  <a:cubicBezTo>
                    <a:pt x="3511" y="790"/>
                    <a:pt x="2722" y="0"/>
                    <a:pt x="1753" y="0"/>
                  </a:cubicBez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2690;p32"/>
            <p:cNvSpPr/>
            <p:nvPr/>
          </p:nvSpPr>
          <p:spPr>
            <a:xfrm>
              <a:off x="6035625" y="3555775"/>
              <a:ext cx="86225" cy="86225"/>
            </a:xfrm>
            <a:custGeom>
              <a:avLst/>
              <a:gdLst/>
              <a:ahLst/>
              <a:cxnLst/>
              <a:rect l="l" t="t" r="r" b="b"/>
              <a:pathLst>
                <a:path w="3449" h="3449" extrusionOk="0">
                  <a:moveTo>
                    <a:pt x="1696" y="906"/>
                  </a:moveTo>
                  <a:cubicBezTo>
                    <a:pt x="2180" y="906"/>
                    <a:pt x="2543" y="1269"/>
                    <a:pt x="2543" y="1695"/>
                  </a:cubicBezTo>
                  <a:cubicBezTo>
                    <a:pt x="2543" y="2180"/>
                    <a:pt x="2180" y="2543"/>
                    <a:pt x="1696" y="2543"/>
                  </a:cubicBezTo>
                  <a:cubicBezTo>
                    <a:pt x="1269" y="2543"/>
                    <a:pt x="906" y="2180"/>
                    <a:pt x="906" y="1695"/>
                  </a:cubicBezTo>
                  <a:cubicBezTo>
                    <a:pt x="906" y="1269"/>
                    <a:pt x="1269" y="906"/>
                    <a:pt x="1696" y="906"/>
                  </a:cubicBezTo>
                  <a:close/>
                  <a:moveTo>
                    <a:pt x="1696" y="0"/>
                  </a:moveTo>
                  <a:cubicBezTo>
                    <a:pt x="785" y="0"/>
                    <a:pt x="1" y="785"/>
                    <a:pt x="1" y="1695"/>
                  </a:cubicBezTo>
                  <a:cubicBezTo>
                    <a:pt x="1" y="2664"/>
                    <a:pt x="785" y="3448"/>
                    <a:pt x="1696" y="3448"/>
                  </a:cubicBezTo>
                  <a:cubicBezTo>
                    <a:pt x="2664" y="3448"/>
                    <a:pt x="3449" y="2664"/>
                    <a:pt x="3449" y="1695"/>
                  </a:cubicBezTo>
                  <a:cubicBezTo>
                    <a:pt x="3449" y="785"/>
                    <a:pt x="2664" y="0"/>
                    <a:pt x="1696" y="0"/>
                  </a:cubicBez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" name="Google Shape;2691;p32"/>
            <p:cNvSpPr/>
            <p:nvPr/>
          </p:nvSpPr>
          <p:spPr>
            <a:xfrm>
              <a:off x="3518950" y="3371150"/>
              <a:ext cx="86350" cy="87800"/>
            </a:xfrm>
            <a:custGeom>
              <a:avLst/>
              <a:gdLst/>
              <a:ahLst/>
              <a:cxnLst/>
              <a:rect l="l" t="t" r="r" b="b"/>
              <a:pathLst>
                <a:path w="3454" h="3512" extrusionOk="0">
                  <a:moveTo>
                    <a:pt x="1758" y="906"/>
                  </a:moveTo>
                  <a:cubicBezTo>
                    <a:pt x="2180" y="906"/>
                    <a:pt x="2543" y="1269"/>
                    <a:pt x="2543" y="1753"/>
                  </a:cubicBezTo>
                  <a:cubicBezTo>
                    <a:pt x="2543" y="2238"/>
                    <a:pt x="2180" y="2601"/>
                    <a:pt x="1758" y="2601"/>
                  </a:cubicBezTo>
                  <a:cubicBezTo>
                    <a:pt x="1274" y="2601"/>
                    <a:pt x="911" y="2238"/>
                    <a:pt x="911" y="1753"/>
                  </a:cubicBezTo>
                  <a:cubicBezTo>
                    <a:pt x="911" y="1269"/>
                    <a:pt x="1274" y="906"/>
                    <a:pt x="1758" y="906"/>
                  </a:cubicBezTo>
                  <a:close/>
                  <a:moveTo>
                    <a:pt x="1758" y="0"/>
                  </a:moveTo>
                  <a:cubicBezTo>
                    <a:pt x="790" y="0"/>
                    <a:pt x="0" y="785"/>
                    <a:pt x="0" y="1753"/>
                  </a:cubicBezTo>
                  <a:cubicBezTo>
                    <a:pt x="0" y="2722"/>
                    <a:pt x="790" y="3511"/>
                    <a:pt x="1758" y="3511"/>
                  </a:cubicBezTo>
                  <a:cubicBezTo>
                    <a:pt x="2664" y="3511"/>
                    <a:pt x="3453" y="2722"/>
                    <a:pt x="3453" y="1753"/>
                  </a:cubicBezTo>
                  <a:cubicBezTo>
                    <a:pt x="3453" y="785"/>
                    <a:pt x="2664" y="0"/>
                    <a:pt x="1758" y="0"/>
                  </a:cubicBez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" name="Google Shape;2692;p32"/>
            <p:cNvSpPr/>
            <p:nvPr/>
          </p:nvSpPr>
          <p:spPr>
            <a:xfrm>
              <a:off x="4495100" y="2033400"/>
              <a:ext cx="77125" cy="76025"/>
            </a:xfrm>
            <a:custGeom>
              <a:avLst/>
              <a:gdLst/>
              <a:ahLst/>
              <a:cxnLst/>
              <a:rect l="l" t="t" r="r" b="b"/>
              <a:pathLst>
                <a:path w="3085" h="3041" extrusionOk="0">
                  <a:moveTo>
                    <a:pt x="484" y="0"/>
                  </a:moveTo>
                  <a:cubicBezTo>
                    <a:pt x="421" y="0"/>
                    <a:pt x="300" y="58"/>
                    <a:pt x="179" y="179"/>
                  </a:cubicBezTo>
                  <a:cubicBezTo>
                    <a:pt x="0" y="363"/>
                    <a:pt x="0" y="606"/>
                    <a:pt x="179" y="785"/>
                  </a:cubicBezTo>
                  <a:lnTo>
                    <a:pt x="2300" y="2906"/>
                  </a:lnTo>
                  <a:cubicBezTo>
                    <a:pt x="2390" y="2995"/>
                    <a:pt x="2495" y="3040"/>
                    <a:pt x="2601" y="3040"/>
                  </a:cubicBezTo>
                  <a:cubicBezTo>
                    <a:pt x="2707" y="3040"/>
                    <a:pt x="2814" y="2995"/>
                    <a:pt x="2906" y="2906"/>
                  </a:cubicBezTo>
                  <a:cubicBezTo>
                    <a:pt x="3085" y="2722"/>
                    <a:pt x="3085" y="2422"/>
                    <a:pt x="2906" y="2238"/>
                  </a:cubicBezTo>
                  <a:lnTo>
                    <a:pt x="848" y="179"/>
                  </a:lnTo>
                  <a:cubicBezTo>
                    <a:pt x="726" y="58"/>
                    <a:pt x="605" y="0"/>
                    <a:pt x="484" y="0"/>
                  </a:cubicBez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2693;p32"/>
            <p:cNvSpPr/>
            <p:nvPr/>
          </p:nvSpPr>
          <p:spPr>
            <a:xfrm>
              <a:off x="4495100" y="2033400"/>
              <a:ext cx="77125" cy="76025"/>
            </a:xfrm>
            <a:custGeom>
              <a:avLst/>
              <a:gdLst/>
              <a:ahLst/>
              <a:cxnLst/>
              <a:rect l="l" t="t" r="r" b="b"/>
              <a:pathLst>
                <a:path w="3085" h="3041" extrusionOk="0">
                  <a:moveTo>
                    <a:pt x="2601" y="0"/>
                  </a:moveTo>
                  <a:cubicBezTo>
                    <a:pt x="2479" y="0"/>
                    <a:pt x="2358" y="58"/>
                    <a:pt x="2300" y="179"/>
                  </a:cubicBezTo>
                  <a:lnTo>
                    <a:pt x="179" y="2238"/>
                  </a:lnTo>
                  <a:cubicBezTo>
                    <a:pt x="0" y="2422"/>
                    <a:pt x="0" y="2722"/>
                    <a:pt x="179" y="2906"/>
                  </a:cubicBezTo>
                  <a:cubicBezTo>
                    <a:pt x="271" y="2995"/>
                    <a:pt x="392" y="3040"/>
                    <a:pt x="513" y="3040"/>
                  </a:cubicBezTo>
                  <a:cubicBezTo>
                    <a:pt x="634" y="3040"/>
                    <a:pt x="756" y="2995"/>
                    <a:pt x="848" y="2906"/>
                  </a:cubicBezTo>
                  <a:lnTo>
                    <a:pt x="2906" y="785"/>
                  </a:lnTo>
                  <a:cubicBezTo>
                    <a:pt x="3085" y="606"/>
                    <a:pt x="3085" y="363"/>
                    <a:pt x="2906" y="179"/>
                  </a:cubicBezTo>
                  <a:cubicBezTo>
                    <a:pt x="2843" y="58"/>
                    <a:pt x="2722" y="0"/>
                    <a:pt x="2601" y="0"/>
                  </a:cubicBez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4" name="Google Shape;2694;p32"/>
            <p:cNvSpPr/>
            <p:nvPr/>
          </p:nvSpPr>
          <p:spPr>
            <a:xfrm>
              <a:off x="1769575" y="2423825"/>
              <a:ext cx="77250" cy="74550"/>
            </a:xfrm>
            <a:custGeom>
              <a:avLst/>
              <a:gdLst/>
              <a:ahLst/>
              <a:cxnLst/>
              <a:rect l="l" t="t" r="r" b="b"/>
              <a:pathLst>
                <a:path w="3090" h="2982" extrusionOk="0">
                  <a:moveTo>
                    <a:pt x="548" y="0"/>
                  </a:moveTo>
                  <a:cubicBezTo>
                    <a:pt x="427" y="0"/>
                    <a:pt x="306" y="59"/>
                    <a:pt x="184" y="122"/>
                  </a:cubicBezTo>
                  <a:cubicBezTo>
                    <a:pt x="0" y="301"/>
                    <a:pt x="0" y="606"/>
                    <a:pt x="184" y="785"/>
                  </a:cubicBezTo>
                  <a:lnTo>
                    <a:pt x="2301" y="2843"/>
                  </a:lnTo>
                  <a:cubicBezTo>
                    <a:pt x="2393" y="2935"/>
                    <a:pt x="2499" y="2981"/>
                    <a:pt x="2605" y="2981"/>
                  </a:cubicBezTo>
                  <a:cubicBezTo>
                    <a:pt x="2711" y="2981"/>
                    <a:pt x="2816" y="2935"/>
                    <a:pt x="2906" y="2843"/>
                  </a:cubicBezTo>
                  <a:cubicBezTo>
                    <a:pt x="3090" y="2664"/>
                    <a:pt x="3090" y="2422"/>
                    <a:pt x="2906" y="2238"/>
                  </a:cubicBezTo>
                  <a:lnTo>
                    <a:pt x="848" y="122"/>
                  </a:lnTo>
                  <a:cubicBezTo>
                    <a:pt x="727" y="59"/>
                    <a:pt x="669" y="0"/>
                    <a:pt x="548" y="0"/>
                  </a:cubicBez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5" name="Google Shape;2695;p32"/>
            <p:cNvSpPr/>
            <p:nvPr/>
          </p:nvSpPr>
          <p:spPr>
            <a:xfrm>
              <a:off x="1769575" y="2423825"/>
              <a:ext cx="77250" cy="74550"/>
            </a:xfrm>
            <a:custGeom>
              <a:avLst/>
              <a:gdLst/>
              <a:ahLst/>
              <a:cxnLst/>
              <a:rect l="l" t="t" r="r" b="b"/>
              <a:pathLst>
                <a:path w="3090" h="2982" extrusionOk="0">
                  <a:moveTo>
                    <a:pt x="2606" y="0"/>
                  </a:moveTo>
                  <a:cubicBezTo>
                    <a:pt x="2485" y="0"/>
                    <a:pt x="2364" y="59"/>
                    <a:pt x="2301" y="122"/>
                  </a:cubicBezTo>
                  <a:lnTo>
                    <a:pt x="184" y="2238"/>
                  </a:lnTo>
                  <a:cubicBezTo>
                    <a:pt x="0" y="2422"/>
                    <a:pt x="0" y="2664"/>
                    <a:pt x="184" y="2843"/>
                  </a:cubicBezTo>
                  <a:cubicBezTo>
                    <a:pt x="274" y="2935"/>
                    <a:pt x="395" y="2981"/>
                    <a:pt x="516" y="2981"/>
                  </a:cubicBezTo>
                  <a:cubicBezTo>
                    <a:pt x="637" y="2981"/>
                    <a:pt x="758" y="2935"/>
                    <a:pt x="848" y="2843"/>
                  </a:cubicBezTo>
                  <a:lnTo>
                    <a:pt x="2906" y="785"/>
                  </a:lnTo>
                  <a:cubicBezTo>
                    <a:pt x="3090" y="606"/>
                    <a:pt x="3090" y="301"/>
                    <a:pt x="2906" y="122"/>
                  </a:cubicBezTo>
                  <a:cubicBezTo>
                    <a:pt x="2848" y="59"/>
                    <a:pt x="2727" y="0"/>
                    <a:pt x="2606" y="0"/>
                  </a:cubicBez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6" name="Google Shape;2696;p32"/>
            <p:cNvSpPr/>
            <p:nvPr/>
          </p:nvSpPr>
          <p:spPr>
            <a:xfrm>
              <a:off x="238125" y="3732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7" name="Google Shape;2697;p32"/>
            <p:cNvSpPr/>
            <p:nvPr/>
          </p:nvSpPr>
          <p:spPr>
            <a:xfrm>
              <a:off x="238125" y="562475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2698;p32"/>
            <p:cNvSpPr/>
            <p:nvPr/>
          </p:nvSpPr>
          <p:spPr>
            <a:xfrm>
              <a:off x="238125" y="7531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2699;p32"/>
            <p:cNvSpPr/>
            <p:nvPr/>
          </p:nvSpPr>
          <p:spPr>
            <a:xfrm>
              <a:off x="238125" y="9422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0" name="Google Shape;2700;p32"/>
            <p:cNvSpPr/>
            <p:nvPr/>
          </p:nvSpPr>
          <p:spPr>
            <a:xfrm>
              <a:off x="238125" y="1131475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1" name="Google Shape;2701;p32"/>
            <p:cNvSpPr/>
            <p:nvPr/>
          </p:nvSpPr>
          <p:spPr>
            <a:xfrm>
              <a:off x="238125" y="13221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2" name="Google Shape;2702;p32"/>
            <p:cNvSpPr/>
            <p:nvPr/>
          </p:nvSpPr>
          <p:spPr>
            <a:xfrm>
              <a:off x="238125" y="15112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3" name="Google Shape;2703;p32"/>
            <p:cNvSpPr/>
            <p:nvPr/>
          </p:nvSpPr>
          <p:spPr>
            <a:xfrm>
              <a:off x="238125" y="1701925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4" name="Google Shape;2704;p32"/>
            <p:cNvSpPr/>
            <p:nvPr/>
          </p:nvSpPr>
          <p:spPr>
            <a:xfrm>
              <a:off x="238125" y="18911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5" name="Google Shape;2705;p32"/>
            <p:cNvSpPr/>
            <p:nvPr/>
          </p:nvSpPr>
          <p:spPr>
            <a:xfrm>
              <a:off x="238125" y="20802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6" name="Google Shape;2706;p32"/>
            <p:cNvSpPr/>
            <p:nvPr/>
          </p:nvSpPr>
          <p:spPr>
            <a:xfrm>
              <a:off x="238125" y="2270925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" name="Google Shape;2707;p32"/>
            <p:cNvSpPr/>
            <p:nvPr/>
          </p:nvSpPr>
          <p:spPr>
            <a:xfrm>
              <a:off x="238125" y="24601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" name="Google Shape;2708;p32"/>
            <p:cNvSpPr/>
            <p:nvPr/>
          </p:nvSpPr>
          <p:spPr>
            <a:xfrm>
              <a:off x="238125" y="2650825"/>
              <a:ext cx="5988200" cy="4500"/>
            </a:xfrm>
            <a:custGeom>
              <a:avLst/>
              <a:gdLst/>
              <a:ahLst/>
              <a:cxnLst/>
              <a:rect l="l" t="t" r="r" b="b"/>
              <a:pathLst>
                <a:path w="239528" h="180" extrusionOk="0">
                  <a:moveTo>
                    <a:pt x="0" y="0"/>
                  </a:moveTo>
                  <a:lnTo>
                    <a:pt x="0" y="179"/>
                  </a:lnTo>
                  <a:lnTo>
                    <a:pt x="239528" y="179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9" name="Google Shape;2709;p32"/>
            <p:cNvSpPr/>
            <p:nvPr/>
          </p:nvSpPr>
          <p:spPr>
            <a:xfrm>
              <a:off x="238125" y="2839925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" name="Google Shape;2710;p32"/>
            <p:cNvSpPr/>
            <p:nvPr/>
          </p:nvSpPr>
          <p:spPr>
            <a:xfrm>
              <a:off x="238125" y="30291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" name="Google Shape;2711;p32"/>
            <p:cNvSpPr/>
            <p:nvPr/>
          </p:nvSpPr>
          <p:spPr>
            <a:xfrm>
              <a:off x="238125" y="3219825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2" name="Google Shape;2712;p32"/>
            <p:cNvSpPr/>
            <p:nvPr/>
          </p:nvSpPr>
          <p:spPr>
            <a:xfrm>
              <a:off x="238125" y="3408925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" name="Google Shape;2713;p32"/>
            <p:cNvSpPr/>
            <p:nvPr/>
          </p:nvSpPr>
          <p:spPr>
            <a:xfrm>
              <a:off x="238125" y="35981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" name="Google Shape;2714;p32"/>
            <p:cNvSpPr/>
            <p:nvPr/>
          </p:nvSpPr>
          <p:spPr>
            <a:xfrm>
              <a:off x="2548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" name="Google Shape;2715;p32"/>
            <p:cNvSpPr/>
            <p:nvPr/>
          </p:nvSpPr>
          <p:spPr>
            <a:xfrm>
              <a:off x="2548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" name="Google Shape;2716;p32"/>
            <p:cNvSpPr/>
            <p:nvPr/>
          </p:nvSpPr>
          <p:spPr>
            <a:xfrm>
              <a:off x="4485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" name="Google Shape;2717;p32"/>
            <p:cNvSpPr/>
            <p:nvPr/>
          </p:nvSpPr>
          <p:spPr>
            <a:xfrm>
              <a:off x="4485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" name="Google Shape;2718;p32"/>
            <p:cNvSpPr/>
            <p:nvPr/>
          </p:nvSpPr>
          <p:spPr>
            <a:xfrm>
              <a:off x="6422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9" name="Google Shape;2719;p32"/>
            <p:cNvSpPr/>
            <p:nvPr/>
          </p:nvSpPr>
          <p:spPr>
            <a:xfrm>
              <a:off x="6422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2720;p32"/>
            <p:cNvSpPr/>
            <p:nvPr/>
          </p:nvSpPr>
          <p:spPr>
            <a:xfrm>
              <a:off x="8359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2721;p32"/>
            <p:cNvSpPr/>
            <p:nvPr/>
          </p:nvSpPr>
          <p:spPr>
            <a:xfrm>
              <a:off x="8359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2722;p32"/>
            <p:cNvSpPr/>
            <p:nvPr/>
          </p:nvSpPr>
          <p:spPr>
            <a:xfrm>
              <a:off x="10310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3" name="Google Shape;2723;p32"/>
            <p:cNvSpPr/>
            <p:nvPr/>
          </p:nvSpPr>
          <p:spPr>
            <a:xfrm>
              <a:off x="10310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4" name="Google Shape;2724;p32"/>
            <p:cNvSpPr/>
            <p:nvPr/>
          </p:nvSpPr>
          <p:spPr>
            <a:xfrm>
              <a:off x="122477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5" name="Google Shape;2725;p32"/>
            <p:cNvSpPr/>
            <p:nvPr/>
          </p:nvSpPr>
          <p:spPr>
            <a:xfrm>
              <a:off x="122477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6" name="Google Shape;2726;p32"/>
            <p:cNvSpPr/>
            <p:nvPr/>
          </p:nvSpPr>
          <p:spPr>
            <a:xfrm>
              <a:off x="141847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7" name="Google Shape;2727;p32"/>
            <p:cNvSpPr/>
            <p:nvPr/>
          </p:nvSpPr>
          <p:spPr>
            <a:xfrm>
              <a:off x="141847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8" name="Google Shape;2728;p32"/>
            <p:cNvSpPr/>
            <p:nvPr/>
          </p:nvSpPr>
          <p:spPr>
            <a:xfrm>
              <a:off x="1612200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9" name="Google Shape;2729;p32"/>
            <p:cNvSpPr/>
            <p:nvPr/>
          </p:nvSpPr>
          <p:spPr>
            <a:xfrm>
              <a:off x="1612200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0" name="Google Shape;2730;p32"/>
            <p:cNvSpPr/>
            <p:nvPr/>
          </p:nvSpPr>
          <p:spPr>
            <a:xfrm>
              <a:off x="18074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1" name="Google Shape;2731;p32"/>
            <p:cNvSpPr/>
            <p:nvPr/>
          </p:nvSpPr>
          <p:spPr>
            <a:xfrm>
              <a:off x="18074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2" name="Google Shape;2732;p32"/>
            <p:cNvSpPr/>
            <p:nvPr/>
          </p:nvSpPr>
          <p:spPr>
            <a:xfrm>
              <a:off x="20011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3" name="Google Shape;2733;p32"/>
            <p:cNvSpPr/>
            <p:nvPr/>
          </p:nvSpPr>
          <p:spPr>
            <a:xfrm>
              <a:off x="20011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4" name="Google Shape;2734;p32"/>
            <p:cNvSpPr/>
            <p:nvPr/>
          </p:nvSpPr>
          <p:spPr>
            <a:xfrm>
              <a:off x="21948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5" name="Google Shape;2735;p32"/>
            <p:cNvSpPr/>
            <p:nvPr/>
          </p:nvSpPr>
          <p:spPr>
            <a:xfrm>
              <a:off x="21948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6" name="Google Shape;2736;p32"/>
            <p:cNvSpPr/>
            <p:nvPr/>
          </p:nvSpPr>
          <p:spPr>
            <a:xfrm>
              <a:off x="23885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7" name="Google Shape;2737;p32"/>
            <p:cNvSpPr/>
            <p:nvPr/>
          </p:nvSpPr>
          <p:spPr>
            <a:xfrm>
              <a:off x="23885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8" name="Google Shape;2738;p32"/>
            <p:cNvSpPr/>
            <p:nvPr/>
          </p:nvSpPr>
          <p:spPr>
            <a:xfrm>
              <a:off x="25837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9" name="Google Shape;2739;p32"/>
            <p:cNvSpPr/>
            <p:nvPr/>
          </p:nvSpPr>
          <p:spPr>
            <a:xfrm>
              <a:off x="25837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0" name="Google Shape;2740;p32"/>
            <p:cNvSpPr/>
            <p:nvPr/>
          </p:nvSpPr>
          <p:spPr>
            <a:xfrm>
              <a:off x="27774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1" name="Google Shape;2741;p32"/>
            <p:cNvSpPr/>
            <p:nvPr/>
          </p:nvSpPr>
          <p:spPr>
            <a:xfrm>
              <a:off x="27774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2" name="Google Shape;2742;p32"/>
            <p:cNvSpPr/>
            <p:nvPr/>
          </p:nvSpPr>
          <p:spPr>
            <a:xfrm>
              <a:off x="297112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3" name="Google Shape;2743;p32"/>
            <p:cNvSpPr/>
            <p:nvPr/>
          </p:nvSpPr>
          <p:spPr>
            <a:xfrm>
              <a:off x="297112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4" name="Google Shape;2744;p32"/>
            <p:cNvSpPr/>
            <p:nvPr/>
          </p:nvSpPr>
          <p:spPr>
            <a:xfrm>
              <a:off x="316482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5" name="Google Shape;2745;p32"/>
            <p:cNvSpPr/>
            <p:nvPr/>
          </p:nvSpPr>
          <p:spPr>
            <a:xfrm>
              <a:off x="316482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6" name="Google Shape;2746;p32"/>
            <p:cNvSpPr/>
            <p:nvPr/>
          </p:nvSpPr>
          <p:spPr>
            <a:xfrm>
              <a:off x="3360125" y="358125"/>
              <a:ext cx="4500" cy="3421650"/>
            </a:xfrm>
            <a:custGeom>
              <a:avLst/>
              <a:gdLst/>
              <a:ahLst/>
              <a:cxnLst/>
              <a:rect l="l" t="t" r="r" b="b"/>
              <a:pathLst>
                <a:path w="180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179" y="136865"/>
                  </a:lnTo>
                  <a:lnTo>
                    <a:pt x="179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7" name="Google Shape;2747;p32"/>
            <p:cNvSpPr/>
            <p:nvPr/>
          </p:nvSpPr>
          <p:spPr>
            <a:xfrm>
              <a:off x="3360125" y="358125"/>
              <a:ext cx="4500" cy="3421650"/>
            </a:xfrm>
            <a:custGeom>
              <a:avLst/>
              <a:gdLst/>
              <a:ahLst/>
              <a:cxnLst/>
              <a:rect l="l" t="t" r="r" b="b"/>
              <a:pathLst>
                <a:path w="180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179" y="136865"/>
                  </a:lnTo>
                  <a:lnTo>
                    <a:pt x="179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8" name="Google Shape;2748;p32"/>
            <p:cNvSpPr/>
            <p:nvPr/>
          </p:nvSpPr>
          <p:spPr>
            <a:xfrm>
              <a:off x="35538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9" name="Google Shape;2749;p32"/>
            <p:cNvSpPr/>
            <p:nvPr/>
          </p:nvSpPr>
          <p:spPr>
            <a:xfrm>
              <a:off x="35538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0" name="Google Shape;2750;p32"/>
            <p:cNvSpPr/>
            <p:nvPr/>
          </p:nvSpPr>
          <p:spPr>
            <a:xfrm>
              <a:off x="37475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1" name="Google Shape;2751;p32"/>
            <p:cNvSpPr/>
            <p:nvPr/>
          </p:nvSpPr>
          <p:spPr>
            <a:xfrm>
              <a:off x="37475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2" name="Google Shape;2752;p32"/>
            <p:cNvSpPr/>
            <p:nvPr/>
          </p:nvSpPr>
          <p:spPr>
            <a:xfrm>
              <a:off x="39412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3" name="Google Shape;2753;p32"/>
            <p:cNvSpPr/>
            <p:nvPr/>
          </p:nvSpPr>
          <p:spPr>
            <a:xfrm>
              <a:off x="39412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4" name="Google Shape;2754;p32"/>
            <p:cNvSpPr/>
            <p:nvPr/>
          </p:nvSpPr>
          <p:spPr>
            <a:xfrm>
              <a:off x="4136375" y="358125"/>
              <a:ext cx="4625" cy="3421650"/>
            </a:xfrm>
            <a:custGeom>
              <a:avLst/>
              <a:gdLst/>
              <a:ahLst/>
              <a:cxnLst/>
              <a:rect l="l" t="t" r="r" b="b"/>
              <a:pathLst>
                <a:path w="185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185" y="136865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5" name="Google Shape;2755;p32"/>
            <p:cNvSpPr/>
            <p:nvPr/>
          </p:nvSpPr>
          <p:spPr>
            <a:xfrm>
              <a:off x="4136375" y="358125"/>
              <a:ext cx="4625" cy="3421650"/>
            </a:xfrm>
            <a:custGeom>
              <a:avLst/>
              <a:gdLst/>
              <a:ahLst/>
              <a:cxnLst/>
              <a:rect l="l" t="t" r="r" b="b"/>
              <a:pathLst>
                <a:path w="185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185" y="136865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6" name="Google Shape;2756;p32"/>
            <p:cNvSpPr/>
            <p:nvPr/>
          </p:nvSpPr>
          <p:spPr>
            <a:xfrm>
              <a:off x="43300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7" name="Google Shape;2757;p32"/>
            <p:cNvSpPr/>
            <p:nvPr/>
          </p:nvSpPr>
          <p:spPr>
            <a:xfrm>
              <a:off x="43300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8" name="Google Shape;2758;p32"/>
            <p:cNvSpPr/>
            <p:nvPr/>
          </p:nvSpPr>
          <p:spPr>
            <a:xfrm>
              <a:off x="45237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9" name="Google Shape;2759;p32"/>
            <p:cNvSpPr/>
            <p:nvPr/>
          </p:nvSpPr>
          <p:spPr>
            <a:xfrm>
              <a:off x="45237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0" name="Google Shape;2760;p32"/>
            <p:cNvSpPr/>
            <p:nvPr/>
          </p:nvSpPr>
          <p:spPr>
            <a:xfrm>
              <a:off x="47174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1" name="Google Shape;2761;p32"/>
            <p:cNvSpPr/>
            <p:nvPr/>
          </p:nvSpPr>
          <p:spPr>
            <a:xfrm>
              <a:off x="47174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2" name="Google Shape;2762;p32"/>
            <p:cNvSpPr/>
            <p:nvPr/>
          </p:nvSpPr>
          <p:spPr>
            <a:xfrm>
              <a:off x="491117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3" name="Google Shape;2763;p32"/>
            <p:cNvSpPr/>
            <p:nvPr/>
          </p:nvSpPr>
          <p:spPr>
            <a:xfrm>
              <a:off x="491117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4" name="Google Shape;2764;p32"/>
            <p:cNvSpPr/>
            <p:nvPr/>
          </p:nvSpPr>
          <p:spPr>
            <a:xfrm>
              <a:off x="51064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5" name="Google Shape;2765;p32"/>
            <p:cNvSpPr/>
            <p:nvPr/>
          </p:nvSpPr>
          <p:spPr>
            <a:xfrm>
              <a:off x="51064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6" name="Google Shape;2766;p32"/>
            <p:cNvSpPr/>
            <p:nvPr/>
          </p:nvSpPr>
          <p:spPr>
            <a:xfrm>
              <a:off x="53001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7" name="Google Shape;2767;p32"/>
            <p:cNvSpPr/>
            <p:nvPr/>
          </p:nvSpPr>
          <p:spPr>
            <a:xfrm>
              <a:off x="53001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8" name="Google Shape;2768;p32"/>
            <p:cNvSpPr/>
            <p:nvPr/>
          </p:nvSpPr>
          <p:spPr>
            <a:xfrm>
              <a:off x="54938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9" name="Google Shape;2769;p32"/>
            <p:cNvSpPr/>
            <p:nvPr/>
          </p:nvSpPr>
          <p:spPr>
            <a:xfrm>
              <a:off x="54938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0" name="Google Shape;2770;p32"/>
            <p:cNvSpPr/>
            <p:nvPr/>
          </p:nvSpPr>
          <p:spPr>
            <a:xfrm>
              <a:off x="56875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1" name="Google Shape;2771;p32"/>
            <p:cNvSpPr/>
            <p:nvPr/>
          </p:nvSpPr>
          <p:spPr>
            <a:xfrm>
              <a:off x="56875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2" name="Google Shape;2772;p32"/>
            <p:cNvSpPr/>
            <p:nvPr/>
          </p:nvSpPr>
          <p:spPr>
            <a:xfrm>
              <a:off x="58827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3" name="Google Shape;2773;p32"/>
            <p:cNvSpPr/>
            <p:nvPr/>
          </p:nvSpPr>
          <p:spPr>
            <a:xfrm>
              <a:off x="58827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4" name="Google Shape;2774;p32"/>
            <p:cNvSpPr/>
            <p:nvPr/>
          </p:nvSpPr>
          <p:spPr>
            <a:xfrm>
              <a:off x="60764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5" name="Google Shape;2775;p32"/>
            <p:cNvSpPr/>
            <p:nvPr/>
          </p:nvSpPr>
          <p:spPr>
            <a:xfrm>
              <a:off x="60764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76" name="Google Shape;2776;p32"/>
          <p:cNvSpPr/>
          <p:nvPr/>
        </p:nvSpPr>
        <p:spPr>
          <a:xfrm>
            <a:off x="2422021" y="-95250"/>
            <a:ext cx="6744729" cy="5334013"/>
          </a:xfrm>
          <a:custGeom>
            <a:avLst/>
            <a:gdLst/>
            <a:ahLst/>
            <a:cxnLst/>
            <a:rect l="l" t="t" r="r" b="b"/>
            <a:pathLst>
              <a:path w="29241" h="23125" extrusionOk="0">
                <a:moveTo>
                  <a:pt x="4180" y="1"/>
                </a:moveTo>
                <a:cubicBezTo>
                  <a:pt x="1575" y="3086"/>
                  <a:pt x="1" y="7023"/>
                  <a:pt x="1" y="11381"/>
                </a:cubicBezTo>
                <a:cubicBezTo>
                  <a:pt x="1" y="15918"/>
                  <a:pt x="1696" y="19976"/>
                  <a:pt x="4480" y="23124"/>
                </a:cubicBezTo>
                <a:lnTo>
                  <a:pt x="29240" y="23124"/>
                </a:lnTo>
                <a:lnTo>
                  <a:pt x="29240" y="1"/>
                </a:lnTo>
                <a:close/>
              </a:path>
            </a:pathLst>
          </a:custGeom>
          <a:solidFill>
            <a:srgbClr val="9CD3ED">
              <a:alpha val="243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7" name="Google Shape;2777;p32"/>
          <p:cNvSpPr txBox="1">
            <a:spLocks noGrp="1"/>
          </p:cNvSpPr>
          <p:nvPr>
            <p:ph type="title"/>
          </p:nvPr>
        </p:nvSpPr>
        <p:spPr>
          <a:xfrm>
            <a:off x="5057775" y="2821300"/>
            <a:ext cx="3366300" cy="4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40" b="1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778" name="Google Shape;2778;p32"/>
          <p:cNvSpPr txBox="1">
            <a:spLocks noGrp="1"/>
          </p:cNvSpPr>
          <p:nvPr>
            <p:ph type="title" idx="2" hasCustomPrompt="1"/>
          </p:nvPr>
        </p:nvSpPr>
        <p:spPr>
          <a:xfrm>
            <a:off x="5057775" y="1258525"/>
            <a:ext cx="33663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3000"/>
              <a:buNone/>
              <a:defRPr sz="13000" b="1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779" name="Google Shape;2779;p32"/>
          <p:cNvSpPr txBox="1">
            <a:spLocks noGrp="1"/>
          </p:cNvSpPr>
          <p:nvPr>
            <p:ph type="subTitle" idx="1"/>
          </p:nvPr>
        </p:nvSpPr>
        <p:spPr>
          <a:xfrm>
            <a:off x="5057400" y="3375775"/>
            <a:ext cx="3366300" cy="69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Open Sans SemiBold"/>
              <a:buNone/>
              <a:defRPr sz="1800">
                <a:highlight>
                  <a:srgbClr val="FFF2CC"/>
                </a:highlight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80A0"/>
              </a:buClr>
              <a:buSzPts val="1600"/>
              <a:buFont typeface="Open Sans SemiBold"/>
              <a:buNone/>
              <a:defRPr sz="1600">
                <a:solidFill>
                  <a:srgbClr val="2E80A0"/>
                </a:solidFill>
                <a:highlight>
                  <a:srgbClr val="FFF2CC"/>
                </a:highlight>
                <a:latin typeface="Open Sans SemiBold"/>
                <a:ea typeface="Open Sans SemiBold"/>
                <a:cs typeface="Open Sans SemiBold"/>
                <a:sym typeface="Open Sans SemiBold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80A0"/>
              </a:buClr>
              <a:buSzPts val="1600"/>
              <a:buFont typeface="Open Sans SemiBold"/>
              <a:buNone/>
              <a:defRPr sz="1600">
                <a:solidFill>
                  <a:srgbClr val="2E80A0"/>
                </a:solidFill>
                <a:highlight>
                  <a:srgbClr val="FFF2CC"/>
                </a:highlight>
                <a:latin typeface="Open Sans SemiBold"/>
                <a:ea typeface="Open Sans SemiBold"/>
                <a:cs typeface="Open Sans SemiBold"/>
                <a:sym typeface="Open Sans SemiBold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80A0"/>
              </a:buClr>
              <a:buSzPts val="1600"/>
              <a:buFont typeface="Open Sans SemiBold"/>
              <a:buNone/>
              <a:defRPr sz="1600">
                <a:solidFill>
                  <a:srgbClr val="2E80A0"/>
                </a:solidFill>
                <a:highlight>
                  <a:srgbClr val="FFF2CC"/>
                </a:highlight>
                <a:latin typeface="Open Sans SemiBold"/>
                <a:ea typeface="Open Sans SemiBold"/>
                <a:cs typeface="Open Sans SemiBold"/>
                <a:sym typeface="Open Sans SemiBold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80A0"/>
              </a:buClr>
              <a:buSzPts val="1600"/>
              <a:buFont typeface="Open Sans SemiBold"/>
              <a:buNone/>
              <a:defRPr sz="1600">
                <a:solidFill>
                  <a:srgbClr val="2E80A0"/>
                </a:solidFill>
                <a:highlight>
                  <a:srgbClr val="FFF2CC"/>
                </a:highlight>
                <a:latin typeface="Open Sans SemiBold"/>
                <a:ea typeface="Open Sans SemiBold"/>
                <a:cs typeface="Open Sans SemiBold"/>
                <a:sym typeface="Open Sans SemiBold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80A0"/>
              </a:buClr>
              <a:buSzPts val="1600"/>
              <a:buFont typeface="Open Sans SemiBold"/>
              <a:buNone/>
              <a:defRPr sz="1600">
                <a:solidFill>
                  <a:srgbClr val="2E80A0"/>
                </a:solidFill>
                <a:highlight>
                  <a:srgbClr val="FFF2CC"/>
                </a:highlight>
                <a:latin typeface="Open Sans SemiBold"/>
                <a:ea typeface="Open Sans SemiBold"/>
                <a:cs typeface="Open Sans SemiBold"/>
                <a:sym typeface="Open Sans SemiBold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80A0"/>
              </a:buClr>
              <a:buSzPts val="1600"/>
              <a:buFont typeface="Open Sans SemiBold"/>
              <a:buNone/>
              <a:defRPr sz="1600">
                <a:solidFill>
                  <a:srgbClr val="2E80A0"/>
                </a:solidFill>
                <a:highlight>
                  <a:srgbClr val="FFF2CC"/>
                </a:highlight>
                <a:latin typeface="Open Sans SemiBold"/>
                <a:ea typeface="Open Sans SemiBold"/>
                <a:cs typeface="Open Sans SemiBold"/>
                <a:sym typeface="Open Sans SemiBold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80A0"/>
              </a:buClr>
              <a:buSzPts val="1600"/>
              <a:buFont typeface="Open Sans SemiBold"/>
              <a:buNone/>
              <a:defRPr sz="1600">
                <a:solidFill>
                  <a:srgbClr val="2E80A0"/>
                </a:solidFill>
                <a:highlight>
                  <a:srgbClr val="FFF2CC"/>
                </a:highlight>
                <a:latin typeface="Open Sans SemiBold"/>
                <a:ea typeface="Open Sans SemiBold"/>
                <a:cs typeface="Open Sans SemiBold"/>
                <a:sym typeface="Open Sans SemiBold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80A0"/>
              </a:buClr>
              <a:buSzPts val="1600"/>
              <a:buFont typeface="Open Sans SemiBold"/>
              <a:buNone/>
              <a:defRPr sz="1600">
                <a:solidFill>
                  <a:srgbClr val="2E80A0"/>
                </a:solidFill>
                <a:highlight>
                  <a:srgbClr val="FFF2CC"/>
                </a:highlight>
                <a:latin typeface="Open Sans SemiBold"/>
                <a:ea typeface="Open Sans SemiBold"/>
                <a:cs typeface="Open Sans SemiBold"/>
                <a:sym typeface="Open Sans SemiBol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CUSTOM_29">
    <p:spTree>
      <p:nvGrpSpPr>
        <p:cNvPr id="1" name="Shape 2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1" name="Google Shape;2781;p33"/>
          <p:cNvSpPr/>
          <p:nvPr/>
        </p:nvSpPr>
        <p:spPr>
          <a:xfrm>
            <a:off x="270988" y="1953300"/>
            <a:ext cx="8602036" cy="8602036"/>
          </a:xfrm>
          <a:custGeom>
            <a:avLst/>
            <a:gdLst/>
            <a:ahLst/>
            <a:cxnLst/>
            <a:rect l="l" t="t" r="r" b="b"/>
            <a:pathLst>
              <a:path w="15497" h="15497" extrusionOk="0">
                <a:moveTo>
                  <a:pt x="7749" y="0"/>
                </a:moveTo>
                <a:cubicBezTo>
                  <a:pt x="3449" y="0"/>
                  <a:pt x="1" y="3453"/>
                  <a:pt x="1" y="7748"/>
                </a:cubicBezTo>
                <a:cubicBezTo>
                  <a:pt x="1" y="12048"/>
                  <a:pt x="3449" y="15496"/>
                  <a:pt x="7749" y="15496"/>
                </a:cubicBezTo>
                <a:cubicBezTo>
                  <a:pt x="12044" y="15496"/>
                  <a:pt x="15497" y="12048"/>
                  <a:pt x="15497" y="7748"/>
                </a:cubicBezTo>
                <a:cubicBezTo>
                  <a:pt x="15497" y="3453"/>
                  <a:pt x="12044" y="0"/>
                  <a:pt x="7749" y="0"/>
                </a:cubicBezTo>
                <a:close/>
              </a:path>
            </a:pathLst>
          </a:custGeom>
          <a:solidFill>
            <a:srgbClr val="9CD3ED">
              <a:alpha val="244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82" name="Google Shape;2782;p33"/>
          <p:cNvGrpSpPr/>
          <p:nvPr/>
        </p:nvGrpSpPr>
        <p:grpSpPr>
          <a:xfrm>
            <a:off x="-22742" y="-53681"/>
            <a:ext cx="9189492" cy="5250864"/>
            <a:chOff x="238125" y="358125"/>
            <a:chExt cx="5988200" cy="3421650"/>
          </a:xfrm>
        </p:grpSpPr>
        <p:sp>
          <p:nvSpPr>
            <p:cNvPr id="2783" name="Google Shape;2783;p33"/>
            <p:cNvSpPr/>
            <p:nvPr/>
          </p:nvSpPr>
          <p:spPr>
            <a:xfrm>
              <a:off x="593800" y="2994275"/>
              <a:ext cx="95300" cy="95425"/>
            </a:xfrm>
            <a:custGeom>
              <a:avLst/>
              <a:gdLst/>
              <a:ahLst/>
              <a:cxnLst/>
              <a:rect l="l" t="t" r="r" b="b"/>
              <a:pathLst>
                <a:path w="3812" h="3817" extrusionOk="0">
                  <a:moveTo>
                    <a:pt x="1937" y="1"/>
                  </a:moveTo>
                  <a:lnTo>
                    <a:pt x="0" y="1938"/>
                  </a:lnTo>
                  <a:lnTo>
                    <a:pt x="1937" y="3817"/>
                  </a:lnTo>
                  <a:lnTo>
                    <a:pt x="3812" y="1938"/>
                  </a:lnTo>
                  <a:lnTo>
                    <a:pt x="1937" y="1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4" name="Google Shape;2784;p33"/>
            <p:cNvSpPr/>
            <p:nvPr/>
          </p:nvSpPr>
          <p:spPr>
            <a:xfrm>
              <a:off x="5260825" y="2994275"/>
              <a:ext cx="95300" cy="95425"/>
            </a:xfrm>
            <a:custGeom>
              <a:avLst/>
              <a:gdLst/>
              <a:ahLst/>
              <a:cxnLst/>
              <a:rect l="l" t="t" r="r" b="b"/>
              <a:pathLst>
                <a:path w="3812" h="3817" extrusionOk="0">
                  <a:moveTo>
                    <a:pt x="1874" y="1"/>
                  </a:moveTo>
                  <a:lnTo>
                    <a:pt x="0" y="1938"/>
                  </a:lnTo>
                  <a:lnTo>
                    <a:pt x="1874" y="3817"/>
                  </a:lnTo>
                  <a:lnTo>
                    <a:pt x="3811" y="1938"/>
                  </a:lnTo>
                  <a:lnTo>
                    <a:pt x="1874" y="1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5" name="Google Shape;2785;p33"/>
            <p:cNvSpPr/>
            <p:nvPr/>
          </p:nvSpPr>
          <p:spPr>
            <a:xfrm>
              <a:off x="3124050" y="1093575"/>
              <a:ext cx="95300" cy="93850"/>
            </a:xfrm>
            <a:custGeom>
              <a:avLst/>
              <a:gdLst/>
              <a:ahLst/>
              <a:cxnLst/>
              <a:rect l="l" t="t" r="r" b="b"/>
              <a:pathLst>
                <a:path w="3812" h="3754" extrusionOk="0">
                  <a:moveTo>
                    <a:pt x="1874" y="1"/>
                  </a:moveTo>
                  <a:lnTo>
                    <a:pt x="0" y="1879"/>
                  </a:lnTo>
                  <a:lnTo>
                    <a:pt x="1874" y="3753"/>
                  </a:lnTo>
                  <a:lnTo>
                    <a:pt x="3811" y="1879"/>
                  </a:lnTo>
                  <a:lnTo>
                    <a:pt x="1874" y="1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6" name="Google Shape;2786;p33"/>
            <p:cNvSpPr/>
            <p:nvPr/>
          </p:nvSpPr>
          <p:spPr>
            <a:xfrm>
              <a:off x="5652700" y="712225"/>
              <a:ext cx="87800" cy="86350"/>
            </a:xfrm>
            <a:custGeom>
              <a:avLst/>
              <a:gdLst/>
              <a:ahLst/>
              <a:cxnLst/>
              <a:rect l="l" t="t" r="r" b="b"/>
              <a:pathLst>
                <a:path w="3512" h="3454" extrusionOk="0">
                  <a:moveTo>
                    <a:pt x="1759" y="911"/>
                  </a:moveTo>
                  <a:cubicBezTo>
                    <a:pt x="2180" y="911"/>
                    <a:pt x="2606" y="1274"/>
                    <a:pt x="2606" y="1758"/>
                  </a:cubicBezTo>
                  <a:cubicBezTo>
                    <a:pt x="2606" y="2180"/>
                    <a:pt x="2180" y="2543"/>
                    <a:pt x="1759" y="2543"/>
                  </a:cubicBezTo>
                  <a:cubicBezTo>
                    <a:pt x="1274" y="2543"/>
                    <a:pt x="911" y="2180"/>
                    <a:pt x="911" y="1758"/>
                  </a:cubicBezTo>
                  <a:cubicBezTo>
                    <a:pt x="911" y="1274"/>
                    <a:pt x="1274" y="911"/>
                    <a:pt x="1759" y="911"/>
                  </a:cubicBezTo>
                  <a:close/>
                  <a:moveTo>
                    <a:pt x="1759" y="0"/>
                  </a:moveTo>
                  <a:cubicBezTo>
                    <a:pt x="790" y="0"/>
                    <a:pt x="1" y="790"/>
                    <a:pt x="1" y="1758"/>
                  </a:cubicBezTo>
                  <a:cubicBezTo>
                    <a:pt x="1" y="2727"/>
                    <a:pt x="790" y="3453"/>
                    <a:pt x="1759" y="3453"/>
                  </a:cubicBezTo>
                  <a:cubicBezTo>
                    <a:pt x="2727" y="3453"/>
                    <a:pt x="3512" y="2727"/>
                    <a:pt x="3512" y="1758"/>
                  </a:cubicBezTo>
                  <a:cubicBezTo>
                    <a:pt x="3512" y="790"/>
                    <a:pt x="2727" y="0"/>
                    <a:pt x="1759" y="0"/>
                  </a:cubicBez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7" name="Google Shape;2787;p33"/>
            <p:cNvSpPr/>
            <p:nvPr/>
          </p:nvSpPr>
          <p:spPr>
            <a:xfrm>
              <a:off x="1187025" y="712225"/>
              <a:ext cx="87775" cy="86350"/>
            </a:xfrm>
            <a:custGeom>
              <a:avLst/>
              <a:gdLst/>
              <a:ahLst/>
              <a:cxnLst/>
              <a:rect l="l" t="t" r="r" b="b"/>
              <a:pathLst>
                <a:path w="3511" h="3454" extrusionOk="0">
                  <a:moveTo>
                    <a:pt x="1753" y="911"/>
                  </a:moveTo>
                  <a:cubicBezTo>
                    <a:pt x="2179" y="911"/>
                    <a:pt x="2600" y="1274"/>
                    <a:pt x="2600" y="1758"/>
                  </a:cubicBezTo>
                  <a:cubicBezTo>
                    <a:pt x="2600" y="2180"/>
                    <a:pt x="2179" y="2543"/>
                    <a:pt x="1753" y="2543"/>
                  </a:cubicBezTo>
                  <a:cubicBezTo>
                    <a:pt x="1269" y="2543"/>
                    <a:pt x="906" y="2180"/>
                    <a:pt x="906" y="1758"/>
                  </a:cubicBezTo>
                  <a:cubicBezTo>
                    <a:pt x="906" y="1274"/>
                    <a:pt x="1269" y="911"/>
                    <a:pt x="1753" y="911"/>
                  </a:cubicBezTo>
                  <a:close/>
                  <a:moveTo>
                    <a:pt x="1753" y="0"/>
                  </a:moveTo>
                  <a:cubicBezTo>
                    <a:pt x="785" y="0"/>
                    <a:pt x="0" y="790"/>
                    <a:pt x="0" y="1758"/>
                  </a:cubicBezTo>
                  <a:cubicBezTo>
                    <a:pt x="0" y="2727"/>
                    <a:pt x="785" y="3453"/>
                    <a:pt x="1753" y="3453"/>
                  </a:cubicBezTo>
                  <a:cubicBezTo>
                    <a:pt x="2722" y="3453"/>
                    <a:pt x="3511" y="2727"/>
                    <a:pt x="3511" y="1758"/>
                  </a:cubicBezTo>
                  <a:cubicBezTo>
                    <a:pt x="3511" y="790"/>
                    <a:pt x="2722" y="0"/>
                    <a:pt x="1753" y="0"/>
                  </a:cubicBez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8" name="Google Shape;2788;p33"/>
            <p:cNvSpPr/>
            <p:nvPr/>
          </p:nvSpPr>
          <p:spPr>
            <a:xfrm>
              <a:off x="6035625" y="3555775"/>
              <a:ext cx="86225" cy="86225"/>
            </a:xfrm>
            <a:custGeom>
              <a:avLst/>
              <a:gdLst/>
              <a:ahLst/>
              <a:cxnLst/>
              <a:rect l="l" t="t" r="r" b="b"/>
              <a:pathLst>
                <a:path w="3449" h="3449" extrusionOk="0">
                  <a:moveTo>
                    <a:pt x="1696" y="906"/>
                  </a:moveTo>
                  <a:cubicBezTo>
                    <a:pt x="2180" y="906"/>
                    <a:pt x="2543" y="1269"/>
                    <a:pt x="2543" y="1695"/>
                  </a:cubicBezTo>
                  <a:cubicBezTo>
                    <a:pt x="2543" y="2180"/>
                    <a:pt x="2180" y="2543"/>
                    <a:pt x="1696" y="2543"/>
                  </a:cubicBezTo>
                  <a:cubicBezTo>
                    <a:pt x="1269" y="2543"/>
                    <a:pt x="906" y="2180"/>
                    <a:pt x="906" y="1695"/>
                  </a:cubicBezTo>
                  <a:cubicBezTo>
                    <a:pt x="906" y="1269"/>
                    <a:pt x="1269" y="906"/>
                    <a:pt x="1696" y="906"/>
                  </a:cubicBezTo>
                  <a:close/>
                  <a:moveTo>
                    <a:pt x="1696" y="0"/>
                  </a:moveTo>
                  <a:cubicBezTo>
                    <a:pt x="785" y="0"/>
                    <a:pt x="1" y="785"/>
                    <a:pt x="1" y="1695"/>
                  </a:cubicBezTo>
                  <a:cubicBezTo>
                    <a:pt x="1" y="2664"/>
                    <a:pt x="785" y="3448"/>
                    <a:pt x="1696" y="3448"/>
                  </a:cubicBezTo>
                  <a:cubicBezTo>
                    <a:pt x="2664" y="3448"/>
                    <a:pt x="3449" y="2664"/>
                    <a:pt x="3449" y="1695"/>
                  </a:cubicBezTo>
                  <a:cubicBezTo>
                    <a:pt x="3449" y="785"/>
                    <a:pt x="2664" y="0"/>
                    <a:pt x="1696" y="0"/>
                  </a:cubicBez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9" name="Google Shape;2789;p33"/>
            <p:cNvSpPr/>
            <p:nvPr/>
          </p:nvSpPr>
          <p:spPr>
            <a:xfrm>
              <a:off x="3518950" y="3371150"/>
              <a:ext cx="86350" cy="87800"/>
            </a:xfrm>
            <a:custGeom>
              <a:avLst/>
              <a:gdLst/>
              <a:ahLst/>
              <a:cxnLst/>
              <a:rect l="l" t="t" r="r" b="b"/>
              <a:pathLst>
                <a:path w="3454" h="3512" extrusionOk="0">
                  <a:moveTo>
                    <a:pt x="1758" y="906"/>
                  </a:moveTo>
                  <a:cubicBezTo>
                    <a:pt x="2180" y="906"/>
                    <a:pt x="2543" y="1269"/>
                    <a:pt x="2543" y="1753"/>
                  </a:cubicBezTo>
                  <a:cubicBezTo>
                    <a:pt x="2543" y="2238"/>
                    <a:pt x="2180" y="2601"/>
                    <a:pt x="1758" y="2601"/>
                  </a:cubicBezTo>
                  <a:cubicBezTo>
                    <a:pt x="1274" y="2601"/>
                    <a:pt x="911" y="2238"/>
                    <a:pt x="911" y="1753"/>
                  </a:cubicBezTo>
                  <a:cubicBezTo>
                    <a:pt x="911" y="1269"/>
                    <a:pt x="1274" y="906"/>
                    <a:pt x="1758" y="906"/>
                  </a:cubicBezTo>
                  <a:close/>
                  <a:moveTo>
                    <a:pt x="1758" y="0"/>
                  </a:moveTo>
                  <a:cubicBezTo>
                    <a:pt x="790" y="0"/>
                    <a:pt x="0" y="785"/>
                    <a:pt x="0" y="1753"/>
                  </a:cubicBezTo>
                  <a:cubicBezTo>
                    <a:pt x="0" y="2722"/>
                    <a:pt x="790" y="3511"/>
                    <a:pt x="1758" y="3511"/>
                  </a:cubicBezTo>
                  <a:cubicBezTo>
                    <a:pt x="2664" y="3511"/>
                    <a:pt x="3453" y="2722"/>
                    <a:pt x="3453" y="1753"/>
                  </a:cubicBezTo>
                  <a:cubicBezTo>
                    <a:pt x="3453" y="785"/>
                    <a:pt x="2664" y="0"/>
                    <a:pt x="1758" y="0"/>
                  </a:cubicBez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0" name="Google Shape;2790;p33"/>
            <p:cNvSpPr/>
            <p:nvPr/>
          </p:nvSpPr>
          <p:spPr>
            <a:xfrm>
              <a:off x="4495100" y="2033400"/>
              <a:ext cx="77125" cy="76025"/>
            </a:xfrm>
            <a:custGeom>
              <a:avLst/>
              <a:gdLst/>
              <a:ahLst/>
              <a:cxnLst/>
              <a:rect l="l" t="t" r="r" b="b"/>
              <a:pathLst>
                <a:path w="3085" h="3041" extrusionOk="0">
                  <a:moveTo>
                    <a:pt x="484" y="0"/>
                  </a:moveTo>
                  <a:cubicBezTo>
                    <a:pt x="421" y="0"/>
                    <a:pt x="300" y="58"/>
                    <a:pt x="179" y="179"/>
                  </a:cubicBezTo>
                  <a:cubicBezTo>
                    <a:pt x="0" y="363"/>
                    <a:pt x="0" y="606"/>
                    <a:pt x="179" y="785"/>
                  </a:cubicBezTo>
                  <a:lnTo>
                    <a:pt x="2300" y="2906"/>
                  </a:lnTo>
                  <a:cubicBezTo>
                    <a:pt x="2390" y="2995"/>
                    <a:pt x="2495" y="3040"/>
                    <a:pt x="2601" y="3040"/>
                  </a:cubicBezTo>
                  <a:cubicBezTo>
                    <a:pt x="2707" y="3040"/>
                    <a:pt x="2814" y="2995"/>
                    <a:pt x="2906" y="2906"/>
                  </a:cubicBezTo>
                  <a:cubicBezTo>
                    <a:pt x="3085" y="2722"/>
                    <a:pt x="3085" y="2422"/>
                    <a:pt x="2906" y="2238"/>
                  </a:cubicBezTo>
                  <a:lnTo>
                    <a:pt x="848" y="179"/>
                  </a:lnTo>
                  <a:cubicBezTo>
                    <a:pt x="726" y="58"/>
                    <a:pt x="605" y="0"/>
                    <a:pt x="484" y="0"/>
                  </a:cubicBez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1" name="Google Shape;2791;p33"/>
            <p:cNvSpPr/>
            <p:nvPr/>
          </p:nvSpPr>
          <p:spPr>
            <a:xfrm>
              <a:off x="4495100" y="2033400"/>
              <a:ext cx="77125" cy="76025"/>
            </a:xfrm>
            <a:custGeom>
              <a:avLst/>
              <a:gdLst/>
              <a:ahLst/>
              <a:cxnLst/>
              <a:rect l="l" t="t" r="r" b="b"/>
              <a:pathLst>
                <a:path w="3085" h="3041" extrusionOk="0">
                  <a:moveTo>
                    <a:pt x="2601" y="0"/>
                  </a:moveTo>
                  <a:cubicBezTo>
                    <a:pt x="2479" y="0"/>
                    <a:pt x="2358" y="58"/>
                    <a:pt x="2300" y="179"/>
                  </a:cubicBezTo>
                  <a:lnTo>
                    <a:pt x="179" y="2238"/>
                  </a:lnTo>
                  <a:cubicBezTo>
                    <a:pt x="0" y="2422"/>
                    <a:pt x="0" y="2722"/>
                    <a:pt x="179" y="2906"/>
                  </a:cubicBezTo>
                  <a:cubicBezTo>
                    <a:pt x="271" y="2995"/>
                    <a:pt x="392" y="3040"/>
                    <a:pt x="513" y="3040"/>
                  </a:cubicBezTo>
                  <a:cubicBezTo>
                    <a:pt x="634" y="3040"/>
                    <a:pt x="756" y="2995"/>
                    <a:pt x="848" y="2906"/>
                  </a:cubicBezTo>
                  <a:lnTo>
                    <a:pt x="2906" y="785"/>
                  </a:lnTo>
                  <a:cubicBezTo>
                    <a:pt x="3085" y="606"/>
                    <a:pt x="3085" y="363"/>
                    <a:pt x="2906" y="179"/>
                  </a:cubicBezTo>
                  <a:cubicBezTo>
                    <a:pt x="2843" y="58"/>
                    <a:pt x="2722" y="0"/>
                    <a:pt x="2601" y="0"/>
                  </a:cubicBez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2" name="Google Shape;2792;p33"/>
            <p:cNvSpPr/>
            <p:nvPr/>
          </p:nvSpPr>
          <p:spPr>
            <a:xfrm>
              <a:off x="1769575" y="2423825"/>
              <a:ext cx="77250" cy="74550"/>
            </a:xfrm>
            <a:custGeom>
              <a:avLst/>
              <a:gdLst/>
              <a:ahLst/>
              <a:cxnLst/>
              <a:rect l="l" t="t" r="r" b="b"/>
              <a:pathLst>
                <a:path w="3090" h="2982" extrusionOk="0">
                  <a:moveTo>
                    <a:pt x="548" y="0"/>
                  </a:moveTo>
                  <a:cubicBezTo>
                    <a:pt x="427" y="0"/>
                    <a:pt x="306" y="59"/>
                    <a:pt x="184" y="122"/>
                  </a:cubicBezTo>
                  <a:cubicBezTo>
                    <a:pt x="0" y="301"/>
                    <a:pt x="0" y="606"/>
                    <a:pt x="184" y="785"/>
                  </a:cubicBezTo>
                  <a:lnTo>
                    <a:pt x="2301" y="2843"/>
                  </a:lnTo>
                  <a:cubicBezTo>
                    <a:pt x="2393" y="2935"/>
                    <a:pt x="2499" y="2981"/>
                    <a:pt x="2605" y="2981"/>
                  </a:cubicBezTo>
                  <a:cubicBezTo>
                    <a:pt x="2711" y="2981"/>
                    <a:pt x="2816" y="2935"/>
                    <a:pt x="2906" y="2843"/>
                  </a:cubicBezTo>
                  <a:cubicBezTo>
                    <a:pt x="3090" y="2664"/>
                    <a:pt x="3090" y="2422"/>
                    <a:pt x="2906" y="2238"/>
                  </a:cubicBezTo>
                  <a:lnTo>
                    <a:pt x="848" y="122"/>
                  </a:lnTo>
                  <a:cubicBezTo>
                    <a:pt x="727" y="59"/>
                    <a:pt x="669" y="0"/>
                    <a:pt x="548" y="0"/>
                  </a:cubicBez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3" name="Google Shape;2793;p33"/>
            <p:cNvSpPr/>
            <p:nvPr/>
          </p:nvSpPr>
          <p:spPr>
            <a:xfrm>
              <a:off x="1769575" y="2423825"/>
              <a:ext cx="77250" cy="74550"/>
            </a:xfrm>
            <a:custGeom>
              <a:avLst/>
              <a:gdLst/>
              <a:ahLst/>
              <a:cxnLst/>
              <a:rect l="l" t="t" r="r" b="b"/>
              <a:pathLst>
                <a:path w="3090" h="2982" extrusionOk="0">
                  <a:moveTo>
                    <a:pt x="2606" y="0"/>
                  </a:moveTo>
                  <a:cubicBezTo>
                    <a:pt x="2485" y="0"/>
                    <a:pt x="2364" y="59"/>
                    <a:pt x="2301" y="122"/>
                  </a:cubicBezTo>
                  <a:lnTo>
                    <a:pt x="184" y="2238"/>
                  </a:lnTo>
                  <a:cubicBezTo>
                    <a:pt x="0" y="2422"/>
                    <a:pt x="0" y="2664"/>
                    <a:pt x="184" y="2843"/>
                  </a:cubicBezTo>
                  <a:cubicBezTo>
                    <a:pt x="274" y="2935"/>
                    <a:pt x="395" y="2981"/>
                    <a:pt x="516" y="2981"/>
                  </a:cubicBezTo>
                  <a:cubicBezTo>
                    <a:pt x="637" y="2981"/>
                    <a:pt x="758" y="2935"/>
                    <a:pt x="848" y="2843"/>
                  </a:cubicBezTo>
                  <a:lnTo>
                    <a:pt x="2906" y="785"/>
                  </a:lnTo>
                  <a:cubicBezTo>
                    <a:pt x="3090" y="606"/>
                    <a:pt x="3090" y="301"/>
                    <a:pt x="2906" y="122"/>
                  </a:cubicBezTo>
                  <a:cubicBezTo>
                    <a:pt x="2848" y="59"/>
                    <a:pt x="2727" y="0"/>
                    <a:pt x="2606" y="0"/>
                  </a:cubicBez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4" name="Google Shape;2794;p33"/>
            <p:cNvSpPr/>
            <p:nvPr/>
          </p:nvSpPr>
          <p:spPr>
            <a:xfrm>
              <a:off x="238125" y="3732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5" name="Google Shape;2795;p33"/>
            <p:cNvSpPr/>
            <p:nvPr/>
          </p:nvSpPr>
          <p:spPr>
            <a:xfrm>
              <a:off x="238125" y="562475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6" name="Google Shape;2796;p33"/>
            <p:cNvSpPr/>
            <p:nvPr/>
          </p:nvSpPr>
          <p:spPr>
            <a:xfrm>
              <a:off x="238125" y="7531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7" name="Google Shape;2797;p33"/>
            <p:cNvSpPr/>
            <p:nvPr/>
          </p:nvSpPr>
          <p:spPr>
            <a:xfrm>
              <a:off x="238125" y="9422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8" name="Google Shape;2798;p33"/>
            <p:cNvSpPr/>
            <p:nvPr/>
          </p:nvSpPr>
          <p:spPr>
            <a:xfrm>
              <a:off x="238125" y="1131475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9" name="Google Shape;2799;p33"/>
            <p:cNvSpPr/>
            <p:nvPr/>
          </p:nvSpPr>
          <p:spPr>
            <a:xfrm>
              <a:off x="238125" y="13221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0" name="Google Shape;2800;p33"/>
            <p:cNvSpPr/>
            <p:nvPr/>
          </p:nvSpPr>
          <p:spPr>
            <a:xfrm>
              <a:off x="238125" y="15112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1" name="Google Shape;2801;p33"/>
            <p:cNvSpPr/>
            <p:nvPr/>
          </p:nvSpPr>
          <p:spPr>
            <a:xfrm>
              <a:off x="238125" y="1701925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2" name="Google Shape;2802;p33"/>
            <p:cNvSpPr/>
            <p:nvPr/>
          </p:nvSpPr>
          <p:spPr>
            <a:xfrm>
              <a:off x="238125" y="18911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3" name="Google Shape;2803;p33"/>
            <p:cNvSpPr/>
            <p:nvPr/>
          </p:nvSpPr>
          <p:spPr>
            <a:xfrm>
              <a:off x="238125" y="20802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4" name="Google Shape;2804;p33"/>
            <p:cNvSpPr/>
            <p:nvPr/>
          </p:nvSpPr>
          <p:spPr>
            <a:xfrm>
              <a:off x="238125" y="2270925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5" name="Google Shape;2805;p33"/>
            <p:cNvSpPr/>
            <p:nvPr/>
          </p:nvSpPr>
          <p:spPr>
            <a:xfrm>
              <a:off x="238125" y="24601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6" name="Google Shape;2806;p33"/>
            <p:cNvSpPr/>
            <p:nvPr/>
          </p:nvSpPr>
          <p:spPr>
            <a:xfrm>
              <a:off x="238125" y="2650825"/>
              <a:ext cx="5988200" cy="4500"/>
            </a:xfrm>
            <a:custGeom>
              <a:avLst/>
              <a:gdLst/>
              <a:ahLst/>
              <a:cxnLst/>
              <a:rect l="l" t="t" r="r" b="b"/>
              <a:pathLst>
                <a:path w="239528" h="180" extrusionOk="0">
                  <a:moveTo>
                    <a:pt x="0" y="0"/>
                  </a:moveTo>
                  <a:lnTo>
                    <a:pt x="0" y="179"/>
                  </a:lnTo>
                  <a:lnTo>
                    <a:pt x="239528" y="179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7" name="Google Shape;2807;p33"/>
            <p:cNvSpPr/>
            <p:nvPr/>
          </p:nvSpPr>
          <p:spPr>
            <a:xfrm>
              <a:off x="238125" y="2839925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8" name="Google Shape;2808;p33"/>
            <p:cNvSpPr/>
            <p:nvPr/>
          </p:nvSpPr>
          <p:spPr>
            <a:xfrm>
              <a:off x="238125" y="30291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9" name="Google Shape;2809;p33"/>
            <p:cNvSpPr/>
            <p:nvPr/>
          </p:nvSpPr>
          <p:spPr>
            <a:xfrm>
              <a:off x="238125" y="3219825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0" name="Google Shape;2810;p33"/>
            <p:cNvSpPr/>
            <p:nvPr/>
          </p:nvSpPr>
          <p:spPr>
            <a:xfrm>
              <a:off x="238125" y="3408925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1" name="Google Shape;2811;p33"/>
            <p:cNvSpPr/>
            <p:nvPr/>
          </p:nvSpPr>
          <p:spPr>
            <a:xfrm>
              <a:off x="238125" y="35981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2" name="Google Shape;2812;p33"/>
            <p:cNvSpPr/>
            <p:nvPr/>
          </p:nvSpPr>
          <p:spPr>
            <a:xfrm>
              <a:off x="2548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3" name="Google Shape;2813;p33"/>
            <p:cNvSpPr/>
            <p:nvPr/>
          </p:nvSpPr>
          <p:spPr>
            <a:xfrm>
              <a:off x="2548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4" name="Google Shape;2814;p33"/>
            <p:cNvSpPr/>
            <p:nvPr/>
          </p:nvSpPr>
          <p:spPr>
            <a:xfrm>
              <a:off x="4485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5" name="Google Shape;2815;p33"/>
            <p:cNvSpPr/>
            <p:nvPr/>
          </p:nvSpPr>
          <p:spPr>
            <a:xfrm>
              <a:off x="4485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6" name="Google Shape;2816;p33"/>
            <p:cNvSpPr/>
            <p:nvPr/>
          </p:nvSpPr>
          <p:spPr>
            <a:xfrm>
              <a:off x="6422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7" name="Google Shape;2817;p33"/>
            <p:cNvSpPr/>
            <p:nvPr/>
          </p:nvSpPr>
          <p:spPr>
            <a:xfrm>
              <a:off x="6422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8" name="Google Shape;2818;p33"/>
            <p:cNvSpPr/>
            <p:nvPr/>
          </p:nvSpPr>
          <p:spPr>
            <a:xfrm>
              <a:off x="8359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9" name="Google Shape;2819;p33"/>
            <p:cNvSpPr/>
            <p:nvPr/>
          </p:nvSpPr>
          <p:spPr>
            <a:xfrm>
              <a:off x="8359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0" name="Google Shape;2820;p33"/>
            <p:cNvSpPr/>
            <p:nvPr/>
          </p:nvSpPr>
          <p:spPr>
            <a:xfrm>
              <a:off x="10310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1" name="Google Shape;2821;p33"/>
            <p:cNvSpPr/>
            <p:nvPr/>
          </p:nvSpPr>
          <p:spPr>
            <a:xfrm>
              <a:off x="10310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2" name="Google Shape;2822;p33"/>
            <p:cNvSpPr/>
            <p:nvPr/>
          </p:nvSpPr>
          <p:spPr>
            <a:xfrm>
              <a:off x="122477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3" name="Google Shape;2823;p33"/>
            <p:cNvSpPr/>
            <p:nvPr/>
          </p:nvSpPr>
          <p:spPr>
            <a:xfrm>
              <a:off x="122477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4" name="Google Shape;2824;p33"/>
            <p:cNvSpPr/>
            <p:nvPr/>
          </p:nvSpPr>
          <p:spPr>
            <a:xfrm>
              <a:off x="141847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5" name="Google Shape;2825;p33"/>
            <p:cNvSpPr/>
            <p:nvPr/>
          </p:nvSpPr>
          <p:spPr>
            <a:xfrm>
              <a:off x="141847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6" name="Google Shape;2826;p33"/>
            <p:cNvSpPr/>
            <p:nvPr/>
          </p:nvSpPr>
          <p:spPr>
            <a:xfrm>
              <a:off x="1612200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7" name="Google Shape;2827;p33"/>
            <p:cNvSpPr/>
            <p:nvPr/>
          </p:nvSpPr>
          <p:spPr>
            <a:xfrm>
              <a:off x="1612200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8" name="Google Shape;2828;p33"/>
            <p:cNvSpPr/>
            <p:nvPr/>
          </p:nvSpPr>
          <p:spPr>
            <a:xfrm>
              <a:off x="18074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9" name="Google Shape;2829;p33"/>
            <p:cNvSpPr/>
            <p:nvPr/>
          </p:nvSpPr>
          <p:spPr>
            <a:xfrm>
              <a:off x="18074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0" name="Google Shape;2830;p33"/>
            <p:cNvSpPr/>
            <p:nvPr/>
          </p:nvSpPr>
          <p:spPr>
            <a:xfrm>
              <a:off x="20011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1" name="Google Shape;2831;p33"/>
            <p:cNvSpPr/>
            <p:nvPr/>
          </p:nvSpPr>
          <p:spPr>
            <a:xfrm>
              <a:off x="20011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2" name="Google Shape;2832;p33"/>
            <p:cNvSpPr/>
            <p:nvPr/>
          </p:nvSpPr>
          <p:spPr>
            <a:xfrm>
              <a:off x="21948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3" name="Google Shape;2833;p33"/>
            <p:cNvSpPr/>
            <p:nvPr/>
          </p:nvSpPr>
          <p:spPr>
            <a:xfrm>
              <a:off x="21948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4" name="Google Shape;2834;p33"/>
            <p:cNvSpPr/>
            <p:nvPr/>
          </p:nvSpPr>
          <p:spPr>
            <a:xfrm>
              <a:off x="23885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5" name="Google Shape;2835;p33"/>
            <p:cNvSpPr/>
            <p:nvPr/>
          </p:nvSpPr>
          <p:spPr>
            <a:xfrm>
              <a:off x="23885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6" name="Google Shape;2836;p33"/>
            <p:cNvSpPr/>
            <p:nvPr/>
          </p:nvSpPr>
          <p:spPr>
            <a:xfrm>
              <a:off x="25837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7" name="Google Shape;2837;p33"/>
            <p:cNvSpPr/>
            <p:nvPr/>
          </p:nvSpPr>
          <p:spPr>
            <a:xfrm>
              <a:off x="25837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8" name="Google Shape;2838;p33"/>
            <p:cNvSpPr/>
            <p:nvPr/>
          </p:nvSpPr>
          <p:spPr>
            <a:xfrm>
              <a:off x="27774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9" name="Google Shape;2839;p33"/>
            <p:cNvSpPr/>
            <p:nvPr/>
          </p:nvSpPr>
          <p:spPr>
            <a:xfrm>
              <a:off x="27774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0" name="Google Shape;2840;p33"/>
            <p:cNvSpPr/>
            <p:nvPr/>
          </p:nvSpPr>
          <p:spPr>
            <a:xfrm>
              <a:off x="297112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1" name="Google Shape;2841;p33"/>
            <p:cNvSpPr/>
            <p:nvPr/>
          </p:nvSpPr>
          <p:spPr>
            <a:xfrm>
              <a:off x="297112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2" name="Google Shape;2842;p33"/>
            <p:cNvSpPr/>
            <p:nvPr/>
          </p:nvSpPr>
          <p:spPr>
            <a:xfrm>
              <a:off x="316482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3" name="Google Shape;2843;p33"/>
            <p:cNvSpPr/>
            <p:nvPr/>
          </p:nvSpPr>
          <p:spPr>
            <a:xfrm>
              <a:off x="316482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4" name="Google Shape;2844;p33"/>
            <p:cNvSpPr/>
            <p:nvPr/>
          </p:nvSpPr>
          <p:spPr>
            <a:xfrm>
              <a:off x="3360125" y="358125"/>
              <a:ext cx="4500" cy="3421650"/>
            </a:xfrm>
            <a:custGeom>
              <a:avLst/>
              <a:gdLst/>
              <a:ahLst/>
              <a:cxnLst/>
              <a:rect l="l" t="t" r="r" b="b"/>
              <a:pathLst>
                <a:path w="180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179" y="136865"/>
                  </a:lnTo>
                  <a:lnTo>
                    <a:pt x="179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5" name="Google Shape;2845;p33"/>
            <p:cNvSpPr/>
            <p:nvPr/>
          </p:nvSpPr>
          <p:spPr>
            <a:xfrm>
              <a:off x="3360125" y="358125"/>
              <a:ext cx="4500" cy="3421650"/>
            </a:xfrm>
            <a:custGeom>
              <a:avLst/>
              <a:gdLst/>
              <a:ahLst/>
              <a:cxnLst/>
              <a:rect l="l" t="t" r="r" b="b"/>
              <a:pathLst>
                <a:path w="180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179" y="136865"/>
                  </a:lnTo>
                  <a:lnTo>
                    <a:pt x="179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6" name="Google Shape;2846;p33"/>
            <p:cNvSpPr/>
            <p:nvPr/>
          </p:nvSpPr>
          <p:spPr>
            <a:xfrm>
              <a:off x="35538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7" name="Google Shape;2847;p33"/>
            <p:cNvSpPr/>
            <p:nvPr/>
          </p:nvSpPr>
          <p:spPr>
            <a:xfrm>
              <a:off x="35538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8" name="Google Shape;2848;p33"/>
            <p:cNvSpPr/>
            <p:nvPr/>
          </p:nvSpPr>
          <p:spPr>
            <a:xfrm>
              <a:off x="37475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9" name="Google Shape;2849;p33"/>
            <p:cNvSpPr/>
            <p:nvPr/>
          </p:nvSpPr>
          <p:spPr>
            <a:xfrm>
              <a:off x="37475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0" name="Google Shape;2850;p33"/>
            <p:cNvSpPr/>
            <p:nvPr/>
          </p:nvSpPr>
          <p:spPr>
            <a:xfrm>
              <a:off x="39412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1" name="Google Shape;2851;p33"/>
            <p:cNvSpPr/>
            <p:nvPr/>
          </p:nvSpPr>
          <p:spPr>
            <a:xfrm>
              <a:off x="39412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2" name="Google Shape;2852;p33"/>
            <p:cNvSpPr/>
            <p:nvPr/>
          </p:nvSpPr>
          <p:spPr>
            <a:xfrm>
              <a:off x="4136375" y="358125"/>
              <a:ext cx="4625" cy="3421650"/>
            </a:xfrm>
            <a:custGeom>
              <a:avLst/>
              <a:gdLst/>
              <a:ahLst/>
              <a:cxnLst/>
              <a:rect l="l" t="t" r="r" b="b"/>
              <a:pathLst>
                <a:path w="185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185" y="136865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3" name="Google Shape;2853;p33"/>
            <p:cNvSpPr/>
            <p:nvPr/>
          </p:nvSpPr>
          <p:spPr>
            <a:xfrm>
              <a:off x="4136375" y="358125"/>
              <a:ext cx="4625" cy="3421650"/>
            </a:xfrm>
            <a:custGeom>
              <a:avLst/>
              <a:gdLst/>
              <a:ahLst/>
              <a:cxnLst/>
              <a:rect l="l" t="t" r="r" b="b"/>
              <a:pathLst>
                <a:path w="185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185" y="136865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4" name="Google Shape;2854;p33"/>
            <p:cNvSpPr/>
            <p:nvPr/>
          </p:nvSpPr>
          <p:spPr>
            <a:xfrm>
              <a:off x="43300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5" name="Google Shape;2855;p33"/>
            <p:cNvSpPr/>
            <p:nvPr/>
          </p:nvSpPr>
          <p:spPr>
            <a:xfrm>
              <a:off x="43300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6" name="Google Shape;2856;p33"/>
            <p:cNvSpPr/>
            <p:nvPr/>
          </p:nvSpPr>
          <p:spPr>
            <a:xfrm>
              <a:off x="45237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7" name="Google Shape;2857;p33"/>
            <p:cNvSpPr/>
            <p:nvPr/>
          </p:nvSpPr>
          <p:spPr>
            <a:xfrm>
              <a:off x="45237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8" name="Google Shape;2858;p33"/>
            <p:cNvSpPr/>
            <p:nvPr/>
          </p:nvSpPr>
          <p:spPr>
            <a:xfrm>
              <a:off x="47174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9" name="Google Shape;2859;p33"/>
            <p:cNvSpPr/>
            <p:nvPr/>
          </p:nvSpPr>
          <p:spPr>
            <a:xfrm>
              <a:off x="47174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0" name="Google Shape;2860;p33"/>
            <p:cNvSpPr/>
            <p:nvPr/>
          </p:nvSpPr>
          <p:spPr>
            <a:xfrm>
              <a:off x="491117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1" name="Google Shape;2861;p33"/>
            <p:cNvSpPr/>
            <p:nvPr/>
          </p:nvSpPr>
          <p:spPr>
            <a:xfrm>
              <a:off x="491117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2" name="Google Shape;2862;p33"/>
            <p:cNvSpPr/>
            <p:nvPr/>
          </p:nvSpPr>
          <p:spPr>
            <a:xfrm>
              <a:off x="51064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3" name="Google Shape;2863;p33"/>
            <p:cNvSpPr/>
            <p:nvPr/>
          </p:nvSpPr>
          <p:spPr>
            <a:xfrm>
              <a:off x="51064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4" name="Google Shape;2864;p33"/>
            <p:cNvSpPr/>
            <p:nvPr/>
          </p:nvSpPr>
          <p:spPr>
            <a:xfrm>
              <a:off x="53001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5" name="Google Shape;2865;p33"/>
            <p:cNvSpPr/>
            <p:nvPr/>
          </p:nvSpPr>
          <p:spPr>
            <a:xfrm>
              <a:off x="53001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6" name="Google Shape;2866;p33"/>
            <p:cNvSpPr/>
            <p:nvPr/>
          </p:nvSpPr>
          <p:spPr>
            <a:xfrm>
              <a:off x="54938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7" name="Google Shape;2867;p33"/>
            <p:cNvSpPr/>
            <p:nvPr/>
          </p:nvSpPr>
          <p:spPr>
            <a:xfrm>
              <a:off x="54938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8" name="Google Shape;2868;p33"/>
            <p:cNvSpPr/>
            <p:nvPr/>
          </p:nvSpPr>
          <p:spPr>
            <a:xfrm>
              <a:off x="56875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9" name="Google Shape;2869;p33"/>
            <p:cNvSpPr/>
            <p:nvPr/>
          </p:nvSpPr>
          <p:spPr>
            <a:xfrm>
              <a:off x="56875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0" name="Google Shape;2870;p33"/>
            <p:cNvSpPr/>
            <p:nvPr/>
          </p:nvSpPr>
          <p:spPr>
            <a:xfrm>
              <a:off x="58827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1" name="Google Shape;2871;p33"/>
            <p:cNvSpPr/>
            <p:nvPr/>
          </p:nvSpPr>
          <p:spPr>
            <a:xfrm>
              <a:off x="58827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2" name="Google Shape;2872;p33"/>
            <p:cNvSpPr/>
            <p:nvPr/>
          </p:nvSpPr>
          <p:spPr>
            <a:xfrm>
              <a:off x="60764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3" name="Google Shape;2873;p33"/>
            <p:cNvSpPr/>
            <p:nvPr/>
          </p:nvSpPr>
          <p:spPr>
            <a:xfrm>
              <a:off x="60764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74" name="Google Shape;2874;p33"/>
          <p:cNvSpPr txBox="1">
            <a:spLocks noGrp="1"/>
          </p:cNvSpPr>
          <p:nvPr>
            <p:ph type="title"/>
          </p:nvPr>
        </p:nvSpPr>
        <p:spPr>
          <a:xfrm>
            <a:off x="2889038" y="2728350"/>
            <a:ext cx="3366300" cy="4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875" name="Google Shape;2875;p33"/>
          <p:cNvSpPr txBox="1">
            <a:spLocks noGrp="1"/>
          </p:cNvSpPr>
          <p:nvPr>
            <p:ph type="title" idx="2" hasCustomPrompt="1"/>
          </p:nvPr>
        </p:nvSpPr>
        <p:spPr>
          <a:xfrm>
            <a:off x="2889038" y="1165575"/>
            <a:ext cx="33663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3000"/>
              <a:buNone/>
              <a:defRPr sz="13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876" name="Google Shape;2876;p33"/>
          <p:cNvSpPr txBox="1">
            <a:spLocks noGrp="1"/>
          </p:cNvSpPr>
          <p:nvPr>
            <p:ph type="subTitle" idx="1"/>
          </p:nvPr>
        </p:nvSpPr>
        <p:spPr>
          <a:xfrm>
            <a:off x="2888663" y="3282825"/>
            <a:ext cx="3366300" cy="69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Open Sans SemiBold"/>
              <a:buNone/>
              <a:defRPr sz="1600">
                <a:highlight>
                  <a:srgbClr val="FFF2CC"/>
                </a:highlight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80A0"/>
              </a:buClr>
              <a:buSzPts val="1600"/>
              <a:buFont typeface="Open Sans SemiBold"/>
              <a:buNone/>
              <a:defRPr sz="1600">
                <a:solidFill>
                  <a:srgbClr val="2E80A0"/>
                </a:solidFill>
                <a:highlight>
                  <a:srgbClr val="FFF2CC"/>
                </a:highlight>
                <a:latin typeface="Open Sans SemiBold"/>
                <a:ea typeface="Open Sans SemiBold"/>
                <a:cs typeface="Open Sans SemiBold"/>
                <a:sym typeface="Open Sans Semi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80A0"/>
              </a:buClr>
              <a:buSzPts val="1600"/>
              <a:buFont typeface="Open Sans SemiBold"/>
              <a:buNone/>
              <a:defRPr sz="1600">
                <a:solidFill>
                  <a:srgbClr val="2E80A0"/>
                </a:solidFill>
                <a:highlight>
                  <a:srgbClr val="FFF2CC"/>
                </a:highlight>
                <a:latin typeface="Open Sans SemiBold"/>
                <a:ea typeface="Open Sans SemiBold"/>
                <a:cs typeface="Open Sans SemiBold"/>
                <a:sym typeface="Open Sans Semi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80A0"/>
              </a:buClr>
              <a:buSzPts val="1600"/>
              <a:buFont typeface="Open Sans SemiBold"/>
              <a:buNone/>
              <a:defRPr sz="1600">
                <a:solidFill>
                  <a:srgbClr val="2E80A0"/>
                </a:solidFill>
                <a:highlight>
                  <a:srgbClr val="FFF2CC"/>
                </a:highlight>
                <a:latin typeface="Open Sans SemiBold"/>
                <a:ea typeface="Open Sans SemiBold"/>
                <a:cs typeface="Open Sans SemiBold"/>
                <a:sym typeface="Open Sans Semi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80A0"/>
              </a:buClr>
              <a:buSzPts val="1600"/>
              <a:buFont typeface="Open Sans SemiBold"/>
              <a:buNone/>
              <a:defRPr sz="1600">
                <a:solidFill>
                  <a:srgbClr val="2E80A0"/>
                </a:solidFill>
                <a:highlight>
                  <a:srgbClr val="FFF2CC"/>
                </a:highlight>
                <a:latin typeface="Open Sans SemiBold"/>
                <a:ea typeface="Open Sans SemiBold"/>
                <a:cs typeface="Open Sans SemiBold"/>
                <a:sym typeface="Open Sans Semi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80A0"/>
              </a:buClr>
              <a:buSzPts val="1600"/>
              <a:buFont typeface="Open Sans SemiBold"/>
              <a:buNone/>
              <a:defRPr sz="1600">
                <a:solidFill>
                  <a:srgbClr val="2E80A0"/>
                </a:solidFill>
                <a:highlight>
                  <a:srgbClr val="FFF2CC"/>
                </a:highlight>
                <a:latin typeface="Open Sans SemiBold"/>
                <a:ea typeface="Open Sans SemiBold"/>
                <a:cs typeface="Open Sans SemiBold"/>
                <a:sym typeface="Open Sans Semi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80A0"/>
              </a:buClr>
              <a:buSzPts val="1600"/>
              <a:buFont typeface="Open Sans SemiBold"/>
              <a:buNone/>
              <a:defRPr sz="1600">
                <a:solidFill>
                  <a:srgbClr val="2E80A0"/>
                </a:solidFill>
                <a:highlight>
                  <a:srgbClr val="FFF2CC"/>
                </a:highlight>
                <a:latin typeface="Open Sans SemiBold"/>
                <a:ea typeface="Open Sans SemiBold"/>
                <a:cs typeface="Open Sans SemiBold"/>
                <a:sym typeface="Open Sans Semi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80A0"/>
              </a:buClr>
              <a:buSzPts val="1600"/>
              <a:buFont typeface="Open Sans SemiBold"/>
              <a:buNone/>
              <a:defRPr sz="1600">
                <a:solidFill>
                  <a:srgbClr val="2E80A0"/>
                </a:solidFill>
                <a:highlight>
                  <a:srgbClr val="FFF2CC"/>
                </a:highlight>
                <a:latin typeface="Open Sans SemiBold"/>
                <a:ea typeface="Open Sans SemiBold"/>
                <a:cs typeface="Open Sans SemiBold"/>
                <a:sym typeface="Open Sans Semi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80A0"/>
              </a:buClr>
              <a:buSzPts val="1600"/>
              <a:buFont typeface="Open Sans SemiBold"/>
              <a:buNone/>
              <a:defRPr sz="1600">
                <a:solidFill>
                  <a:srgbClr val="2E80A0"/>
                </a:solidFill>
                <a:highlight>
                  <a:srgbClr val="FFF2CC"/>
                </a:highlight>
                <a:latin typeface="Open Sans SemiBold"/>
                <a:ea typeface="Open Sans SemiBold"/>
                <a:cs typeface="Open Sans SemiBold"/>
                <a:sym typeface="Open Sans SemiBol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">
  <p:cSld name="CUSTOM_20">
    <p:spTree>
      <p:nvGrpSpPr>
        <p:cNvPr id="1" name="Shape 2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78" name="Google Shape;2878;p34"/>
          <p:cNvGrpSpPr/>
          <p:nvPr/>
        </p:nvGrpSpPr>
        <p:grpSpPr>
          <a:xfrm>
            <a:off x="-22742" y="-53681"/>
            <a:ext cx="9189492" cy="5250864"/>
            <a:chOff x="238125" y="358125"/>
            <a:chExt cx="5988200" cy="3421650"/>
          </a:xfrm>
        </p:grpSpPr>
        <p:sp>
          <p:nvSpPr>
            <p:cNvPr id="2879" name="Google Shape;2879;p34"/>
            <p:cNvSpPr/>
            <p:nvPr/>
          </p:nvSpPr>
          <p:spPr>
            <a:xfrm>
              <a:off x="593800" y="2994275"/>
              <a:ext cx="95300" cy="95425"/>
            </a:xfrm>
            <a:custGeom>
              <a:avLst/>
              <a:gdLst/>
              <a:ahLst/>
              <a:cxnLst/>
              <a:rect l="l" t="t" r="r" b="b"/>
              <a:pathLst>
                <a:path w="3812" h="3817" extrusionOk="0">
                  <a:moveTo>
                    <a:pt x="1937" y="1"/>
                  </a:moveTo>
                  <a:lnTo>
                    <a:pt x="0" y="1938"/>
                  </a:lnTo>
                  <a:lnTo>
                    <a:pt x="1937" y="3817"/>
                  </a:lnTo>
                  <a:lnTo>
                    <a:pt x="3812" y="1938"/>
                  </a:lnTo>
                  <a:lnTo>
                    <a:pt x="1937" y="1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2880;p34"/>
            <p:cNvSpPr/>
            <p:nvPr/>
          </p:nvSpPr>
          <p:spPr>
            <a:xfrm>
              <a:off x="5260825" y="2994275"/>
              <a:ext cx="95300" cy="95425"/>
            </a:xfrm>
            <a:custGeom>
              <a:avLst/>
              <a:gdLst/>
              <a:ahLst/>
              <a:cxnLst/>
              <a:rect l="l" t="t" r="r" b="b"/>
              <a:pathLst>
                <a:path w="3812" h="3817" extrusionOk="0">
                  <a:moveTo>
                    <a:pt x="1874" y="1"/>
                  </a:moveTo>
                  <a:lnTo>
                    <a:pt x="0" y="1938"/>
                  </a:lnTo>
                  <a:lnTo>
                    <a:pt x="1874" y="3817"/>
                  </a:lnTo>
                  <a:lnTo>
                    <a:pt x="3811" y="1938"/>
                  </a:lnTo>
                  <a:lnTo>
                    <a:pt x="1874" y="1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" name="Google Shape;2881;p34"/>
            <p:cNvSpPr/>
            <p:nvPr/>
          </p:nvSpPr>
          <p:spPr>
            <a:xfrm>
              <a:off x="3124050" y="1093575"/>
              <a:ext cx="95300" cy="93850"/>
            </a:xfrm>
            <a:custGeom>
              <a:avLst/>
              <a:gdLst/>
              <a:ahLst/>
              <a:cxnLst/>
              <a:rect l="l" t="t" r="r" b="b"/>
              <a:pathLst>
                <a:path w="3812" h="3754" extrusionOk="0">
                  <a:moveTo>
                    <a:pt x="1874" y="1"/>
                  </a:moveTo>
                  <a:lnTo>
                    <a:pt x="0" y="1879"/>
                  </a:lnTo>
                  <a:lnTo>
                    <a:pt x="1874" y="3753"/>
                  </a:lnTo>
                  <a:lnTo>
                    <a:pt x="3811" y="1879"/>
                  </a:lnTo>
                  <a:lnTo>
                    <a:pt x="1874" y="1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2" name="Google Shape;2882;p34"/>
            <p:cNvSpPr/>
            <p:nvPr/>
          </p:nvSpPr>
          <p:spPr>
            <a:xfrm>
              <a:off x="5652700" y="712225"/>
              <a:ext cx="87800" cy="86350"/>
            </a:xfrm>
            <a:custGeom>
              <a:avLst/>
              <a:gdLst/>
              <a:ahLst/>
              <a:cxnLst/>
              <a:rect l="l" t="t" r="r" b="b"/>
              <a:pathLst>
                <a:path w="3512" h="3454" extrusionOk="0">
                  <a:moveTo>
                    <a:pt x="1759" y="911"/>
                  </a:moveTo>
                  <a:cubicBezTo>
                    <a:pt x="2180" y="911"/>
                    <a:pt x="2606" y="1274"/>
                    <a:pt x="2606" y="1758"/>
                  </a:cubicBezTo>
                  <a:cubicBezTo>
                    <a:pt x="2606" y="2180"/>
                    <a:pt x="2180" y="2543"/>
                    <a:pt x="1759" y="2543"/>
                  </a:cubicBezTo>
                  <a:cubicBezTo>
                    <a:pt x="1274" y="2543"/>
                    <a:pt x="911" y="2180"/>
                    <a:pt x="911" y="1758"/>
                  </a:cubicBezTo>
                  <a:cubicBezTo>
                    <a:pt x="911" y="1274"/>
                    <a:pt x="1274" y="911"/>
                    <a:pt x="1759" y="911"/>
                  </a:cubicBezTo>
                  <a:close/>
                  <a:moveTo>
                    <a:pt x="1759" y="0"/>
                  </a:moveTo>
                  <a:cubicBezTo>
                    <a:pt x="790" y="0"/>
                    <a:pt x="1" y="790"/>
                    <a:pt x="1" y="1758"/>
                  </a:cubicBezTo>
                  <a:cubicBezTo>
                    <a:pt x="1" y="2727"/>
                    <a:pt x="790" y="3453"/>
                    <a:pt x="1759" y="3453"/>
                  </a:cubicBezTo>
                  <a:cubicBezTo>
                    <a:pt x="2727" y="3453"/>
                    <a:pt x="3512" y="2727"/>
                    <a:pt x="3512" y="1758"/>
                  </a:cubicBezTo>
                  <a:cubicBezTo>
                    <a:pt x="3512" y="790"/>
                    <a:pt x="2727" y="0"/>
                    <a:pt x="1759" y="0"/>
                  </a:cubicBez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2883;p34"/>
            <p:cNvSpPr/>
            <p:nvPr/>
          </p:nvSpPr>
          <p:spPr>
            <a:xfrm>
              <a:off x="1187025" y="712225"/>
              <a:ext cx="87775" cy="86350"/>
            </a:xfrm>
            <a:custGeom>
              <a:avLst/>
              <a:gdLst/>
              <a:ahLst/>
              <a:cxnLst/>
              <a:rect l="l" t="t" r="r" b="b"/>
              <a:pathLst>
                <a:path w="3511" h="3454" extrusionOk="0">
                  <a:moveTo>
                    <a:pt x="1753" y="911"/>
                  </a:moveTo>
                  <a:cubicBezTo>
                    <a:pt x="2179" y="911"/>
                    <a:pt x="2600" y="1274"/>
                    <a:pt x="2600" y="1758"/>
                  </a:cubicBezTo>
                  <a:cubicBezTo>
                    <a:pt x="2600" y="2180"/>
                    <a:pt x="2179" y="2543"/>
                    <a:pt x="1753" y="2543"/>
                  </a:cubicBezTo>
                  <a:cubicBezTo>
                    <a:pt x="1269" y="2543"/>
                    <a:pt x="906" y="2180"/>
                    <a:pt x="906" y="1758"/>
                  </a:cubicBezTo>
                  <a:cubicBezTo>
                    <a:pt x="906" y="1274"/>
                    <a:pt x="1269" y="911"/>
                    <a:pt x="1753" y="911"/>
                  </a:cubicBezTo>
                  <a:close/>
                  <a:moveTo>
                    <a:pt x="1753" y="0"/>
                  </a:moveTo>
                  <a:cubicBezTo>
                    <a:pt x="785" y="0"/>
                    <a:pt x="0" y="790"/>
                    <a:pt x="0" y="1758"/>
                  </a:cubicBezTo>
                  <a:cubicBezTo>
                    <a:pt x="0" y="2727"/>
                    <a:pt x="785" y="3453"/>
                    <a:pt x="1753" y="3453"/>
                  </a:cubicBezTo>
                  <a:cubicBezTo>
                    <a:pt x="2722" y="3453"/>
                    <a:pt x="3511" y="2727"/>
                    <a:pt x="3511" y="1758"/>
                  </a:cubicBezTo>
                  <a:cubicBezTo>
                    <a:pt x="3511" y="790"/>
                    <a:pt x="2722" y="0"/>
                    <a:pt x="1753" y="0"/>
                  </a:cubicBez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" name="Google Shape;2884;p34"/>
            <p:cNvSpPr/>
            <p:nvPr/>
          </p:nvSpPr>
          <p:spPr>
            <a:xfrm>
              <a:off x="6035625" y="3555775"/>
              <a:ext cx="86225" cy="86225"/>
            </a:xfrm>
            <a:custGeom>
              <a:avLst/>
              <a:gdLst/>
              <a:ahLst/>
              <a:cxnLst/>
              <a:rect l="l" t="t" r="r" b="b"/>
              <a:pathLst>
                <a:path w="3449" h="3449" extrusionOk="0">
                  <a:moveTo>
                    <a:pt x="1696" y="906"/>
                  </a:moveTo>
                  <a:cubicBezTo>
                    <a:pt x="2180" y="906"/>
                    <a:pt x="2543" y="1269"/>
                    <a:pt x="2543" y="1695"/>
                  </a:cubicBezTo>
                  <a:cubicBezTo>
                    <a:pt x="2543" y="2180"/>
                    <a:pt x="2180" y="2543"/>
                    <a:pt x="1696" y="2543"/>
                  </a:cubicBezTo>
                  <a:cubicBezTo>
                    <a:pt x="1269" y="2543"/>
                    <a:pt x="906" y="2180"/>
                    <a:pt x="906" y="1695"/>
                  </a:cubicBezTo>
                  <a:cubicBezTo>
                    <a:pt x="906" y="1269"/>
                    <a:pt x="1269" y="906"/>
                    <a:pt x="1696" y="906"/>
                  </a:cubicBezTo>
                  <a:close/>
                  <a:moveTo>
                    <a:pt x="1696" y="0"/>
                  </a:moveTo>
                  <a:cubicBezTo>
                    <a:pt x="785" y="0"/>
                    <a:pt x="1" y="785"/>
                    <a:pt x="1" y="1695"/>
                  </a:cubicBezTo>
                  <a:cubicBezTo>
                    <a:pt x="1" y="2664"/>
                    <a:pt x="785" y="3448"/>
                    <a:pt x="1696" y="3448"/>
                  </a:cubicBezTo>
                  <a:cubicBezTo>
                    <a:pt x="2664" y="3448"/>
                    <a:pt x="3449" y="2664"/>
                    <a:pt x="3449" y="1695"/>
                  </a:cubicBezTo>
                  <a:cubicBezTo>
                    <a:pt x="3449" y="785"/>
                    <a:pt x="2664" y="0"/>
                    <a:pt x="1696" y="0"/>
                  </a:cubicBez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5" name="Google Shape;2885;p34"/>
            <p:cNvSpPr/>
            <p:nvPr/>
          </p:nvSpPr>
          <p:spPr>
            <a:xfrm>
              <a:off x="3518950" y="3371150"/>
              <a:ext cx="86350" cy="87800"/>
            </a:xfrm>
            <a:custGeom>
              <a:avLst/>
              <a:gdLst/>
              <a:ahLst/>
              <a:cxnLst/>
              <a:rect l="l" t="t" r="r" b="b"/>
              <a:pathLst>
                <a:path w="3454" h="3512" extrusionOk="0">
                  <a:moveTo>
                    <a:pt x="1758" y="906"/>
                  </a:moveTo>
                  <a:cubicBezTo>
                    <a:pt x="2180" y="906"/>
                    <a:pt x="2543" y="1269"/>
                    <a:pt x="2543" y="1753"/>
                  </a:cubicBezTo>
                  <a:cubicBezTo>
                    <a:pt x="2543" y="2238"/>
                    <a:pt x="2180" y="2601"/>
                    <a:pt x="1758" y="2601"/>
                  </a:cubicBezTo>
                  <a:cubicBezTo>
                    <a:pt x="1274" y="2601"/>
                    <a:pt x="911" y="2238"/>
                    <a:pt x="911" y="1753"/>
                  </a:cubicBezTo>
                  <a:cubicBezTo>
                    <a:pt x="911" y="1269"/>
                    <a:pt x="1274" y="906"/>
                    <a:pt x="1758" y="906"/>
                  </a:cubicBezTo>
                  <a:close/>
                  <a:moveTo>
                    <a:pt x="1758" y="0"/>
                  </a:moveTo>
                  <a:cubicBezTo>
                    <a:pt x="790" y="0"/>
                    <a:pt x="0" y="785"/>
                    <a:pt x="0" y="1753"/>
                  </a:cubicBezTo>
                  <a:cubicBezTo>
                    <a:pt x="0" y="2722"/>
                    <a:pt x="790" y="3511"/>
                    <a:pt x="1758" y="3511"/>
                  </a:cubicBezTo>
                  <a:cubicBezTo>
                    <a:pt x="2664" y="3511"/>
                    <a:pt x="3453" y="2722"/>
                    <a:pt x="3453" y="1753"/>
                  </a:cubicBezTo>
                  <a:cubicBezTo>
                    <a:pt x="3453" y="785"/>
                    <a:pt x="2664" y="0"/>
                    <a:pt x="1758" y="0"/>
                  </a:cubicBez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6" name="Google Shape;2886;p34"/>
            <p:cNvSpPr/>
            <p:nvPr/>
          </p:nvSpPr>
          <p:spPr>
            <a:xfrm>
              <a:off x="4495100" y="2033400"/>
              <a:ext cx="77125" cy="76025"/>
            </a:xfrm>
            <a:custGeom>
              <a:avLst/>
              <a:gdLst/>
              <a:ahLst/>
              <a:cxnLst/>
              <a:rect l="l" t="t" r="r" b="b"/>
              <a:pathLst>
                <a:path w="3085" h="3041" extrusionOk="0">
                  <a:moveTo>
                    <a:pt x="484" y="0"/>
                  </a:moveTo>
                  <a:cubicBezTo>
                    <a:pt x="421" y="0"/>
                    <a:pt x="300" y="58"/>
                    <a:pt x="179" y="179"/>
                  </a:cubicBezTo>
                  <a:cubicBezTo>
                    <a:pt x="0" y="363"/>
                    <a:pt x="0" y="606"/>
                    <a:pt x="179" y="785"/>
                  </a:cubicBezTo>
                  <a:lnTo>
                    <a:pt x="2300" y="2906"/>
                  </a:lnTo>
                  <a:cubicBezTo>
                    <a:pt x="2390" y="2995"/>
                    <a:pt x="2495" y="3040"/>
                    <a:pt x="2601" y="3040"/>
                  </a:cubicBezTo>
                  <a:cubicBezTo>
                    <a:pt x="2707" y="3040"/>
                    <a:pt x="2814" y="2995"/>
                    <a:pt x="2906" y="2906"/>
                  </a:cubicBezTo>
                  <a:cubicBezTo>
                    <a:pt x="3085" y="2722"/>
                    <a:pt x="3085" y="2422"/>
                    <a:pt x="2906" y="2238"/>
                  </a:cubicBezTo>
                  <a:lnTo>
                    <a:pt x="848" y="179"/>
                  </a:lnTo>
                  <a:cubicBezTo>
                    <a:pt x="726" y="58"/>
                    <a:pt x="605" y="0"/>
                    <a:pt x="484" y="0"/>
                  </a:cubicBez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7" name="Google Shape;2887;p34"/>
            <p:cNvSpPr/>
            <p:nvPr/>
          </p:nvSpPr>
          <p:spPr>
            <a:xfrm>
              <a:off x="4495100" y="2033400"/>
              <a:ext cx="77125" cy="76025"/>
            </a:xfrm>
            <a:custGeom>
              <a:avLst/>
              <a:gdLst/>
              <a:ahLst/>
              <a:cxnLst/>
              <a:rect l="l" t="t" r="r" b="b"/>
              <a:pathLst>
                <a:path w="3085" h="3041" extrusionOk="0">
                  <a:moveTo>
                    <a:pt x="2601" y="0"/>
                  </a:moveTo>
                  <a:cubicBezTo>
                    <a:pt x="2479" y="0"/>
                    <a:pt x="2358" y="58"/>
                    <a:pt x="2300" y="179"/>
                  </a:cubicBezTo>
                  <a:lnTo>
                    <a:pt x="179" y="2238"/>
                  </a:lnTo>
                  <a:cubicBezTo>
                    <a:pt x="0" y="2422"/>
                    <a:pt x="0" y="2722"/>
                    <a:pt x="179" y="2906"/>
                  </a:cubicBezTo>
                  <a:cubicBezTo>
                    <a:pt x="271" y="2995"/>
                    <a:pt x="392" y="3040"/>
                    <a:pt x="513" y="3040"/>
                  </a:cubicBezTo>
                  <a:cubicBezTo>
                    <a:pt x="634" y="3040"/>
                    <a:pt x="756" y="2995"/>
                    <a:pt x="848" y="2906"/>
                  </a:cubicBezTo>
                  <a:lnTo>
                    <a:pt x="2906" y="785"/>
                  </a:lnTo>
                  <a:cubicBezTo>
                    <a:pt x="3085" y="606"/>
                    <a:pt x="3085" y="363"/>
                    <a:pt x="2906" y="179"/>
                  </a:cubicBezTo>
                  <a:cubicBezTo>
                    <a:pt x="2843" y="58"/>
                    <a:pt x="2722" y="0"/>
                    <a:pt x="2601" y="0"/>
                  </a:cubicBez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8" name="Google Shape;2888;p34"/>
            <p:cNvSpPr/>
            <p:nvPr/>
          </p:nvSpPr>
          <p:spPr>
            <a:xfrm>
              <a:off x="1769575" y="2423825"/>
              <a:ext cx="77250" cy="74550"/>
            </a:xfrm>
            <a:custGeom>
              <a:avLst/>
              <a:gdLst/>
              <a:ahLst/>
              <a:cxnLst/>
              <a:rect l="l" t="t" r="r" b="b"/>
              <a:pathLst>
                <a:path w="3090" h="2982" extrusionOk="0">
                  <a:moveTo>
                    <a:pt x="548" y="0"/>
                  </a:moveTo>
                  <a:cubicBezTo>
                    <a:pt x="427" y="0"/>
                    <a:pt x="306" y="59"/>
                    <a:pt x="184" y="122"/>
                  </a:cubicBezTo>
                  <a:cubicBezTo>
                    <a:pt x="0" y="301"/>
                    <a:pt x="0" y="606"/>
                    <a:pt x="184" y="785"/>
                  </a:cubicBezTo>
                  <a:lnTo>
                    <a:pt x="2301" y="2843"/>
                  </a:lnTo>
                  <a:cubicBezTo>
                    <a:pt x="2393" y="2935"/>
                    <a:pt x="2499" y="2981"/>
                    <a:pt x="2605" y="2981"/>
                  </a:cubicBezTo>
                  <a:cubicBezTo>
                    <a:pt x="2711" y="2981"/>
                    <a:pt x="2816" y="2935"/>
                    <a:pt x="2906" y="2843"/>
                  </a:cubicBezTo>
                  <a:cubicBezTo>
                    <a:pt x="3090" y="2664"/>
                    <a:pt x="3090" y="2422"/>
                    <a:pt x="2906" y="2238"/>
                  </a:cubicBezTo>
                  <a:lnTo>
                    <a:pt x="848" y="122"/>
                  </a:lnTo>
                  <a:cubicBezTo>
                    <a:pt x="727" y="59"/>
                    <a:pt x="669" y="0"/>
                    <a:pt x="548" y="0"/>
                  </a:cubicBez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9" name="Google Shape;2889;p34"/>
            <p:cNvSpPr/>
            <p:nvPr/>
          </p:nvSpPr>
          <p:spPr>
            <a:xfrm>
              <a:off x="1769575" y="2423825"/>
              <a:ext cx="77250" cy="74550"/>
            </a:xfrm>
            <a:custGeom>
              <a:avLst/>
              <a:gdLst/>
              <a:ahLst/>
              <a:cxnLst/>
              <a:rect l="l" t="t" r="r" b="b"/>
              <a:pathLst>
                <a:path w="3090" h="2982" extrusionOk="0">
                  <a:moveTo>
                    <a:pt x="2606" y="0"/>
                  </a:moveTo>
                  <a:cubicBezTo>
                    <a:pt x="2485" y="0"/>
                    <a:pt x="2364" y="59"/>
                    <a:pt x="2301" y="122"/>
                  </a:cubicBezTo>
                  <a:lnTo>
                    <a:pt x="184" y="2238"/>
                  </a:lnTo>
                  <a:cubicBezTo>
                    <a:pt x="0" y="2422"/>
                    <a:pt x="0" y="2664"/>
                    <a:pt x="184" y="2843"/>
                  </a:cubicBezTo>
                  <a:cubicBezTo>
                    <a:pt x="274" y="2935"/>
                    <a:pt x="395" y="2981"/>
                    <a:pt x="516" y="2981"/>
                  </a:cubicBezTo>
                  <a:cubicBezTo>
                    <a:pt x="637" y="2981"/>
                    <a:pt x="758" y="2935"/>
                    <a:pt x="848" y="2843"/>
                  </a:cubicBezTo>
                  <a:lnTo>
                    <a:pt x="2906" y="785"/>
                  </a:lnTo>
                  <a:cubicBezTo>
                    <a:pt x="3090" y="606"/>
                    <a:pt x="3090" y="301"/>
                    <a:pt x="2906" y="122"/>
                  </a:cubicBezTo>
                  <a:cubicBezTo>
                    <a:pt x="2848" y="59"/>
                    <a:pt x="2727" y="0"/>
                    <a:pt x="2606" y="0"/>
                  </a:cubicBez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0" name="Google Shape;2890;p34"/>
            <p:cNvSpPr/>
            <p:nvPr/>
          </p:nvSpPr>
          <p:spPr>
            <a:xfrm>
              <a:off x="238125" y="3732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1" name="Google Shape;2891;p34"/>
            <p:cNvSpPr/>
            <p:nvPr/>
          </p:nvSpPr>
          <p:spPr>
            <a:xfrm>
              <a:off x="238125" y="562475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2" name="Google Shape;2892;p34"/>
            <p:cNvSpPr/>
            <p:nvPr/>
          </p:nvSpPr>
          <p:spPr>
            <a:xfrm>
              <a:off x="238125" y="7531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3" name="Google Shape;2893;p34"/>
            <p:cNvSpPr/>
            <p:nvPr/>
          </p:nvSpPr>
          <p:spPr>
            <a:xfrm>
              <a:off x="238125" y="9422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4" name="Google Shape;2894;p34"/>
            <p:cNvSpPr/>
            <p:nvPr/>
          </p:nvSpPr>
          <p:spPr>
            <a:xfrm>
              <a:off x="238125" y="1131475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5" name="Google Shape;2895;p34"/>
            <p:cNvSpPr/>
            <p:nvPr/>
          </p:nvSpPr>
          <p:spPr>
            <a:xfrm>
              <a:off x="238125" y="13221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6" name="Google Shape;2896;p34"/>
            <p:cNvSpPr/>
            <p:nvPr/>
          </p:nvSpPr>
          <p:spPr>
            <a:xfrm>
              <a:off x="238125" y="15112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7" name="Google Shape;2897;p34"/>
            <p:cNvSpPr/>
            <p:nvPr/>
          </p:nvSpPr>
          <p:spPr>
            <a:xfrm>
              <a:off x="238125" y="1701925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8" name="Google Shape;2898;p34"/>
            <p:cNvSpPr/>
            <p:nvPr/>
          </p:nvSpPr>
          <p:spPr>
            <a:xfrm>
              <a:off x="238125" y="18911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9" name="Google Shape;2899;p34"/>
            <p:cNvSpPr/>
            <p:nvPr/>
          </p:nvSpPr>
          <p:spPr>
            <a:xfrm>
              <a:off x="238125" y="20802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0" name="Google Shape;2900;p34"/>
            <p:cNvSpPr/>
            <p:nvPr/>
          </p:nvSpPr>
          <p:spPr>
            <a:xfrm>
              <a:off x="238125" y="2270925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1" name="Google Shape;2901;p34"/>
            <p:cNvSpPr/>
            <p:nvPr/>
          </p:nvSpPr>
          <p:spPr>
            <a:xfrm>
              <a:off x="238125" y="24601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2" name="Google Shape;2902;p34"/>
            <p:cNvSpPr/>
            <p:nvPr/>
          </p:nvSpPr>
          <p:spPr>
            <a:xfrm>
              <a:off x="238125" y="2650825"/>
              <a:ext cx="5988200" cy="4500"/>
            </a:xfrm>
            <a:custGeom>
              <a:avLst/>
              <a:gdLst/>
              <a:ahLst/>
              <a:cxnLst/>
              <a:rect l="l" t="t" r="r" b="b"/>
              <a:pathLst>
                <a:path w="239528" h="180" extrusionOk="0">
                  <a:moveTo>
                    <a:pt x="0" y="0"/>
                  </a:moveTo>
                  <a:lnTo>
                    <a:pt x="0" y="179"/>
                  </a:lnTo>
                  <a:lnTo>
                    <a:pt x="239528" y="179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3" name="Google Shape;2903;p34"/>
            <p:cNvSpPr/>
            <p:nvPr/>
          </p:nvSpPr>
          <p:spPr>
            <a:xfrm>
              <a:off x="238125" y="2839925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4" name="Google Shape;2904;p34"/>
            <p:cNvSpPr/>
            <p:nvPr/>
          </p:nvSpPr>
          <p:spPr>
            <a:xfrm>
              <a:off x="238125" y="30291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5" name="Google Shape;2905;p34"/>
            <p:cNvSpPr/>
            <p:nvPr/>
          </p:nvSpPr>
          <p:spPr>
            <a:xfrm>
              <a:off x="238125" y="3219825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6" name="Google Shape;2906;p34"/>
            <p:cNvSpPr/>
            <p:nvPr/>
          </p:nvSpPr>
          <p:spPr>
            <a:xfrm>
              <a:off x="238125" y="3408925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7" name="Google Shape;2907;p34"/>
            <p:cNvSpPr/>
            <p:nvPr/>
          </p:nvSpPr>
          <p:spPr>
            <a:xfrm>
              <a:off x="238125" y="35981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8" name="Google Shape;2908;p34"/>
            <p:cNvSpPr/>
            <p:nvPr/>
          </p:nvSpPr>
          <p:spPr>
            <a:xfrm>
              <a:off x="2548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9" name="Google Shape;2909;p34"/>
            <p:cNvSpPr/>
            <p:nvPr/>
          </p:nvSpPr>
          <p:spPr>
            <a:xfrm>
              <a:off x="2548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0" name="Google Shape;2910;p34"/>
            <p:cNvSpPr/>
            <p:nvPr/>
          </p:nvSpPr>
          <p:spPr>
            <a:xfrm>
              <a:off x="4485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1" name="Google Shape;2911;p34"/>
            <p:cNvSpPr/>
            <p:nvPr/>
          </p:nvSpPr>
          <p:spPr>
            <a:xfrm>
              <a:off x="4485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2" name="Google Shape;2912;p34"/>
            <p:cNvSpPr/>
            <p:nvPr/>
          </p:nvSpPr>
          <p:spPr>
            <a:xfrm>
              <a:off x="6422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3" name="Google Shape;2913;p34"/>
            <p:cNvSpPr/>
            <p:nvPr/>
          </p:nvSpPr>
          <p:spPr>
            <a:xfrm>
              <a:off x="6422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4" name="Google Shape;2914;p34"/>
            <p:cNvSpPr/>
            <p:nvPr/>
          </p:nvSpPr>
          <p:spPr>
            <a:xfrm>
              <a:off x="8359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5" name="Google Shape;2915;p34"/>
            <p:cNvSpPr/>
            <p:nvPr/>
          </p:nvSpPr>
          <p:spPr>
            <a:xfrm>
              <a:off x="8359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6" name="Google Shape;2916;p34"/>
            <p:cNvSpPr/>
            <p:nvPr/>
          </p:nvSpPr>
          <p:spPr>
            <a:xfrm>
              <a:off x="10310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7" name="Google Shape;2917;p34"/>
            <p:cNvSpPr/>
            <p:nvPr/>
          </p:nvSpPr>
          <p:spPr>
            <a:xfrm>
              <a:off x="10310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8" name="Google Shape;2918;p34"/>
            <p:cNvSpPr/>
            <p:nvPr/>
          </p:nvSpPr>
          <p:spPr>
            <a:xfrm>
              <a:off x="122477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9" name="Google Shape;2919;p34"/>
            <p:cNvSpPr/>
            <p:nvPr/>
          </p:nvSpPr>
          <p:spPr>
            <a:xfrm>
              <a:off x="122477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0" name="Google Shape;2920;p34"/>
            <p:cNvSpPr/>
            <p:nvPr/>
          </p:nvSpPr>
          <p:spPr>
            <a:xfrm>
              <a:off x="141847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1" name="Google Shape;2921;p34"/>
            <p:cNvSpPr/>
            <p:nvPr/>
          </p:nvSpPr>
          <p:spPr>
            <a:xfrm>
              <a:off x="141847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2" name="Google Shape;2922;p34"/>
            <p:cNvSpPr/>
            <p:nvPr/>
          </p:nvSpPr>
          <p:spPr>
            <a:xfrm>
              <a:off x="1612200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3" name="Google Shape;2923;p34"/>
            <p:cNvSpPr/>
            <p:nvPr/>
          </p:nvSpPr>
          <p:spPr>
            <a:xfrm>
              <a:off x="1612200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4" name="Google Shape;2924;p34"/>
            <p:cNvSpPr/>
            <p:nvPr/>
          </p:nvSpPr>
          <p:spPr>
            <a:xfrm>
              <a:off x="18074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5" name="Google Shape;2925;p34"/>
            <p:cNvSpPr/>
            <p:nvPr/>
          </p:nvSpPr>
          <p:spPr>
            <a:xfrm>
              <a:off x="18074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6" name="Google Shape;2926;p34"/>
            <p:cNvSpPr/>
            <p:nvPr/>
          </p:nvSpPr>
          <p:spPr>
            <a:xfrm>
              <a:off x="20011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7" name="Google Shape;2927;p34"/>
            <p:cNvSpPr/>
            <p:nvPr/>
          </p:nvSpPr>
          <p:spPr>
            <a:xfrm>
              <a:off x="20011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8" name="Google Shape;2928;p34"/>
            <p:cNvSpPr/>
            <p:nvPr/>
          </p:nvSpPr>
          <p:spPr>
            <a:xfrm>
              <a:off x="21948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9" name="Google Shape;2929;p34"/>
            <p:cNvSpPr/>
            <p:nvPr/>
          </p:nvSpPr>
          <p:spPr>
            <a:xfrm>
              <a:off x="21948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0" name="Google Shape;2930;p34"/>
            <p:cNvSpPr/>
            <p:nvPr/>
          </p:nvSpPr>
          <p:spPr>
            <a:xfrm>
              <a:off x="23885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1" name="Google Shape;2931;p34"/>
            <p:cNvSpPr/>
            <p:nvPr/>
          </p:nvSpPr>
          <p:spPr>
            <a:xfrm>
              <a:off x="23885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2" name="Google Shape;2932;p34"/>
            <p:cNvSpPr/>
            <p:nvPr/>
          </p:nvSpPr>
          <p:spPr>
            <a:xfrm>
              <a:off x="25837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3" name="Google Shape;2933;p34"/>
            <p:cNvSpPr/>
            <p:nvPr/>
          </p:nvSpPr>
          <p:spPr>
            <a:xfrm>
              <a:off x="25837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4" name="Google Shape;2934;p34"/>
            <p:cNvSpPr/>
            <p:nvPr/>
          </p:nvSpPr>
          <p:spPr>
            <a:xfrm>
              <a:off x="27774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5" name="Google Shape;2935;p34"/>
            <p:cNvSpPr/>
            <p:nvPr/>
          </p:nvSpPr>
          <p:spPr>
            <a:xfrm>
              <a:off x="27774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6" name="Google Shape;2936;p34"/>
            <p:cNvSpPr/>
            <p:nvPr/>
          </p:nvSpPr>
          <p:spPr>
            <a:xfrm>
              <a:off x="297112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7" name="Google Shape;2937;p34"/>
            <p:cNvSpPr/>
            <p:nvPr/>
          </p:nvSpPr>
          <p:spPr>
            <a:xfrm>
              <a:off x="297112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8" name="Google Shape;2938;p34"/>
            <p:cNvSpPr/>
            <p:nvPr/>
          </p:nvSpPr>
          <p:spPr>
            <a:xfrm>
              <a:off x="316482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9" name="Google Shape;2939;p34"/>
            <p:cNvSpPr/>
            <p:nvPr/>
          </p:nvSpPr>
          <p:spPr>
            <a:xfrm>
              <a:off x="316482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0" name="Google Shape;2940;p34"/>
            <p:cNvSpPr/>
            <p:nvPr/>
          </p:nvSpPr>
          <p:spPr>
            <a:xfrm>
              <a:off x="3360125" y="358125"/>
              <a:ext cx="4500" cy="3421650"/>
            </a:xfrm>
            <a:custGeom>
              <a:avLst/>
              <a:gdLst/>
              <a:ahLst/>
              <a:cxnLst/>
              <a:rect l="l" t="t" r="r" b="b"/>
              <a:pathLst>
                <a:path w="180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179" y="136865"/>
                  </a:lnTo>
                  <a:lnTo>
                    <a:pt x="179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1" name="Google Shape;2941;p34"/>
            <p:cNvSpPr/>
            <p:nvPr/>
          </p:nvSpPr>
          <p:spPr>
            <a:xfrm>
              <a:off x="3360125" y="358125"/>
              <a:ext cx="4500" cy="3421650"/>
            </a:xfrm>
            <a:custGeom>
              <a:avLst/>
              <a:gdLst/>
              <a:ahLst/>
              <a:cxnLst/>
              <a:rect l="l" t="t" r="r" b="b"/>
              <a:pathLst>
                <a:path w="180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179" y="136865"/>
                  </a:lnTo>
                  <a:lnTo>
                    <a:pt x="179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2" name="Google Shape;2942;p34"/>
            <p:cNvSpPr/>
            <p:nvPr/>
          </p:nvSpPr>
          <p:spPr>
            <a:xfrm>
              <a:off x="35538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3" name="Google Shape;2943;p34"/>
            <p:cNvSpPr/>
            <p:nvPr/>
          </p:nvSpPr>
          <p:spPr>
            <a:xfrm>
              <a:off x="35538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4" name="Google Shape;2944;p34"/>
            <p:cNvSpPr/>
            <p:nvPr/>
          </p:nvSpPr>
          <p:spPr>
            <a:xfrm>
              <a:off x="37475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5" name="Google Shape;2945;p34"/>
            <p:cNvSpPr/>
            <p:nvPr/>
          </p:nvSpPr>
          <p:spPr>
            <a:xfrm>
              <a:off x="37475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6" name="Google Shape;2946;p34"/>
            <p:cNvSpPr/>
            <p:nvPr/>
          </p:nvSpPr>
          <p:spPr>
            <a:xfrm>
              <a:off x="39412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7" name="Google Shape;2947;p34"/>
            <p:cNvSpPr/>
            <p:nvPr/>
          </p:nvSpPr>
          <p:spPr>
            <a:xfrm>
              <a:off x="39412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8" name="Google Shape;2948;p34"/>
            <p:cNvSpPr/>
            <p:nvPr/>
          </p:nvSpPr>
          <p:spPr>
            <a:xfrm>
              <a:off x="4136375" y="358125"/>
              <a:ext cx="4625" cy="3421650"/>
            </a:xfrm>
            <a:custGeom>
              <a:avLst/>
              <a:gdLst/>
              <a:ahLst/>
              <a:cxnLst/>
              <a:rect l="l" t="t" r="r" b="b"/>
              <a:pathLst>
                <a:path w="185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185" y="136865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9" name="Google Shape;2949;p34"/>
            <p:cNvSpPr/>
            <p:nvPr/>
          </p:nvSpPr>
          <p:spPr>
            <a:xfrm>
              <a:off x="4136375" y="358125"/>
              <a:ext cx="4625" cy="3421650"/>
            </a:xfrm>
            <a:custGeom>
              <a:avLst/>
              <a:gdLst/>
              <a:ahLst/>
              <a:cxnLst/>
              <a:rect l="l" t="t" r="r" b="b"/>
              <a:pathLst>
                <a:path w="185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185" y="136865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0" name="Google Shape;2950;p34"/>
            <p:cNvSpPr/>
            <p:nvPr/>
          </p:nvSpPr>
          <p:spPr>
            <a:xfrm>
              <a:off x="43300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1" name="Google Shape;2951;p34"/>
            <p:cNvSpPr/>
            <p:nvPr/>
          </p:nvSpPr>
          <p:spPr>
            <a:xfrm>
              <a:off x="43300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2" name="Google Shape;2952;p34"/>
            <p:cNvSpPr/>
            <p:nvPr/>
          </p:nvSpPr>
          <p:spPr>
            <a:xfrm>
              <a:off x="45237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3" name="Google Shape;2953;p34"/>
            <p:cNvSpPr/>
            <p:nvPr/>
          </p:nvSpPr>
          <p:spPr>
            <a:xfrm>
              <a:off x="45237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4" name="Google Shape;2954;p34"/>
            <p:cNvSpPr/>
            <p:nvPr/>
          </p:nvSpPr>
          <p:spPr>
            <a:xfrm>
              <a:off x="47174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5" name="Google Shape;2955;p34"/>
            <p:cNvSpPr/>
            <p:nvPr/>
          </p:nvSpPr>
          <p:spPr>
            <a:xfrm>
              <a:off x="47174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6" name="Google Shape;2956;p34"/>
            <p:cNvSpPr/>
            <p:nvPr/>
          </p:nvSpPr>
          <p:spPr>
            <a:xfrm>
              <a:off x="491117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7" name="Google Shape;2957;p34"/>
            <p:cNvSpPr/>
            <p:nvPr/>
          </p:nvSpPr>
          <p:spPr>
            <a:xfrm>
              <a:off x="491117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8" name="Google Shape;2958;p34"/>
            <p:cNvSpPr/>
            <p:nvPr/>
          </p:nvSpPr>
          <p:spPr>
            <a:xfrm>
              <a:off x="51064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9" name="Google Shape;2959;p34"/>
            <p:cNvSpPr/>
            <p:nvPr/>
          </p:nvSpPr>
          <p:spPr>
            <a:xfrm>
              <a:off x="51064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0" name="Google Shape;2960;p34"/>
            <p:cNvSpPr/>
            <p:nvPr/>
          </p:nvSpPr>
          <p:spPr>
            <a:xfrm>
              <a:off x="53001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1" name="Google Shape;2961;p34"/>
            <p:cNvSpPr/>
            <p:nvPr/>
          </p:nvSpPr>
          <p:spPr>
            <a:xfrm>
              <a:off x="53001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2" name="Google Shape;2962;p34"/>
            <p:cNvSpPr/>
            <p:nvPr/>
          </p:nvSpPr>
          <p:spPr>
            <a:xfrm>
              <a:off x="54938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3" name="Google Shape;2963;p34"/>
            <p:cNvSpPr/>
            <p:nvPr/>
          </p:nvSpPr>
          <p:spPr>
            <a:xfrm>
              <a:off x="54938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4" name="Google Shape;2964;p34"/>
            <p:cNvSpPr/>
            <p:nvPr/>
          </p:nvSpPr>
          <p:spPr>
            <a:xfrm>
              <a:off x="56875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5" name="Google Shape;2965;p34"/>
            <p:cNvSpPr/>
            <p:nvPr/>
          </p:nvSpPr>
          <p:spPr>
            <a:xfrm>
              <a:off x="56875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6" name="Google Shape;2966;p34"/>
            <p:cNvSpPr/>
            <p:nvPr/>
          </p:nvSpPr>
          <p:spPr>
            <a:xfrm>
              <a:off x="58827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7" name="Google Shape;2967;p34"/>
            <p:cNvSpPr/>
            <p:nvPr/>
          </p:nvSpPr>
          <p:spPr>
            <a:xfrm>
              <a:off x="58827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8" name="Google Shape;2968;p34"/>
            <p:cNvSpPr/>
            <p:nvPr/>
          </p:nvSpPr>
          <p:spPr>
            <a:xfrm>
              <a:off x="60764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9" name="Google Shape;2969;p34"/>
            <p:cNvSpPr/>
            <p:nvPr/>
          </p:nvSpPr>
          <p:spPr>
            <a:xfrm>
              <a:off x="60764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70" name="Google Shape;2970;p3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38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71" name="Google Shape;2971;p34"/>
          <p:cNvSpPr txBox="1">
            <a:spLocks noGrp="1"/>
          </p:cNvSpPr>
          <p:nvPr>
            <p:ph type="subTitle" idx="1"/>
          </p:nvPr>
        </p:nvSpPr>
        <p:spPr>
          <a:xfrm>
            <a:off x="1786800" y="1595625"/>
            <a:ext cx="3961200" cy="49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highlight>
                  <a:srgbClr val="FFF2CC"/>
                </a:highlight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lvl="1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  <a:defRPr sz="1800">
                <a:latin typeface="Open Sans SemiBold"/>
                <a:ea typeface="Open Sans SemiBold"/>
                <a:cs typeface="Open Sans SemiBold"/>
                <a:sym typeface="Open Sans SemiBold"/>
              </a:defRPr>
            </a:lvl2pPr>
            <a:lvl3pPr lvl="2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  <a:defRPr sz="1800">
                <a:latin typeface="Open Sans SemiBold"/>
                <a:ea typeface="Open Sans SemiBold"/>
                <a:cs typeface="Open Sans SemiBold"/>
                <a:sym typeface="Open Sans SemiBold"/>
              </a:defRPr>
            </a:lvl3pPr>
            <a:lvl4pPr lvl="3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  <a:defRPr sz="1800">
                <a:latin typeface="Open Sans SemiBold"/>
                <a:ea typeface="Open Sans SemiBold"/>
                <a:cs typeface="Open Sans SemiBold"/>
                <a:sym typeface="Open Sans SemiBold"/>
              </a:defRPr>
            </a:lvl4pPr>
            <a:lvl5pPr lvl="4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  <a:defRPr sz="1800">
                <a:latin typeface="Open Sans SemiBold"/>
                <a:ea typeface="Open Sans SemiBold"/>
                <a:cs typeface="Open Sans SemiBold"/>
                <a:sym typeface="Open Sans SemiBold"/>
              </a:defRPr>
            </a:lvl5pPr>
            <a:lvl6pPr lvl="5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  <a:defRPr sz="1800">
                <a:latin typeface="Open Sans SemiBold"/>
                <a:ea typeface="Open Sans SemiBold"/>
                <a:cs typeface="Open Sans SemiBold"/>
                <a:sym typeface="Open Sans SemiBold"/>
              </a:defRPr>
            </a:lvl6pPr>
            <a:lvl7pPr lvl="6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  <a:defRPr sz="1800">
                <a:latin typeface="Open Sans SemiBold"/>
                <a:ea typeface="Open Sans SemiBold"/>
                <a:cs typeface="Open Sans SemiBold"/>
                <a:sym typeface="Open Sans SemiBold"/>
              </a:defRPr>
            </a:lvl7pPr>
            <a:lvl8pPr lvl="7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  <a:defRPr sz="1800">
                <a:latin typeface="Open Sans SemiBold"/>
                <a:ea typeface="Open Sans SemiBold"/>
                <a:cs typeface="Open Sans SemiBold"/>
                <a:sym typeface="Open Sans SemiBold"/>
              </a:defRPr>
            </a:lvl8pPr>
            <a:lvl9pPr lvl="8" rtl="0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None/>
              <a:defRPr sz="1800">
                <a:latin typeface="Open Sans SemiBold"/>
                <a:ea typeface="Open Sans SemiBold"/>
                <a:cs typeface="Open Sans SemiBold"/>
                <a:sym typeface="Open Sans SemiBold"/>
              </a:defRPr>
            </a:lvl9pPr>
          </a:lstStyle>
          <a:p>
            <a:endParaRPr/>
          </a:p>
        </p:txBody>
      </p:sp>
      <p:sp>
        <p:nvSpPr>
          <p:cNvPr id="2972" name="Google Shape;2972;p34"/>
          <p:cNvSpPr txBox="1">
            <a:spLocks noGrp="1"/>
          </p:cNvSpPr>
          <p:nvPr>
            <p:ph type="subTitle" idx="2"/>
          </p:nvPr>
        </p:nvSpPr>
        <p:spPr>
          <a:xfrm>
            <a:off x="1786800" y="3252550"/>
            <a:ext cx="3961200" cy="49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highlight>
                  <a:srgbClr val="FFF2CC"/>
                </a:highlight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lvl="1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  <a:defRPr sz="1800">
                <a:latin typeface="Open Sans SemiBold"/>
                <a:ea typeface="Open Sans SemiBold"/>
                <a:cs typeface="Open Sans SemiBold"/>
                <a:sym typeface="Open Sans SemiBold"/>
              </a:defRPr>
            </a:lvl2pPr>
            <a:lvl3pPr lvl="2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  <a:defRPr sz="1800">
                <a:latin typeface="Open Sans SemiBold"/>
                <a:ea typeface="Open Sans SemiBold"/>
                <a:cs typeface="Open Sans SemiBold"/>
                <a:sym typeface="Open Sans SemiBold"/>
              </a:defRPr>
            </a:lvl3pPr>
            <a:lvl4pPr lvl="3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  <a:defRPr sz="1800">
                <a:latin typeface="Open Sans SemiBold"/>
                <a:ea typeface="Open Sans SemiBold"/>
                <a:cs typeface="Open Sans SemiBold"/>
                <a:sym typeface="Open Sans SemiBold"/>
              </a:defRPr>
            </a:lvl4pPr>
            <a:lvl5pPr lvl="4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  <a:defRPr sz="1800">
                <a:latin typeface="Open Sans SemiBold"/>
                <a:ea typeface="Open Sans SemiBold"/>
                <a:cs typeface="Open Sans SemiBold"/>
                <a:sym typeface="Open Sans SemiBold"/>
              </a:defRPr>
            </a:lvl5pPr>
            <a:lvl6pPr lvl="5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  <a:defRPr sz="1800">
                <a:latin typeface="Open Sans SemiBold"/>
                <a:ea typeface="Open Sans SemiBold"/>
                <a:cs typeface="Open Sans SemiBold"/>
                <a:sym typeface="Open Sans SemiBold"/>
              </a:defRPr>
            </a:lvl6pPr>
            <a:lvl7pPr lvl="6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  <a:defRPr sz="1800">
                <a:latin typeface="Open Sans SemiBold"/>
                <a:ea typeface="Open Sans SemiBold"/>
                <a:cs typeface="Open Sans SemiBold"/>
                <a:sym typeface="Open Sans SemiBold"/>
              </a:defRPr>
            </a:lvl7pPr>
            <a:lvl8pPr lvl="7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  <a:defRPr sz="1800">
                <a:latin typeface="Open Sans SemiBold"/>
                <a:ea typeface="Open Sans SemiBold"/>
                <a:cs typeface="Open Sans SemiBold"/>
                <a:sym typeface="Open Sans SemiBold"/>
              </a:defRPr>
            </a:lvl8pPr>
            <a:lvl9pPr lvl="8" rtl="0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None/>
              <a:defRPr sz="1800">
                <a:latin typeface="Open Sans SemiBold"/>
                <a:ea typeface="Open Sans SemiBold"/>
                <a:cs typeface="Open Sans SemiBold"/>
                <a:sym typeface="Open Sans SemiBold"/>
              </a:defRPr>
            </a:lvl9pPr>
          </a:lstStyle>
          <a:p>
            <a:endParaRPr/>
          </a:p>
        </p:txBody>
      </p:sp>
      <p:sp>
        <p:nvSpPr>
          <p:cNvPr id="2973" name="Google Shape;2973;p34"/>
          <p:cNvSpPr txBox="1">
            <a:spLocks noGrp="1"/>
          </p:cNvSpPr>
          <p:nvPr>
            <p:ph type="subTitle" idx="3"/>
          </p:nvPr>
        </p:nvSpPr>
        <p:spPr>
          <a:xfrm>
            <a:off x="1786800" y="2044525"/>
            <a:ext cx="3961200" cy="75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74" name="Google Shape;2974;p34"/>
          <p:cNvSpPr txBox="1">
            <a:spLocks noGrp="1"/>
          </p:cNvSpPr>
          <p:nvPr>
            <p:ph type="subTitle" idx="4"/>
          </p:nvPr>
        </p:nvSpPr>
        <p:spPr>
          <a:xfrm>
            <a:off x="1786800" y="3701575"/>
            <a:ext cx="3961200" cy="75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75" name="Google Shape;2975;p34"/>
          <p:cNvSpPr/>
          <p:nvPr/>
        </p:nvSpPr>
        <p:spPr>
          <a:xfrm>
            <a:off x="4857750" y="762000"/>
            <a:ext cx="8602036" cy="8602036"/>
          </a:xfrm>
          <a:custGeom>
            <a:avLst/>
            <a:gdLst/>
            <a:ahLst/>
            <a:cxnLst/>
            <a:rect l="l" t="t" r="r" b="b"/>
            <a:pathLst>
              <a:path w="15497" h="15497" extrusionOk="0">
                <a:moveTo>
                  <a:pt x="7749" y="0"/>
                </a:moveTo>
                <a:cubicBezTo>
                  <a:pt x="3449" y="0"/>
                  <a:pt x="1" y="3453"/>
                  <a:pt x="1" y="7748"/>
                </a:cubicBezTo>
                <a:cubicBezTo>
                  <a:pt x="1" y="12048"/>
                  <a:pt x="3449" y="15496"/>
                  <a:pt x="7749" y="15496"/>
                </a:cubicBezTo>
                <a:cubicBezTo>
                  <a:pt x="12044" y="15496"/>
                  <a:pt x="15497" y="12048"/>
                  <a:pt x="15497" y="7748"/>
                </a:cubicBezTo>
                <a:cubicBezTo>
                  <a:pt x="15497" y="3453"/>
                  <a:pt x="12044" y="0"/>
                  <a:pt x="7749" y="0"/>
                </a:cubicBezTo>
                <a:close/>
              </a:path>
            </a:pathLst>
          </a:custGeom>
          <a:solidFill>
            <a:srgbClr val="9CD3ED">
              <a:alpha val="244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CUSTOM_23">
    <p:spTree>
      <p:nvGrpSpPr>
        <p:cNvPr id="1" name="Shape 30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80" name="Google Shape;3080;p36"/>
          <p:cNvGrpSpPr/>
          <p:nvPr/>
        </p:nvGrpSpPr>
        <p:grpSpPr>
          <a:xfrm>
            <a:off x="-22742" y="-53681"/>
            <a:ext cx="9189492" cy="5250864"/>
            <a:chOff x="238125" y="358125"/>
            <a:chExt cx="5988200" cy="3421650"/>
          </a:xfrm>
        </p:grpSpPr>
        <p:sp>
          <p:nvSpPr>
            <p:cNvPr id="3081" name="Google Shape;3081;p36"/>
            <p:cNvSpPr/>
            <p:nvPr/>
          </p:nvSpPr>
          <p:spPr>
            <a:xfrm>
              <a:off x="593800" y="2994275"/>
              <a:ext cx="95300" cy="95425"/>
            </a:xfrm>
            <a:custGeom>
              <a:avLst/>
              <a:gdLst/>
              <a:ahLst/>
              <a:cxnLst/>
              <a:rect l="l" t="t" r="r" b="b"/>
              <a:pathLst>
                <a:path w="3812" h="3817" extrusionOk="0">
                  <a:moveTo>
                    <a:pt x="1937" y="1"/>
                  </a:moveTo>
                  <a:lnTo>
                    <a:pt x="0" y="1938"/>
                  </a:lnTo>
                  <a:lnTo>
                    <a:pt x="1937" y="3817"/>
                  </a:lnTo>
                  <a:lnTo>
                    <a:pt x="3812" y="1938"/>
                  </a:lnTo>
                  <a:lnTo>
                    <a:pt x="1937" y="1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2" name="Google Shape;3082;p36"/>
            <p:cNvSpPr/>
            <p:nvPr/>
          </p:nvSpPr>
          <p:spPr>
            <a:xfrm>
              <a:off x="5260825" y="2994275"/>
              <a:ext cx="95300" cy="95425"/>
            </a:xfrm>
            <a:custGeom>
              <a:avLst/>
              <a:gdLst/>
              <a:ahLst/>
              <a:cxnLst/>
              <a:rect l="l" t="t" r="r" b="b"/>
              <a:pathLst>
                <a:path w="3812" h="3817" extrusionOk="0">
                  <a:moveTo>
                    <a:pt x="1874" y="1"/>
                  </a:moveTo>
                  <a:lnTo>
                    <a:pt x="0" y="1938"/>
                  </a:lnTo>
                  <a:lnTo>
                    <a:pt x="1874" y="3817"/>
                  </a:lnTo>
                  <a:lnTo>
                    <a:pt x="3811" y="1938"/>
                  </a:lnTo>
                  <a:lnTo>
                    <a:pt x="1874" y="1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3" name="Google Shape;3083;p36"/>
            <p:cNvSpPr/>
            <p:nvPr/>
          </p:nvSpPr>
          <p:spPr>
            <a:xfrm>
              <a:off x="3124050" y="1093575"/>
              <a:ext cx="95300" cy="93850"/>
            </a:xfrm>
            <a:custGeom>
              <a:avLst/>
              <a:gdLst/>
              <a:ahLst/>
              <a:cxnLst/>
              <a:rect l="l" t="t" r="r" b="b"/>
              <a:pathLst>
                <a:path w="3812" h="3754" extrusionOk="0">
                  <a:moveTo>
                    <a:pt x="1874" y="1"/>
                  </a:moveTo>
                  <a:lnTo>
                    <a:pt x="0" y="1879"/>
                  </a:lnTo>
                  <a:lnTo>
                    <a:pt x="1874" y="3753"/>
                  </a:lnTo>
                  <a:lnTo>
                    <a:pt x="3811" y="1879"/>
                  </a:lnTo>
                  <a:lnTo>
                    <a:pt x="1874" y="1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4" name="Google Shape;3084;p36"/>
            <p:cNvSpPr/>
            <p:nvPr/>
          </p:nvSpPr>
          <p:spPr>
            <a:xfrm>
              <a:off x="5652700" y="712225"/>
              <a:ext cx="87800" cy="86350"/>
            </a:xfrm>
            <a:custGeom>
              <a:avLst/>
              <a:gdLst/>
              <a:ahLst/>
              <a:cxnLst/>
              <a:rect l="l" t="t" r="r" b="b"/>
              <a:pathLst>
                <a:path w="3512" h="3454" extrusionOk="0">
                  <a:moveTo>
                    <a:pt x="1759" y="911"/>
                  </a:moveTo>
                  <a:cubicBezTo>
                    <a:pt x="2180" y="911"/>
                    <a:pt x="2606" y="1274"/>
                    <a:pt x="2606" y="1758"/>
                  </a:cubicBezTo>
                  <a:cubicBezTo>
                    <a:pt x="2606" y="2180"/>
                    <a:pt x="2180" y="2543"/>
                    <a:pt x="1759" y="2543"/>
                  </a:cubicBezTo>
                  <a:cubicBezTo>
                    <a:pt x="1274" y="2543"/>
                    <a:pt x="911" y="2180"/>
                    <a:pt x="911" y="1758"/>
                  </a:cubicBezTo>
                  <a:cubicBezTo>
                    <a:pt x="911" y="1274"/>
                    <a:pt x="1274" y="911"/>
                    <a:pt x="1759" y="911"/>
                  </a:cubicBezTo>
                  <a:close/>
                  <a:moveTo>
                    <a:pt x="1759" y="0"/>
                  </a:moveTo>
                  <a:cubicBezTo>
                    <a:pt x="790" y="0"/>
                    <a:pt x="1" y="790"/>
                    <a:pt x="1" y="1758"/>
                  </a:cubicBezTo>
                  <a:cubicBezTo>
                    <a:pt x="1" y="2727"/>
                    <a:pt x="790" y="3453"/>
                    <a:pt x="1759" y="3453"/>
                  </a:cubicBezTo>
                  <a:cubicBezTo>
                    <a:pt x="2727" y="3453"/>
                    <a:pt x="3512" y="2727"/>
                    <a:pt x="3512" y="1758"/>
                  </a:cubicBezTo>
                  <a:cubicBezTo>
                    <a:pt x="3512" y="790"/>
                    <a:pt x="2727" y="0"/>
                    <a:pt x="1759" y="0"/>
                  </a:cubicBez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5" name="Google Shape;3085;p36"/>
            <p:cNvSpPr/>
            <p:nvPr/>
          </p:nvSpPr>
          <p:spPr>
            <a:xfrm>
              <a:off x="1187025" y="712225"/>
              <a:ext cx="87775" cy="86350"/>
            </a:xfrm>
            <a:custGeom>
              <a:avLst/>
              <a:gdLst/>
              <a:ahLst/>
              <a:cxnLst/>
              <a:rect l="l" t="t" r="r" b="b"/>
              <a:pathLst>
                <a:path w="3511" h="3454" extrusionOk="0">
                  <a:moveTo>
                    <a:pt x="1753" y="911"/>
                  </a:moveTo>
                  <a:cubicBezTo>
                    <a:pt x="2179" y="911"/>
                    <a:pt x="2600" y="1274"/>
                    <a:pt x="2600" y="1758"/>
                  </a:cubicBezTo>
                  <a:cubicBezTo>
                    <a:pt x="2600" y="2180"/>
                    <a:pt x="2179" y="2543"/>
                    <a:pt x="1753" y="2543"/>
                  </a:cubicBezTo>
                  <a:cubicBezTo>
                    <a:pt x="1269" y="2543"/>
                    <a:pt x="906" y="2180"/>
                    <a:pt x="906" y="1758"/>
                  </a:cubicBezTo>
                  <a:cubicBezTo>
                    <a:pt x="906" y="1274"/>
                    <a:pt x="1269" y="911"/>
                    <a:pt x="1753" y="911"/>
                  </a:cubicBezTo>
                  <a:close/>
                  <a:moveTo>
                    <a:pt x="1753" y="0"/>
                  </a:moveTo>
                  <a:cubicBezTo>
                    <a:pt x="785" y="0"/>
                    <a:pt x="0" y="790"/>
                    <a:pt x="0" y="1758"/>
                  </a:cubicBezTo>
                  <a:cubicBezTo>
                    <a:pt x="0" y="2727"/>
                    <a:pt x="785" y="3453"/>
                    <a:pt x="1753" y="3453"/>
                  </a:cubicBezTo>
                  <a:cubicBezTo>
                    <a:pt x="2722" y="3453"/>
                    <a:pt x="3511" y="2727"/>
                    <a:pt x="3511" y="1758"/>
                  </a:cubicBezTo>
                  <a:cubicBezTo>
                    <a:pt x="3511" y="790"/>
                    <a:pt x="2722" y="0"/>
                    <a:pt x="1753" y="0"/>
                  </a:cubicBez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6" name="Google Shape;3086;p36"/>
            <p:cNvSpPr/>
            <p:nvPr/>
          </p:nvSpPr>
          <p:spPr>
            <a:xfrm>
              <a:off x="6035625" y="3555775"/>
              <a:ext cx="86225" cy="86225"/>
            </a:xfrm>
            <a:custGeom>
              <a:avLst/>
              <a:gdLst/>
              <a:ahLst/>
              <a:cxnLst/>
              <a:rect l="l" t="t" r="r" b="b"/>
              <a:pathLst>
                <a:path w="3449" h="3449" extrusionOk="0">
                  <a:moveTo>
                    <a:pt x="1696" y="906"/>
                  </a:moveTo>
                  <a:cubicBezTo>
                    <a:pt x="2180" y="906"/>
                    <a:pt x="2543" y="1269"/>
                    <a:pt x="2543" y="1695"/>
                  </a:cubicBezTo>
                  <a:cubicBezTo>
                    <a:pt x="2543" y="2180"/>
                    <a:pt x="2180" y="2543"/>
                    <a:pt x="1696" y="2543"/>
                  </a:cubicBezTo>
                  <a:cubicBezTo>
                    <a:pt x="1269" y="2543"/>
                    <a:pt x="906" y="2180"/>
                    <a:pt x="906" y="1695"/>
                  </a:cubicBezTo>
                  <a:cubicBezTo>
                    <a:pt x="906" y="1269"/>
                    <a:pt x="1269" y="906"/>
                    <a:pt x="1696" y="906"/>
                  </a:cubicBezTo>
                  <a:close/>
                  <a:moveTo>
                    <a:pt x="1696" y="0"/>
                  </a:moveTo>
                  <a:cubicBezTo>
                    <a:pt x="785" y="0"/>
                    <a:pt x="1" y="785"/>
                    <a:pt x="1" y="1695"/>
                  </a:cubicBezTo>
                  <a:cubicBezTo>
                    <a:pt x="1" y="2664"/>
                    <a:pt x="785" y="3448"/>
                    <a:pt x="1696" y="3448"/>
                  </a:cubicBezTo>
                  <a:cubicBezTo>
                    <a:pt x="2664" y="3448"/>
                    <a:pt x="3449" y="2664"/>
                    <a:pt x="3449" y="1695"/>
                  </a:cubicBezTo>
                  <a:cubicBezTo>
                    <a:pt x="3449" y="785"/>
                    <a:pt x="2664" y="0"/>
                    <a:pt x="1696" y="0"/>
                  </a:cubicBez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7" name="Google Shape;3087;p36"/>
            <p:cNvSpPr/>
            <p:nvPr/>
          </p:nvSpPr>
          <p:spPr>
            <a:xfrm>
              <a:off x="3518950" y="3371150"/>
              <a:ext cx="86350" cy="87800"/>
            </a:xfrm>
            <a:custGeom>
              <a:avLst/>
              <a:gdLst/>
              <a:ahLst/>
              <a:cxnLst/>
              <a:rect l="l" t="t" r="r" b="b"/>
              <a:pathLst>
                <a:path w="3454" h="3512" extrusionOk="0">
                  <a:moveTo>
                    <a:pt x="1758" y="906"/>
                  </a:moveTo>
                  <a:cubicBezTo>
                    <a:pt x="2180" y="906"/>
                    <a:pt x="2543" y="1269"/>
                    <a:pt x="2543" y="1753"/>
                  </a:cubicBezTo>
                  <a:cubicBezTo>
                    <a:pt x="2543" y="2238"/>
                    <a:pt x="2180" y="2601"/>
                    <a:pt x="1758" y="2601"/>
                  </a:cubicBezTo>
                  <a:cubicBezTo>
                    <a:pt x="1274" y="2601"/>
                    <a:pt x="911" y="2238"/>
                    <a:pt x="911" y="1753"/>
                  </a:cubicBezTo>
                  <a:cubicBezTo>
                    <a:pt x="911" y="1269"/>
                    <a:pt x="1274" y="906"/>
                    <a:pt x="1758" y="906"/>
                  </a:cubicBezTo>
                  <a:close/>
                  <a:moveTo>
                    <a:pt x="1758" y="0"/>
                  </a:moveTo>
                  <a:cubicBezTo>
                    <a:pt x="790" y="0"/>
                    <a:pt x="0" y="785"/>
                    <a:pt x="0" y="1753"/>
                  </a:cubicBezTo>
                  <a:cubicBezTo>
                    <a:pt x="0" y="2722"/>
                    <a:pt x="790" y="3511"/>
                    <a:pt x="1758" y="3511"/>
                  </a:cubicBezTo>
                  <a:cubicBezTo>
                    <a:pt x="2664" y="3511"/>
                    <a:pt x="3453" y="2722"/>
                    <a:pt x="3453" y="1753"/>
                  </a:cubicBezTo>
                  <a:cubicBezTo>
                    <a:pt x="3453" y="785"/>
                    <a:pt x="2664" y="0"/>
                    <a:pt x="1758" y="0"/>
                  </a:cubicBez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8" name="Google Shape;3088;p36"/>
            <p:cNvSpPr/>
            <p:nvPr/>
          </p:nvSpPr>
          <p:spPr>
            <a:xfrm>
              <a:off x="4495100" y="2033400"/>
              <a:ext cx="77125" cy="76025"/>
            </a:xfrm>
            <a:custGeom>
              <a:avLst/>
              <a:gdLst/>
              <a:ahLst/>
              <a:cxnLst/>
              <a:rect l="l" t="t" r="r" b="b"/>
              <a:pathLst>
                <a:path w="3085" h="3041" extrusionOk="0">
                  <a:moveTo>
                    <a:pt x="484" y="0"/>
                  </a:moveTo>
                  <a:cubicBezTo>
                    <a:pt x="421" y="0"/>
                    <a:pt x="300" y="58"/>
                    <a:pt x="179" y="179"/>
                  </a:cubicBezTo>
                  <a:cubicBezTo>
                    <a:pt x="0" y="363"/>
                    <a:pt x="0" y="606"/>
                    <a:pt x="179" y="785"/>
                  </a:cubicBezTo>
                  <a:lnTo>
                    <a:pt x="2300" y="2906"/>
                  </a:lnTo>
                  <a:cubicBezTo>
                    <a:pt x="2390" y="2995"/>
                    <a:pt x="2495" y="3040"/>
                    <a:pt x="2601" y="3040"/>
                  </a:cubicBezTo>
                  <a:cubicBezTo>
                    <a:pt x="2707" y="3040"/>
                    <a:pt x="2814" y="2995"/>
                    <a:pt x="2906" y="2906"/>
                  </a:cubicBezTo>
                  <a:cubicBezTo>
                    <a:pt x="3085" y="2722"/>
                    <a:pt x="3085" y="2422"/>
                    <a:pt x="2906" y="2238"/>
                  </a:cubicBezTo>
                  <a:lnTo>
                    <a:pt x="848" y="179"/>
                  </a:lnTo>
                  <a:cubicBezTo>
                    <a:pt x="726" y="58"/>
                    <a:pt x="605" y="0"/>
                    <a:pt x="484" y="0"/>
                  </a:cubicBez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9" name="Google Shape;3089;p36"/>
            <p:cNvSpPr/>
            <p:nvPr/>
          </p:nvSpPr>
          <p:spPr>
            <a:xfrm>
              <a:off x="4495100" y="2033400"/>
              <a:ext cx="77125" cy="76025"/>
            </a:xfrm>
            <a:custGeom>
              <a:avLst/>
              <a:gdLst/>
              <a:ahLst/>
              <a:cxnLst/>
              <a:rect l="l" t="t" r="r" b="b"/>
              <a:pathLst>
                <a:path w="3085" h="3041" extrusionOk="0">
                  <a:moveTo>
                    <a:pt x="2601" y="0"/>
                  </a:moveTo>
                  <a:cubicBezTo>
                    <a:pt x="2479" y="0"/>
                    <a:pt x="2358" y="58"/>
                    <a:pt x="2300" y="179"/>
                  </a:cubicBezTo>
                  <a:lnTo>
                    <a:pt x="179" y="2238"/>
                  </a:lnTo>
                  <a:cubicBezTo>
                    <a:pt x="0" y="2422"/>
                    <a:pt x="0" y="2722"/>
                    <a:pt x="179" y="2906"/>
                  </a:cubicBezTo>
                  <a:cubicBezTo>
                    <a:pt x="271" y="2995"/>
                    <a:pt x="392" y="3040"/>
                    <a:pt x="513" y="3040"/>
                  </a:cubicBezTo>
                  <a:cubicBezTo>
                    <a:pt x="634" y="3040"/>
                    <a:pt x="756" y="2995"/>
                    <a:pt x="848" y="2906"/>
                  </a:cubicBezTo>
                  <a:lnTo>
                    <a:pt x="2906" y="785"/>
                  </a:lnTo>
                  <a:cubicBezTo>
                    <a:pt x="3085" y="606"/>
                    <a:pt x="3085" y="363"/>
                    <a:pt x="2906" y="179"/>
                  </a:cubicBezTo>
                  <a:cubicBezTo>
                    <a:pt x="2843" y="58"/>
                    <a:pt x="2722" y="0"/>
                    <a:pt x="2601" y="0"/>
                  </a:cubicBez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0" name="Google Shape;3090;p36"/>
            <p:cNvSpPr/>
            <p:nvPr/>
          </p:nvSpPr>
          <p:spPr>
            <a:xfrm>
              <a:off x="1769575" y="2423825"/>
              <a:ext cx="77250" cy="74550"/>
            </a:xfrm>
            <a:custGeom>
              <a:avLst/>
              <a:gdLst/>
              <a:ahLst/>
              <a:cxnLst/>
              <a:rect l="l" t="t" r="r" b="b"/>
              <a:pathLst>
                <a:path w="3090" h="2982" extrusionOk="0">
                  <a:moveTo>
                    <a:pt x="548" y="0"/>
                  </a:moveTo>
                  <a:cubicBezTo>
                    <a:pt x="427" y="0"/>
                    <a:pt x="306" y="59"/>
                    <a:pt x="184" y="122"/>
                  </a:cubicBezTo>
                  <a:cubicBezTo>
                    <a:pt x="0" y="301"/>
                    <a:pt x="0" y="606"/>
                    <a:pt x="184" y="785"/>
                  </a:cubicBezTo>
                  <a:lnTo>
                    <a:pt x="2301" y="2843"/>
                  </a:lnTo>
                  <a:cubicBezTo>
                    <a:pt x="2393" y="2935"/>
                    <a:pt x="2499" y="2981"/>
                    <a:pt x="2605" y="2981"/>
                  </a:cubicBezTo>
                  <a:cubicBezTo>
                    <a:pt x="2711" y="2981"/>
                    <a:pt x="2816" y="2935"/>
                    <a:pt x="2906" y="2843"/>
                  </a:cubicBezTo>
                  <a:cubicBezTo>
                    <a:pt x="3090" y="2664"/>
                    <a:pt x="3090" y="2422"/>
                    <a:pt x="2906" y="2238"/>
                  </a:cubicBezTo>
                  <a:lnTo>
                    <a:pt x="848" y="122"/>
                  </a:lnTo>
                  <a:cubicBezTo>
                    <a:pt x="727" y="59"/>
                    <a:pt x="669" y="0"/>
                    <a:pt x="548" y="0"/>
                  </a:cubicBez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1" name="Google Shape;3091;p36"/>
            <p:cNvSpPr/>
            <p:nvPr/>
          </p:nvSpPr>
          <p:spPr>
            <a:xfrm>
              <a:off x="1769575" y="2423825"/>
              <a:ext cx="77250" cy="74550"/>
            </a:xfrm>
            <a:custGeom>
              <a:avLst/>
              <a:gdLst/>
              <a:ahLst/>
              <a:cxnLst/>
              <a:rect l="l" t="t" r="r" b="b"/>
              <a:pathLst>
                <a:path w="3090" h="2982" extrusionOk="0">
                  <a:moveTo>
                    <a:pt x="2606" y="0"/>
                  </a:moveTo>
                  <a:cubicBezTo>
                    <a:pt x="2485" y="0"/>
                    <a:pt x="2364" y="59"/>
                    <a:pt x="2301" y="122"/>
                  </a:cubicBezTo>
                  <a:lnTo>
                    <a:pt x="184" y="2238"/>
                  </a:lnTo>
                  <a:cubicBezTo>
                    <a:pt x="0" y="2422"/>
                    <a:pt x="0" y="2664"/>
                    <a:pt x="184" y="2843"/>
                  </a:cubicBezTo>
                  <a:cubicBezTo>
                    <a:pt x="274" y="2935"/>
                    <a:pt x="395" y="2981"/>
                    <a:pt x="516" y="2981"/>
                  </a:cubicBezTo>
                  <a:cubicBezTo>
                    <a:pt x="637" y="2981"/>
                    <a:pt x="758" y="2935"/>
                    <a:pt x="848" y="2843"/>
                  </a:cubicBezTo>
                  <a:lnTo>
                    <a:pt x="2906" y="785"/>
                  </a:lnTo>
                  <a:cubicBezTo>
                    <a:pt x="3090" y="606"/>
                    <a:pt x="3090" y="301"/>
                    <a:pt x="2906" y="122"/>
                  </a:cubicBezTo>
                  <a:cubicBezTo>
                    <a:pt x="2848" y="59"/>
                    <a:pt x="2727" y="0"/>
                    <a:pt x="2606" y="0"/>
                  </a:cubicBez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2" name="Google Shape;3092;p36"/>
            <p:cNvSpPr/>
            <p:nvPr/>
          </p:nvSpPr>
          <p:spPr>
            <a:xfrm>
              <a:off x="238125" y="3732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3" name="Google Shape;3093;p36"/>
            <p:cNvSpPr/>
            <p:nvPr/>
          </p:nvSpPr>
          <p:spPr>
            <a:xfrm>
              <a:off x="238125" y="562475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4" name="Google Shape;3094;p36"/>
            <p:cNvSpPr/>
            <p:nvPr/>
          </p:nvSpPr>
          <p:spPr>
            <a:xfrm>
              <a:off x="238125" y="7531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5" name="Google Shape;3095;p36"/>
            <p:cNvSpPr/>
            <p:nvPr/>
          </p:nvSpPr>
          <p:spPr>
            <a:xfrm>
              <a:off x="238125" y="9422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6" name="Google Shape;3096;p36"/>
            <p:cNvSpPr/>
            <p:nvPr/>
          </p:nvSpPr>
          <p:spPr>
            <a:xfrm>
              <a:off x="238125" y="1131475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7" name="Google Shape;3097;p36"/>
            <p:cNvSpPr/>
            <p:nvPr/>
          </p:nvSpPr>
          <p:spPr>
            <a:xfrm>
              <a:off x="238125" y="13221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8" name="Google Shape;3098;p36"/>
            <p:cNvSpPr/>
            <p:nvPr/>
          </p:nvSpPr>
          <p:spPr>
            <a:xfrm>
              <a:off x="238125" y="15112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9" name="Google Shape;3099;p36"/>
            <p:cNvSpPr/>
            <p:nvPr/>
          </p:nvSpPr>
          <p:spPr>
            <a:xfrm>
              <a:off x="238125" y="1701925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0" name="Google Shape;3100;p36"/>
            <p:cNvSpPr/>
            <p:nvPr/>
          </p:nvSpPr>
          <p:spPr>
            <a:xfrm>
              <a:off x="238125" y="18911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1" name="Google Shape;3101;p36"/>
            <p:cNvSpPr/>
            <p:nvPr/>
          </p:nvSpPr>
          <p:spPr>
            <a:xfrm>
              <a:off x="238125" y="20802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2" name="Google Shape;3102;p36"/>
            <p:cNvSpPr/>
            <p:nvPr/>
          </p:nvSpPr>
          <p:spPr>
            <a:xfrm>
              <a:off x="238125" y="2270925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3" name="Google Shape;3103;p36"/>
            <p:cNvSpPr/>
            <p:nvPr/>
          </p:nvSpPr>
          <p:spPr>
            <a:xfrm>
              <a:off x="238125" y="24601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4" name="Google Shape;3104;p36"/>
            <p:cNvSpPr/>
            <p:nvPr/>
          </p:nvSpPr>
          <p:spPr>
            <a:xfrm>
              <a:off x="238125" y="2650825"/>
              <a:ext cx="5988200" cy="4500"/>
            </a:xfrm>
            <a:custGeom>
              <a:avLst/>
              <a:gdLst/>
              <a:ahLst/>
              <a:cxnLst/>
              <a:rect l="l" t="t" r="r" b="b"/>
              <a:pathLst>
                <a:path w="239528" h="180" extrusionOk="0">
                  <a:moveTo>
                    <a:pt x="0" y="0"/>
                  </a:moveTo>
                  <a:lnTo>
                    <a:pt x="0" y="179"/>
                  </a:lnTo>
                  <a:lnTo>
                    <a:pt x="239528" y="179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5" name="Google Shape;3105;p36"/>
            <p:cNvSpPr/>
            <p:nvPr/>
          </p:nvSpPr>
          <p:spPr>
            <a:xfrm>
              <a:off x="238125" y="2839925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6" name="Google Shape;3106;p36"/>
            <p:cNvSpPr/>
            <p:nvPr/>
          </p:nvSpPr>
          <p:spPr>
            <a:xfrm>
              <a:off x="238125" y="30291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7" name="Google Shape;3107;p36"/>
            <p:cNvSpPr/>
            <p:nvPr/>
          </p:nvSpPr>
          <p:spPr>
            <a:xfrm>
              <a:off x="238125" y="3219825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8" name="Google Shape;3108;p36"/>
            <p:cNvSpPr/>
            <p:nvPr/>
          </p:nvSpPr>
          <p:spPr>
            <a:xfrm>
              <a:off x="238125" y="3408925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9" name="Google Shape;3109;p36"/>
            <p:cNvSpPr/>
            <p:nvPr/>
          </p:nvSpPr>
          <p:spPr>
            <a:xfrm>
              <a:off x="238125" y="35981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0" name="Google Shape;3110;p36"/>
            <p:cNvSpPr/>
            <p:nvPr/>
          </p:nvSpPr>
          <p:spPr>
            <a:xfrm>
              <a:off x="2548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1" name="Google Shape;3111;p36"/>
            <p:cNvSpPr/>
            <p:nvPr/>
          </p:nvSpPr>
          <p:spPr>
            <a:xfrm>
              <a:off x="2548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2" name="Google Shape;3112;p36"/>
            <p:cNvSpPr/>
            <p:nvPr/>
          </p:nvSpPr>
          <p:spPr>
            <a:xfrm>
              <a:off x="4485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3" name="Google Shape;3113;p36"/>
            <p:cNvSpPr/>
            <p:nvPr/>
          </p:nvSpPr>
          <p:spPr>
            <a:xfrm>
              <a:off x="4485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4" name="Google Shape;3114;p36"/>
            <p:cNvSpPr/>
            <p:nvPr/>
          </p:nvSpPr>
          <p:spPr>
            <a:xfrm>
              <a:off x="6422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5" name="Google Shape;3115;p36"/>
            <p:cNvSpPr/>
            <p:nvPr/>
          </p:nvSpPr>
          <p:spPr>
            <a:xfrm>
              <a:off x="6422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6" name="Google Shape;3116;p36"/>
            <p:cNvSpPr/>
            <p:nvPr/>
          </p:nvSpPr>
          <p:spPr>
            <a:xfrm>
              <a:off x="8359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7" name="Google Shape;3117;p36"/>
            <p:cNvSpPr/>
            <p:nvPr/>
          </p:nvSpPr>
          <p:spPr>
            <a:xfrm>
              <a:off x="8359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8" name="Google Shape;3118;p36"/>
            <p:cNvSpPr/>
            <p:nvPr/>
          </p:nvSpPr>
          <p:spPr>
            <a:xfrm>
              <a:off x="10310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9" name="Google Shape;3119;p36"/>
            <p:cNvSpPr/>
            <p:nvPr/>
          </p:nvSpPr>
          <p:spPr>
            <a:xfrm>
              <a:off x="10310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0" name="Google Shape;3120;p36"/>
            <p:cNvSpPr/>
            <p:nvPr/>
          </p:nvSpPr>
          <p:spPr>
            <a:xfrm>
              <a:off x="122477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1" name="Google Shape;3121;p36"/>
            <p:cNvSpPr/>
            <p:nvPr/>
          </p:nvSpPr>
          <p:spPr>
            <a:xfrm>
              <a:off x="122477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2" name="Google Shape;3122;p36"/>
            <p:cNvSpPr/>
            <p:nvPr/>
          </p:nvSpPr>
          <p:spPr>
            <a:xfrm>
              <a:off x="141847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3" name="Google Shape;3123;p36"/>
            <p:cNvSpPr/>
            <p:nvPr/>
          </p:nvSpPr>
          <p:spPr>
            <a:xfrm>
              <a:off x="141847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4" name="Google Shape;3124;p36"/>
            <p:cNvSpPr/>
            <p:nvPr/>
          </p:nvSpPr>
          <p:spPr>
            <a:xfrm>
              <a:off x="1612200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5" name="Google Shape;3125;p36"/>
            <p:cNvSpPr/>
            <p:nvPr/>
          </p:nvSpPr>
          <p:spPr>
            <a:xfrm>
              <a:off x="1612200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6" name="Google Shape;3126;p36"/>
            <p:cNvSpPr/>
            <p:nvPr/>
          </p:nvSpPr>
          <p:spPr>
            <a:xfrm>
              <a:off x="18074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7" name="Google Shape;3127;p36"/>
            <p:cNvSpPr/>
            <p:nvPr/>
          </p:nvSpPr>
          <p:spPr>
            <a:xfrm>
              <a:off x="18074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8" name="Google Shape;3128;p36"/>
            <p:cNvSpPr/>
            <p:nvPr/>
          </p:nvSpPr>
          <p:spPr>
            <a:xfrm>
              <a:off x="20011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9" name="Google Shape;3129;p36"/>
            <p:cNvSpPr/>
            <p:nvPr/>
          </p:nvSpPr>
          <p:spPr>
            <a:xfrm>
              <a:off x="20011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0" name="Google Shape;3130;p36"/>
            <p:cNvSpPr/>
            <p:nvPr/>
          </p:nvSpPr>
          <p:spPr>
            <a:xfrm>
              <a:off x="21948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1" name="Google Shape;3131;p36"/>
            <p:cNvSpPr/>
            <p:nvPr/>
          </p:nvSpPr>
          <p:spPr>
            <a:xfrm>
              <a:off x="21948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2" name="Google Shape;3132;p36"/>
            <p:cNvSpPr/>
            <p:nvPr/>
          </p:nvSpPr>
          <p:spPr>
            <a:xfrm>
              <a:off x="23885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3" name="Google Shape;3133;p36"/>
            <p:cNvSpPr/>
            <p:nvPr/>
          </p:nvSpPr>
          <p:spPr>
            <a:xfrm>
              <a:off x="23885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4" name="Google Shape;3134;p36"/>
            <p:cNvSpPr/>
            <p:nvPr/>
          </p:nvSpPr>
          <p:spPr>
            <a:xfrm>
              <a:off x="25837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5" name="Google Shape;3135;p36"/>
            <p:cNvSpPr/>
            <p:nvPr/>
          </p:nvSpPr>
          <p:spPr>
            <a:xfrm>
              <a:off x="25837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6" name="Google Shape;3136;p36"/>
            <p:cNvSpPr/>
            <p:nvPr/>
          </p:nvSpPr>
          <p:spPr>
            <a:xfrm>
              <a:off x="27774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7" name="Google Shape;3137;p36"/>
            <p:cNvSpPr/>
            <p:nvPr/>
          </p:nvSpPr>
          <p:spPr>
            <a:xfrm>
              <a:off x="27774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8" name="Google Shape;3138;p36"/>
            <p:cNvSpPr/>
            <p:nvPr/>
          </p:nvSpPr>
          <p:spPr>
            <a:xfrm>
              <a:off x="297112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9" name="Google Shape;3139;p36"/>
            <p:cNvSpPr/>
            <p:nvPr/>
          </p:nvSpPr>
          <p:spPr>
            <a:xfrm>
              <a:off x="297112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0" name="Google Shape;3140;p36"/>
            <p:cNvSpPr/>
            <p:nvPr/>
          </p:nvSpPr>
          <p:spPr>
            <a:xfrm>
              <a:off x="316482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1" name="Google Shape;3141;p36"/>
            <p:cNvSpPr/>
            <p:nvPr/>
          </p:nvSpPr>
          <p:spPr>
            <a:xfrm>
              <a:off x="316482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2" name="Google Shape;3142;p36"/>
            <p:cNvSpPr/>
            <p:nvPr/>
          </p:nvSpPr>
          <p:spPr>
            <a:xfrm>
              <a:off x="3360125" y="358125"/>
              <a:ext cx="4500" cy="3421650"/>
            </a:xfrm>
            <a:custGeom>
              <a:avLst/>
              <a:gdLst/>
              <a:ahLst/>
              <a:cxnLst/>
              <a:rect l="l" t="t" r="r" b="b"/>
              <a:pathLst>
                <a:path w="180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179" y="136865"/>
                  </a:lnTo>
                  <a:lnTo>
                    <a:pt x="179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3" name="Google Shape;3143;p36"/>
            <p:cNvSpPr/>
            <p:nvPr/>
          </p:nvSpPr>
          <p:spPr>
            <a:xfrm>
              <a:off x="3360125" y="358125"/>
              <a:ext cx="4500" cy="3421650"/>
            </a:xfrm>
            <a:custGeom>
              <a:avLst/>
              <a:gdLst/>
              <a:ahLst/>
              <a:cxnLst/>
              <a:rect l="l" t="t" r="r" b="b"/>
              <a:pathLst>
                <a:path w="180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179" y="136865"/>
                  </a:lnTo>
                  <a:lnTo>
                    <a:pt x="179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4" name="Google Shape;3144;p36"/>
            <p:cNvSpPr/>
            <p:nvPr/>
          </p:nvSpPr>
          <p:spPr>
            <a:xfrm>
              <a:off x="35538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5" name="Google Shape;3145;p36"/>
            <p:cNvSpPr/>
            <p:nvPr/>
          </p:nvSpPr>
          <p:spPr>
            <a:xfrm>
              <a:off x="35538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6" name="Google Shape;3146;p36"/>
            <p:cNvSpPr/>
            <p:nvPr/>
          </p:nvSpPr>
          <p:spPr>
            <a:xfrm>
              <a:off x="37475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7" name="Google Shape;3147;p36"/>
            <p:cNvSpPr/>
            <p:nvPr/>
          </p:nvSpPr>
          <p:spPr>
            <a:xfrm>
              <a:off x="37475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8" name="Google Shape;3148;p36"/>
            <p:cNvSpPr/>
            <p:nvPr/>
          </p:nvSpPr>
          <p:spPr>
            <a:xfrm>
              <a:off x="39412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9" name="Google Shape;3149;p36"/>
            <p:cNvSpPr/>
            <p:nvPr/>
          </p:nvSpPr>
          <p:spPr>
            <a:xfrm>
              <a:off x="39412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0" name="Google Shape;3150;p36"/>
            <p:cNvSpPr/>
            <p:nvPr/>
          </p:nvSpPr>
          <p:spPr>
            <a:xfrm>
              <a:off x="4136375" y="358125"/>
              <a:ext cx="4625" cy="3421650"/>
            </a:xfrm>
            <a:custGeom>
              <a:avLst/>
              <a:gdLst/>
              <a:ahLst/>
              <a:cxnLst/>
              <a:rect l="l" t="t" r="r" b="b"/>
              <a:pathLst>
                <a:path w="185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185" y="136865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1" name="Google Shape;3151;p36"/>
            <p:cNvSpPr/>
            <p:nvPr/>
          </p:nvSpPr>
          <p:spPr>
            <a:xfrm>
              <a:off x="4136375" y="358125"/>
              <a:ext cx="4625" cy="3421650"/>
            </a:xfrm>
            <a:custGeom>
              <a:avLst/>
              <a:gdLst/>
              <a:ahLst/>
              <a:cxnLst/>
              <a:rect l="l" t="t" r="r" b="b"/>
              <a:pathLst>
                <a:path w="185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185" y="136865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2" name="Google Shape;3152;p36"/>
            <p:cNvSpPr/>
            <p:nvPr/>
          </p:nvSpPr>
          <p:spPr>
            <a:xfrm>
              <a:off x="43300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3" name="Google Shape;3153;p36"/>
            <p:cNvSpPr/>
            <p:nvPr/>
          </p:nvSpPr>
          <p:spPr>
            <a:xfrm>
              <a:off x="43300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4" name="Google Shape;3154;p36"/>
            <p:cNvSpPr/>
            <p:nvPr/>
          </p:nvSpPr>
          <p:spPr>
            <a:xfrm>
              <a:off x="45237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5" name="Google Shape;3155;p36"/>
            <p:cNvSpPr/>
            <p:nvPr/>
          </p:nvSpPr>
          <p:spPr>
            <a:xfrm>
              <a:off x="45237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6" name="Google Shape;3156;p36"/>
            <p:cNvSpPr/>
            <p:nvPr/>
          </p:nvSpPr>
          <p:spPr>
            <a:xfrm>
              <a:off x="47174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7" name="Google Shape;3157;p36"/>
            <p:cNvSpPr/>
            <p:nvPr/>
          </p:nvSpPr>
          <p:spPr>
            <a:xfrm>
              <a:off x="47174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8" name="Google Shape;3158;p36"/>
            <p:cNvSpPr/>
            <p:nvPr/>
          </p:nvSpPr>
          <p:spPr>
            <a:xfrm>
              <a:off x="491117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9" name="Google Shape;3159;p36"/>
            <p:cNvSpPr/>
            <p:nvPr/>
          </p:nvSpPr>
          <p:spPr>
            <a:xfrm>
              <a:off x="491117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0" name="Google Shape;3160;p36"/>
            <p:cNvSpPr/>
            <p:nvPr/>
          </p:nvSpPr>
          <p:spPr>
            <a:xfrm>
              <a:off x="51064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1" name="Google Shape;3161;p36"/>
            <p:cNvSpPr/>
            <p:nvPr/>
          </p:nvSpPr>
          <p:spPr>
            <a:xfrm>
              <a:off x="51064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2" name="Google Shape;3162;p36"/>
            <p:cNvSpPr/>
            <p:nvPr/>
          </p:nvSpPr>
          <p:spPr>
            <a:xfrm>
              <a:off x="53001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3" name="Google Shape;3163;p36"/>
            <p:cNvSpPr/>
            <p:nvPr/>
          </p:nvSpPr>
          <p:spPr>
            <a:xfrm>
              <a:off x="53001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4" name="Google Shape;3164;p36"/>
            <p:cNvSpPr/>
            <p:nvPr/>
          </p:nvSpPr>
          <p:spPr>
            <a:xfrm>
              <a:off x="54938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5" name="Google Shape;3165;p36"/>
            <p:cNvSpPr/>
            <p:nvPr/>
          </p:nvSpPr>
          <p:spPr>
            <a:xfrm>
              <a:off x="54938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6" name="Google Shape;3166;p36"/>
            <p:cNvSpPr/>
            <p:nvPr/>
          </p:nvSpPr>
          <p:spPr>
            <a:xfrm>
              <a:off x="56875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7" name="Google Shape;3167;p36"/>
            <p:cNvSpPr/>
            <p:nvPr/>
          </p:nvSpPr>
          <p:spPr>
            <a:xfrm>
              <a:off x="56875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8" name="Google Shape;3168;p36"/>
            <p:cNvSpPr/>
            <p:nvPr/>
          </p:nvSpPr>
          <p:spPr>
            <a:xfrm>
              <a:off x="58827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9" name="Google Shape;3169;p36"/>
            <p:cNvSpPr/>
            <p:nvPr/>
          </p:nvSpPr>
          <p:spPr>
            <a:xfrm>
              <a:off x="58827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0" name="Google Shape;3170;p36"/>
            <p:cNvSpPr/>
            <p:nvPr/>
          </p:nvSpPr>
          <p:spPr>
            <a:xfrm>
              <a:off x="60764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1" name="Google Shape;3171;p36"/>
            <p:cNvSpPr/>
            <p:nvPr/>
          </p:nvSpPr>
          <p:spPr>
            <a:xfrm>
              <a:off x="60764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72" name="Google Shape;3172;p36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2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173" name="Google Shape;3173;p36"/>
          <p:cNvSpPr txBox="1">
            <a:spLocks noGrp="1"/>
          </p:cNvSpPr>
          <p:nvPr>
            <p:ph type="subTitle" idx="1"/>
          </p:nvPr>
        </p:nvSpPr>
        <p:spPr>
          <a:xfrm>
            <a:off x="1766525" y="1328775"/>
            <a:ext cx="2577300" cy="49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highlight>
                  <a:srgbClr val="FFF2CC"/>
                </a:highlight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lvl="1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  <a:defRPr sz="1800">
                <a:latin typeface="Open Sans SemiBold"/>
                <a:ea typeface="Open Sans SemiBold"/>
                <a:cs typeface="Open Sans SemiBold"/>
                <a:sym typeface="Open Sans SemiBold"/>
              </a:defRPr>
            </a:lvl2pPr>
            <a:lvl3pPr lvl="2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  <a:defRPr sz="1800">
                <a:latin typeface="Open Sans SemiBold"/>
                <a:ea typeface="Open Sans SemiBold"/>
                <a:cs typeface="Open Sans SemiBold"/>
                <a:sym typeface="Open Sans SemiBold"/>
              </a:defRPr>
            </a:lvl3pPr>
            <a:lvl4pPr lvl="3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  <a:defRPr sz="1800">
                <a:latin typeface="Open Sans SemiBold"/>
                <a:ea typeface="Open Sans SemiBold"/>
                <a:cs typeface="Open Sans SemiBold"/>
                <a:sym typeface="Open Sans SemiBold"/>
              </a:defRPr>
            </a:lvl4pPr>
            <a:lvl5pPr lvl="4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  <a:defRPr sz="1800">
                <a:latin typeface="Open Sans SemiBold"/>
                <a:ea typeface="Open Sans SemiBold"/>
                <a:cs typeface="Open Sans SemiBold"/>
                <a:sym typeface="Open Sans SemiBold"/>
              </a:defRPr>
            </a:lvl5pPr>
            <a:lvl6pPr lvl="5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  <a:defRPr sz="1800">
                <a:latin typeface="Open Sans SemiBold"/>
                <a:ea typeface="Open Sans SemiBold"/>
                <a:cs typeface="Open Sans SemiBold"/>
                <a:sym typeface="Open Sans SemiBold"/>
              </a:defRPr>
            </a:lvl6pPr>
            <a:lvl7pPr lvl="6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  <a:defRPr sz="1800">
                <a:latin typeface="Open Sans SemiBold"/>
                <a:ea typeface="Open Sans SemiBold"/>
                <a:cs typeface="Open Sans SemiBold"/>
                <a:sym typeface="Open Sans SemiBold"/>
              </a:defRPr>
            </a:lvl7pPr>
            <a:lvl8pPr lvl="7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  <a:defRPr sz="1800">
                <a:latin typeface="Open Sans SemiBold"/>
                <a:ea typeface="Open Sans SemiBold"/>
                <a:cs typeface="Open Sans SemiBold"/>
                <a:sym typeface="Open Sans SemiBold"/>
              </a:defRPr>
            </a:lvl8pPr>
            <a:lvl9pPr lvl="8" rtl="0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None/>
              <a:defRPr sz="1800">
                <a:latin typeface="Open Sans SemiBold"/>
                <a:ea typeface="Open Sans SemiBold"/>
                <a:cs typeface="Open Sans SemiBold"/>
                <a:sym typeface="Open Sans SemiBold"/>
              </a:defRPr>
            </a:lvl9pPr>
          </a:lstStyle>
          <a:p>
            <a:endParaRPr/>
          </a:p>
        </p:txBody>
      </p:sp>
      <p:sp>
        <p:nvSpPr>
          <p:cNvPr id="3174" name="Google Shape;3174;p36"/>
          <p:cNvSpPr txBox="1">
            <a:spLocks noGrp="1"/>
          </p:cNvSpPr>
          <p:nvPr>
            <p:ph type="subTitle" idx="2"/>
          </p:nvPr>
        </p:nvSpPr>
        <p:spPr>
          <a:xfrm>
            <a:off x="1766525" y="2463100"/>
            <a:ext cx="2577300" cy="49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highlight>
                  <a:srgbClr val="FFF2CC"/>
                </a:highlight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lvl="1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  <a:defRPr sz="1800">
                <a:latin typeface="Open Sans SemiBold"/>
                <a:ea typeface="Open Sans SemiBold"/>
                <a:cs typeface="Open Sans SemiBold"/>
                <a:sym typeface="Open Sans SemiBold"/>
              </a:defRPr>
            </a:lvl2pPr>
            <a:lvl3pPr lvl="2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  <a:defRPr sz="1800">
                <a:latin typeface="Open Sans SemiBold"/>
                <a:ea typeface="Open Sans SemiBold"/>
                <a:cs typeface="Open Sans SemiBold"/>
                <a:sym typeface="Open Sans SemiBold"/>
              </a:defRPr>
            </a:lvl3pPr>
            <a:lvl4pPr lvl="3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  <a:defRPr sz="1800">
                <a:latin typeface="Open Sans SemiBold"/>
                <a:ea typeface="Open Sans SemiBold"/>
                <a:cs typeface="Open Sans SemiBold"/>
                <a:sym typeface="Open Sans SemiBold"/>
              </a:defRPr>
            </a:lvl4pPr>
            <a:lvl5pPr lvl="4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  <a:defRPr sz="1800">
                <a:latin typeface="Open Sans SemiBold"/>
                <a:ea typeface="Open Sans SemiBold"/>
                <a:cs typeface="Open Sans SemiBold"/>
                <a:sym typeface="Open Sans SemiBold"/>
              </a:defRPr>
            </a:lvl5pPr>
            <a:lvl6pPr lvl="5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  <a:defRPr sz="1800">
                <a:latin typeface="Open Sans SemiBold"/>
                <a:ea typeface="Open Sans SemiBold"/>
                <a:cs typeface="Open Sans SemiBold"/>
                <a:sym typeface="Open Sans SemiBold"/>
              </a:defRPr>
            </a:lvl6pPr>
            <a:lvl7pPr lvl="6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  <a:defRPr sz="1800">
                <a:latin typeface="Open Sans SemiBold"/>
                <a:ea typeface="Open Sans SemiBold"/>
                <a:cs typeface="Open Sans SemiBold"/>
                <a:sym typeface="Open Sans SemiBold"/>
              </a:defRPr>
            </a:lvl7pPr>
            <a:lvl8pPr lvl="7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  <a:defRPr sz="1800">
                <a:latin typeface="Open Sans SemiBold"/>
                <a:ea typeface="Open Sans SemiBold"/>
                <a:cs typeface="Open Sans SemiBold"/>
                <a:sym typeface="Open Sans SemiBold"/>
              </a:defRPr>
            </a:lvl8pPr>
            <a:lvl9pPr lvl="8" rtl="0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None/>
              <a:defRPr sz="1800">
                <a:latin typeface="Open Sans SemiBold"/>
                <a:ea typeface="Open Sans SemiBold"/>
                <a:cs typeface="Open Sans SemiBold"/>
                <a:sym typeface="Open Sans SemiBold"/>
              </a:defRPr>
            </a:lvl9pPr>
          </a:lstStyle>
          <a:p>
            <a:endParaRPr/>
          </a:p>
        </p:txBody>
      </p:sp>
      <p:sp>
        <p:nvSpPr>
          <p:cNvPr id="3175" name="Google Shape;3175;p36"/>
          <p:cNvSpPr txBox="1">
            <a:spLocks noGrp="1"/>
          </p:cNvSpPr>
          <p:nvPr>
            <p:ph type="subTitle" idx="3"/>
          </p:nvPr>
        </p:nvSpPr>
        <p:spPr>
          <a:xfrm>
            <a:off x="1766525" y="3597425"/>
            <a:ext cx="2577300" cy="49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highlight>
                  <a:srgbClr val="FFF2CC"/>
                </a:highlight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lvl="1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  <a:defRPr sz="1800">
                <a:latin typeface="Open Sans SemiBold"/>
                <a:ea typeface="Open Sans SemiBold"/>
                <a:cs typeface="Open Sans SemiBold"/>
                <a:sym typeface="Open Sans SemiBold"/>
              </a:defRPr>
            </a:lvl2pPr>
            <a:lvl3pPr lvl="2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  <a:defRPr sz="1800">
                <a:latin typeface="Open Sans SemiBold"/>
                <a:ea typeface="Open Sans SemiBold"/>
                <a:cs typeface="Open Sans SemiBold"/>
                <a:sym typeface="Open Sans SemiBold"/>
              </a:defRPr>
            </a:lvl3pPr>
            <a:lvl4pPr lvl="3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  <a:defRPr sz="1800">
                <a:latin typeface="Open Sans SemiBold"/>
                <a:ea typeface="Open Sans SemiBold"/>
                <a:cs typeface="Open Sans SemiBold"/>
                <a:sym typeface="Open Sans SemiBold"/>
              </a:defRPr>
            </a:lvl4pPr>
            <a:lvl5pPr lvl="4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  <a:defRPr sz="1800">
                <a:latin typeface="Open Sans SemiBold"/>
                <a:ea typeface="Open Sans SemiBold"/>
                <a:cs typeface="Open Sans SemiBold"/>
                <a:sym typeface="Open Sans SemiBold"/>
              </a:defRPr>
            </a:lvl5pPr>
            <a:lvl6pPr lvl="5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  <a:defRPr sz="1800">
                <a:latin typeface="Open Sans SemiBold"/>
                <a:ea typeface="Open Sans SemiBold"/>
                <a:cs typeface="Open Sans SemiBold"/>
                <a:sym typeface="Open Sans SemiBold"/>
              </a:defRPr>
            </a:lvl6pPr>
            <a:lvl7pPr lvl="6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  <a:defRPr sz="1800">
                <a:latin typeface="Open Sans SemiBold"/>
                <a:ea typeface="Open Sans SemiBold"/>
                <a:cs typeface="Open Sans SemiBold"/>
                <a:sym typeface="Open Sans SemiBold"/>
              </a:defRPr>
            </a:lvl7pPr>
            <a:lvl8pPr lvl="7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  <a:defRPr sz="1800">
                <a:latin typeface="Open Sans SemiBold"/>
                <a:ea typeface="Open Sans SemiBold"/>
                <a:cs typeface="Open Sans SemiBold"/>
                <a:sym typeface="Open Sans SemiBold"/>
              </a:defRPr>
            </a:lvl8pPr>
            <a:lvl9pPr lvl="8" rtl="0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None/>
              <a:defRPr sz="1800">
                <a:latin typeface="Open Sans SemiBold"/>
                <a:ea typeface="Open Sans SemiBold"/>
                <a:cs typeface="Open Sans SemiBold"/>
                <a:sym typeface="Open Sans SemiBold"/>
              </a:defRPr>
            </a:lvl9pPr>
          </a:lstStyle>
          <a:p>
            <a:endParaRPr/>
          </a:p>
        </p:txBody>
      </p:sp>
      <p:sp>
        <p:nvSpPr>
          <p:cNvPr id="3176" name="Google Shape;3176;p36"/>
          <p:cNvSpPr txBox="1">
            <a:spLocks noGrp="1"/>
          </p:cNvSpPr>
          <p:nvPr>
            <p:ph type="subTitle" idx="4"/>
          </p:nvPr>
        </p:nvSpPr>
        <p:spPr>
          <a:xfrm>
            <a:off x="1766525" y="1752400"/>
            <a:ext cx="2577300" cy="71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177" name="Google Shape;3177;p36"/>
          <p:cNvSpPr txBox="1">
            <a:spLocks noGrp="1"/>
          </p:cNvSpPr>
          <p:nvPr>
            <p:ph type="subTitle" idx="5"/>
          </p:nvPr>
        </p:nvSpPr>
        <p:spPr>
          <a:xfrm>
            <a:off x="1766525" y="2886725"/>
            <a:ext cx="2577300" cy="71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178" name="Google Shape;3178;p36"/>
          <p:cNvSpPr txBox="1">
            <a:spLocks noGrp="1"/>
          </p:cNvSpPr>
          <p:nvPr>
            <p:ph type="subTitle" idx="6"/>
          </p:nvPr>
        </p:nvSpPr>
        <p:spPr>
          <a:xfrm>
            <a:off x="1766525" y="4021050"/>
            <a:ext cx="2577300" cy="71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179" name="Google Shape;3179;p36"/>
          <p:cNvSpPr/>
          <p:nvPr/>
        </p:nvSpPr>
        <p:spPr>
          <a:xfrm>
            <a:off x="270988" y="1953300"/>
            <a:ext cx="8602036" cy="8602036"/>
          </a:xfrm>
          <a:custGeom>
            <a:avLst/>
            <a:gdLst/>
            <a:ahLst/>
            <a:cxnLst/>
            <a:rect l="l" t="t" r="r" b="b"/>
            <a:pathLst>
              <a:path w="15497" h="15497" extrusionOk="0">
                <a:moveTo>
                  <a:pt x="7749" y="0"/>
                </a:moveTo>
                <a:cubicBezTo>
                  <a:pt x="3449" y="0"/>
                  <a:pt x="1" y="3453"/>
                  <a:pt x="1" y="7748"/>
                </a:cubicBezTo>
                <a:cubicBezTo>
                  <a:pt x="1" y="12048"/>
                  <a:pt x="3449" y="15496"/>
                  <a:pt x="7749" y="15496"/>
                </a:cubicBezTo>
                <a:cubicBezTo>
                  <a:pt x="12044" y="15496"/>
                  <a:pt x="15497" y="12048"/>
                  <a:pt x="15497" y="7748"/>
                </a:cubicBezTo>
                <a:cubicBezTo>
                  <a:pt x="15497" y="3453"/>
                  <a:pt x="12044" y="0"/>
                  <a:pt x="7749" y="0"/>
                </a:cubicBezTo>
                <a:close/>
              </a:path>
            </a:pathLst>
          </a:custGeom>
          <a:solidFill>
            <a:srgbClr val="9CD3ED">
              <a:alpha val="244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1">
  <p:cSld name="CUSTOM_30">
    <p:spTree>
      <p:nvGrpSpPr>
        <p:cNvPr id="1" name="Shape 3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2" name="Google Shape;3492;p40"/>
          <p:cNvSpPr/>
          <p:nvPr/>
        </p:nvSpPr>
        <p:spPr>
          <a:xfrm>
            <a:off x="2422021" y="-95250"/>
            <a:ext cx="6744729" cy="5334013"/>
          </a:xfrm>
          <a:custGeom>
            <a:avLst/>
            <a:gdLst/>
            <a:ahLst/>
            <a:cxnLst/>
            <a:rect l="l" t="t" r="r" b="b"/>
            <a:pathLst>
              <a:path w="29241" h="23125" extrusionOk="0">
                <a:moveTo>
                  <a:pt x="4180" y="1"/>
                </a:moveTo>
                <a:cubicBezTo>
                  <a:pt x="1575" y="3086"/>
                  <a:pt x="1" y="7023"/>
                  <a:pt x="1" y="11381"/>
                </a:cubicBezTo>
                <a:cubicBezTo>
                  <a:pt x="1" y="15918"/>
                  <a:pt x="1696" y="19976"/>
                  <a:pt x="4480" y="23124"/>
                </a:cubicBezTo>
                <a:lnTo>
                  <a:pt x="29240" y="23124"/>
                </a:lnTo>
                <a:lnTo>
                  <a:pt x="29240" y="1"/>
                </a:lnTo>
                <a:close/>
              </a:path>
            </a:pathLst>
          </a:custGeom>
          <a:solidFill>
            <a:srgbClr val="9CD3ED">
              <a:alpha val="243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493" name="Google Shape;3493;p40"/>
          <p:cNvGrpSpPr/>
          <p:nvPr/>
        </p:nvGrpSpPr>
        <p:grpSpPr>
          <a:xfrm>
            <a:off x="-22742" y="-53681"/>
            <a:ext cx="9189492" cy="5250864"/>
            <a:chOff x="238125" y="358125"/>
            <a:chExt cx="5988200" cy="3421650"/>
          </a:xfrm>
        </p:grpSpPr>
        <p:sp>
          <p:nvSpPr>
            <p:cNvPr id="3494" name="Google Shape;3494;p40"/>
            <p:cNvSpPr/>
            <p:nvPr/>
          </p:nvSpPr>
          <p:spPr>
            <a:xfrm>
              <a:off x="593800" y="2994275"/>
              <a:ext cx="95300" cy="95425"/>
            </a:xfrm>
            <a:custGeom>
              <a:avLst/>
              <a:gdLst/>
              <a:ahLst/>
              <a:cxnLst/>
              <a:rect l="l" t="t" r="r" b="b"/>
              <a:pathLst>
                <a:path w="3812" h="3817" extrusionOk="0">
                  <a:moveTo>
                    <a:pt x="1937" y="1"/>
                  </a:moveTo>
                  <a:lnTo>
                    <a:pt x="0" y="1938"/>
                  </a:lnTo>
                  <a:lnTo>
                    <a:pt x="1937" y="3817"/>
                  </a:lnTo>
                  <a:lnTo>
                    <a:pt x="3812" y="1938"/>
                  </a:lnTo>
                  <a:lnTo>
                    <a:pt x="1937" y="1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5" name="Google Shape;3495;p40"/>
            <p:cNvSpPr/>
            <p:nvPr/>
          </p:nvSpPr>
          <p:spPr>
            <a:xfrm>
              <a:off x="5260825" y="2994275"/>
              <a:ext cx="95300" cy="95425"/>
            </a:xfrm>
            <a:custGeom>
              <a:avLst/>
              <a:gdLst/>
              <a:ahLst/>
              <a:cxnLst/>
              <a:rect l="l" t="t" r="r" b="b"/>
              <a:pathLst>
                <a:path w="3812" h="3817" extrusionOk="0">
                  <a:moveTo>
                    <a:pt x="1874" y="1"/>
                  </a:moveTo>
                  <a:lnTo>
                    <a:pt x="0" y="1938"/>
                  </a:lnTo>
                  <a:lnTo>
                    <a:pt x="1874" y="3817"/>
                  </a:lnTo>
                  <a:lnTo>
                    <a:pt x="3811" y="1938"/>
                  </a:lnTo>
                  <a:lnTo>
                    <a:pt x="1874" y="1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6" name="Google Shape;3496;p40"/>
            <p:cNvSpPr/>
            <p:nvPr/>
          </p:nvSpPr>
          <p:spPr>
            <a:xfrm>
              <a:off x="3124050" y="1093575"/>
              <a:ext cx="95300" cy="93850"/>
            </a:xfrm>
            <a:custGeom>
              <a:avLst/>
              <a:gdLst/>
              <a:ahLst/>
              <a:cxnLst/>
              <a:rect l="l" t="t" r="r" b="b"/>
              <a:pathLst>
                <a:path w="3812" h="3754" extrusionOk="0">
                  <a:moveTo>
                    <a:pt x="1874" y="1"/>
                  </a:moveTo>
                  <a:lnTo>
                    <a:pt x="0" y="1879"/>
                  </a:lnTo>
                  <a:lnTo>
                    <a:pt x="1874" y="3753"/>
                  </a:lnTo>
                  <a:lnTo>
                    <a:pt x="3811" y="1879"/>
                  </a:lnTo>
                  <a:lnTo>
                    <a:pt x="1874" y="1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7" name="Google Shape;3497;p40"/>
            <p:cNvSpPr/>
            <p:nvPr/>
          </p:nvSpPr>
          <p:spPr>
            <a:xfrm>
              <a:off x="5652700" y="712225"/>
              <a:ext cx="87800" cy="86350"/>
            </a:xfrm>
            <a:custGeom>
              <a:avLst/>
              <a:gdLst/>
              <a:ahLst/>
              <a:cxnLst/>
              <a:rect l="l" t="t" r="r" b="b"/>
              <a:pathLst>
                <a:path w="3512" h="3454" extrusionOk="0">
                  <a:moveTo>
                    <a:pt x="1759" y="911"/>
                  </a:moveTo>
                  <a:cubicBezTo>
                    <a:pt x="2180" y="911"/>
                    <a:pt x="2606" y="1274"/>
                    <a:pt x="2606" y="1758"/>
                  </a:cubicBezTo>
                  <a:cubicBezTo>
                    <a:pt x="2606" y="2180"/>
                    <a:pt x="2180" y="2543"/>
                    <a:pt x="1759" y="2543"/>
                  </a:cubicBezTo>
                  <a:cubicBezTo>
                    <a:pt x="1274" y="2543"/>
                    <a:pt x="911" y="2180"/>
                    <a:pt x="911" y="1758"/>
                  </a:cubicBezTo>
                  <a:cubicBezTo>
                    <a:pt x="911" y="1274"/>
                    <a:pt x="1274" y="911"/>
                    <a:pt x="1759" y="911"/>
                  </a:cubicBezTo>
                  <a:close/>
                  <a:moveTo>
                    <a:pt x="1759" y="0"/>
                  </a:moveTo>
                  <a:cubicBezTo>
                    <a:pt x="790" y="0"/>
                    <a:pt x="1" y="790"/>
                    <a:pt x="1" y="1758"/>
                  </a:cubicBezTo>
                  <a:cubicBezTo>
                    <a:pt x="1" y="2727"/>
                    <a:pt x="790" y="3453"/>
                    <a:pt x="1759" y="3453"/>
                  </a:cubicBezTo>
                  <a:cubicBezTo>
                    <a:pt x="2727" y="3453"/>
                    <a:pt x="3512" y="2727"/>
                    <a:pt x="3512" y="1758"/>
                  </a:cubicBezTo>
                  <a:cubicBezTo>
                    <a:pt x="3512" y="790"/>
                    <a:pt x="2727" y="0"/>
                    <a:pt x="1759" y="0"/>
                  </a:cubicBez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8" name="Google Shape;3498;p40"/>
            <p:cNvSpPr/>
            <p:nvPr/>
          </p:nvSpPr>
          <p:spPr>
            <a:xfrm>
              <a:off x="1187025" y="712225"/>
              <a:ext cx="87775" cy="86350"/>
            </a:xfrm>
            <a:custGeom>
              <a:avLst/>
              <a:gdLst/>
              <a:ahLst/>
              <a:cxnLst/>
              <a:rect l="l" t="t" r="r" b="b"/>
              <a:pathLst>
                <a:path w="3511" h="3454" extrusionOk="0">
                  <a:moveTo>
                    <a:pt x="1753" y="911"/>
                  </a:moveTo>
                  <a:cubicBezTo>
                    <a:pt x="2179" y="911"/>
                    <a:pt x="2600" y="1274"/>
                    <a:pt x="2600" y="1758"/>
                  </a:cubicBezTo>
                  <a:cubicBezTo>
                    <a:pt x="2600" y="2180"/>
                    <a:pt x="2179" y="2543"/>
                    <a:pt x="1753" y="2543"/>
                  </a:cubicBezTo>
                  <a:cubicBezTo>
                    <a:pt x="1269" y="2543"/>
                    <a:pt x="906" y="2180"/>
                    <a:pt x="906" y="1758"/>
                  </a:cubicBezTo>
                  <a:cubicBezTo>
                    <a:pt x="906" y="1274"/>
                    <a:pt x="1269" y="911"/>
                    <a:pt x="1753" y="911"/>
                  </a:cubicBezTo>
                  <a:close/>
                  <a:moveTo>
                    <a:pt x="1753" y="0"/>
                  </a:moveTo>
                  <a:cubicBezTo>
                    <a:pt x="785" y="0"/>
                    <a:pt x="0" y="790"/>
                    <a:pt x="0" y="1758"/>
                  </a:cubicBezTo>
                  <a:cubicBezTo>
                    <a:pt x="0" y="2727"/>
                    <a:pt x="785" y="3453"/>
                    <a:pt x="1753" y="3453"/>
                  </a:cubicBezTo>
                  <a:cubicBezTo>
                    <a:pt x="2722" y="3453"/>
                    <a:pt x="3511" y="2727"/>
                    <a:pt x="3511" y="1758"/>
                  </a:cubicBezTo>
                  <a:cubicBezTo>
                    <a:pt x="3511" y="790"/>
                    <a:pt x="2722" y="0"/>
                    <a:pt x="1753" y="0"/>
                  </a:cubicBez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9" name="Google Shape;3499;p40"/>
            <p:cNvSpPr/>
            <p:nvPr/>
          </p:nvSpPr>
          <p:spPr>
            <a:xfrm>
              <a:off x="6035625" y="3555775"/>
              <a:ext cx="86225" cy="86225"/>
            </a:xfrm>
            <a:custGeom>
              <a:avLst/>
              <a:gdLst/>
              <a:ahLst/>
              <a:cxnLst/>
              <a:rect l="l" t="t" r="r" b="b"/>
              <a:pathLst>
                <a:path w="3449" h="3449" extrusionOk="0">
                  <a:moveTo>
                    <a:pt x="1696" y="906"/>
                  </a:moveTo>
                  <a:cubicBezTo>
                    <a:pt x="2180" y="906"/>
                    <a:pt x="2543" y="1269"/>
                    <a:pt x="2543" y="1695"/>
                  </a:cubicBezTo>
                  <a:cubicBezTo>
                    <a:pt x="2543" y="2180"/>
                    <a:pt x="2180" y="2543"/>
                    <a:pt x="1696" y="2543"/>
                  </a:cubicBezTo>
                  <a:cubicBezTo>
                    <a:pt x="1269" y="2543"/>
                    <a:pt x="906" y="2180"/>
                    <a:pt x="906" y="1695"/>
                  </a:cubicBezTo>
                  <a:cubicBezTo>
                    <a:pt x="906" y="1269"/>
                    <a:pt x="1269" y="906"/>
                    <a:pt x="1696" y="906"/>
                  </a:cubicBezTo>
                  <a:close/>
                  <a:moveTo>
                    <a:pt x="1696" y="0"/>
                  </a:moveTo>
                  <a:cubicBezTo>
                    <a:pt x="785" y="0"/>
                    <a:pt x="1" y="785"/>
                    <a:pt x="1" y="1695"/>
                  </a:cubicBezTo>
                  <a:cubicBezTo>
                    <a:pt x="1" y="2664"/>
                    <a:pt x="785" y="3448"/>
                    <a:pt x="1696" y="3448"/>
                  </a:cubicBezTo>
                  <a:cubicBezTo>
                    <a:pt x="2664" y="3448"/>
                    <a:pt x="3449" y="2664"/>
                    <a:pt x="3449" y="1695"/>
                  </a:cubicBezTo>
                  <a:cubicBezTo>
                    <a:pt x="3449" y="785"/>
                    <a:pt x="2664" y="0"/>
                    <a:pt x="1696" y="0"/>
                  </a:cubicBez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0" name="Google Shape;3500;p40"/>
            <p:cNvSpPr/>
            <p:nvPr/>
          </p:nvSpPr>
          <p:spPr>
            <a:xfrm>
              <a:off x="3518950" y="3371150"/>
              <a:ext cx="86350" cy="87800"/>
            </a:xfrm>
            <a:custGeom>
              <a:avLst/>
              <a:gdLst/>
              <a:ahLst/>
              <a:cxnLst/>
              <a:rect l="l" t="t" r="r" b="b"/>
              <a:pathLst>
                <a:path w="3454" h="3512" extrusionOk="0">
                  <a:moveTo>
                    <a:pt x="1758" y="906"/>
                  </a:moveTo>
                  <a:cubicBezTo>
                    <a:pt x="2180" y="906"/>
                    <a:pt x="2543" y="1269"/>
                    <a:pt x="2543" y="1753"/>
                  </a:cubicBezTo>
                  <a:cubicBezTo>
                    <a:pt x="2543" y="2238"/>
                    <a:pt x="2180" y="2601"/>
                    <a:pt x="1758" y="2601"/>
                  </a:cubicBezTo>
                  <a:cubicBezTo>
                    <a:pt x="1274" y="2601"/>
                    <a:pt x="911" y="2238"/>
                    <a:pt x="911" y="1753"/>
                  </a:cubicBezTo>
                  <a:cubicBezTo>
                    <a:pt x="911" y="1269"/>
                    <a:pt x="1274" y="906"/>
                    <a:pt x="1758" y="906"/>
                  </a:cubicBezTo>
                  <a:close/>
                  <a:moveTo>
                    <a:pt x="1758" y="0"/>
                  </a:moveTo>
                  <a:cubicBezTo>
                    <a:pt x="790" y="0"/>
                    <a:pt x="0" y="785"/>
                    <a:pt x="0" y="1753"/>
                  </a:cubicBezTo>
                  <a:cubicBezTo>
                    <a:pt x="0" y="2722"/>
                    <a:pt x="790" y="3511"/>
                    <a:pt x="1758" y="3511"/>
                  </a:cubicBezTo>
                  <a:cubicBezTo>
                    <a:pt x="2664" y="3511"/>
                    <a:pt x="3453" y="2722"/>
                    <a:pt x="3453" y="1753"/>
                  </a:cubicBezTo>
                  <a:cubicBezTo>
                    <a:pt x="3453" y="785"/>
                    <a:pt x="2664" y="0"/>
                    <a:pt x="1758" y="0"/>
                  </a:cubicBez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1" name="Google Shape;3501;p40"/>
            <p:cNvSpPr/>
            <p:nvPr/>
          </p:nvSpPr>
          <p:spPr>
            <a:xfrm>
              <a:off x="4495100" y="2033400"/>
              <a:ext cx="77125" cy="76025"/>
            </a:xfrm>
            <a:custGeom>
              <a:avLst/>
              <a:gdLst/>
              <a:ahLst/>
              <a:cxnLst/>
              <a:rect l="l" t="t" r="r" b="b"/>
              <a:pathLst>
                <a:path w="3085" h="3041" extrusionOk="0">
                  <a:moveTo>
                    <a:pt x="484" y="0"/>
                  </a:moveTo>
                  <a:cubicBezTo>
                    <a:pt x="421" y="0"/>
                    <a:pt x="300" y="58"/>
                    <a:pt x="179" y="179"/>
                  </a:cubicBezTo>
                  <a:cubicBezTo>
                    <a:pt x="0" y="363"/>
                    <a:pt x="0" y="606"/>
                    <a:pt x="179" y="785"/>
                  </a:cubicBezTo>
                  <a:lnTo>
                    <a:pt x="2300" y="2906"/>
                  </a:lnTo>
                  <a:cubicBezTo>
                    <a:pt x="2390" y="2995"/>
                    <a:pt x="2495" y="3040"/>
                    <a:pt x="2601" y="3040"/>
                  </a:cubicBezTo>
                  <a:cubicBezTo>
                    <a:pt x="2707" y="3040"/>
                    <a:pt x="2814" y="2995"/>
                    <a:pt x="2906" y="2906"/>
                  </a:cubicBezTo>
                  <a:cubicBezTo>
                    <a:pt x="3085" y="2722"/>
                    <a:pt x="3085" y="2422"/>
                    <a:pt x="2906" y="2238"/>
                  </a:cubicBezTo>
                  <a:lnTo>
                    <a:pt x="848" y="179"/>
                  </a:lnTo>
                  <a:cubicBezTo>
                    <a:pt x="726" y="58"/>
                    <a:pt x="605" y="0"/>
                    <a:pt x="484" y="0"/>
                  </a:cubicBez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2" name="Google Shape;3502;p40"/>
            <p:cNvSpPr/>
            <p:nvPr/>
          </p:nvSpPr>
          <p:spPr>
            <a:xfrm>
              <a:off x="4495100" y="2033400"/>
              <a:ext cx="77125" cy="76025"/>
            </a:xfrm>
            <a:custGeom>
              <a:avLst/>
              <a:gdLst/>
              <a:ahLst/>
              <a:cxnLst/>
              <a:rect l="l" t="t" r="r" b="b"/>
              <a:pathLst>
                <a:path w="3085" h="3041" extrusionOk="0">
                  <a:moveTo>
                    <a:pt x="2601" y="0"/>
                  </a:moveTo>
                  <a:cubicBezTo>
                    <a:pt x="2479" y="0"/>
                    <a:pt x="2358" y="58"/>
                    <a:pt x="2300" y="179"/>
                  </a:cubicBezTo>
                  <a:lnTo>
                    <a:pt x="179" y="2238"/>
                  </a:lnTo>
                  <a:cubicBezTo>
                    <a:pt x="0" y="2422"/>
                    <a:pt x="0" y="2722"/>
                    <a:pt x="179" y="2906"/>
                  </a:cubicBezTo>
                  <a:cubicBezTo>
                    <a:pt x="271" y="2995"/>
                    <a:pt x="392" y="3040"/>
                    <a:pt x="513" y="3040"/>
                  </a:cubicBezTo>
                  <a:cubicBezTo>
                    <a:pt x="634" y="3040"/>
                    <a:pt x="756" y="2995"/>
                    <a:pt x="848" y="2906"/>
                  </a:cubicBezTo>
                  <a:lnTo>
                    <a:pt x="2906" y="785"/>
                  </a:lnTo>
                  <a:cubicBezTo>
                    <a:pt x="3085" y="606"/>
                    <a:pt x="3085" y="363"/>
                    <a:pt x="2906" y="179"/>
                  </a:cubicBezTo>
                  <a:cubicBezTo>
                    <a:pt x="2843" y="58"/>
                    <a:pt x="2722" y="0"/>
                    <a:pt x="2601" y="0"/>
                  </a:cubicBez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3" name="Google Shape;3503;p40"/>
            <p:cNvSpPr/>
            <p:nvPr/>
          </p:nvSpPr>
          <p:spPr>
            <a:xfrm>
              <a:off x="1769575" y="2423825"/>
              <a:ext cx="77250" cy="74550"/>
            </a:xfrm>
            <a:custGeom>
              <a:avLst/>
              <a:gdLst/>
              <a:ahLst/>
              <a:cxnLst/>
              <a:rect l="l" t="t" r="r" b="b"/>
              <a:pathLst>
                <a:path w="3090" h="2982" extrusionOk="0">
                  <a:moveTo>
                    <a:pt x="548" y="0"/>
                  </a:moveTo>
                  <a:cubicBezTo>
                    <a:pt x="427" y="0"/>
                    <a:pt x="306" y="59"/>
                    <a:pt x="184" y="122"/>
                  </a:cubicBezTo>
                  <a:cubicBezTo>
                    <a:pt x="0" y="301"/>
                    <a:pt x="0" y="606"/>
                    <a:pt x="184" y="785"/>
                  </a:cubicBezTo>
                  <a:lnTo>
                    <a:pt x="2301" y="2843"/>
                  </a:lnTo>
                  <a:cubicBezTo>
                    <a:pt x="2393" y="2935"/>
                    <a:pt x="2499" y="2981"/>
                    <a:pt x="2605" y="2981"/>
                  </a:cubicBezTo>
                  <a:cubicBezTo>
                    <a:pt x="2711" y="2981"/>
                    <a:pt x="2816" y="2935"/>
                    <a:pt x="2906" y="2843"/>
                  </a:cubicBezTo>
                  <a:cubicBezTo>
                    <a:pt x="3090" y="2664"/>
                    <a:pt x="3090" y="2422"/>
                    <a:pt x="2906" y="2238"/>
                  </a:cubicBezTo>
                  <a:lnTo>
                    <a:pt x="848" y="122"/>
                  </a:lnTo>
                  <a:cubicBezTo>
                    <a:pt x="727" y="59"/>
                    <a:pt x="669" y="0"/>
                    <a:pt x="548" y="0"/>
                  </a:cubicBez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4" name="Google Shape;3504;p40"/>
            <p:cNvSpPr/>
            <p:nvPr/>
          </p:nvSpPr>
          <p:spPr>
            <a:xfrm>
              <a:off x="1769575" y="2423825"/>
              <a:ext cx="77250" cy="74550"/>
            </a:xfrm>
            <a:custGeom>
              <a:avLst/>
              <a:gdLst/>
              <a:ahLst/>
              <a:cxnLst/>
              <a:rect l="l" t="t" r="r" b="b"/>
              <a:pathLst>
                <a:path w="3090" h="2982" extrusionOk="0">
                  <a:moveTo>
                    <a:pt x="2606" y="0"/>
                  </a:moveTo>
                  <a:cubicBezTo>
                    <a:pt x="2485" y="0"/>
                    <a:pt x="2364" y="59"/>
                    <a:pt x="2301" y="122"/>
                  </a:cubicBezTo>
                  <a:lnTo>
                    <a:pt x="184" y="2238"/>
                  </a:lnTo>
                  <a:cubicBezTo>
                    <a:pt x="0" y="2422"/>
                    <a:pt x="0" y="2664"/>
                    <a:pt x="184" y="2843"/>
                  </a:cubicBezTo>
                  <a:cubicBezTo>
                    <a:pt x="274" y="2935"/>
                    <a:pt x="395" y="2981"/>
                    <a:pt x="516" y="2981"/>
                  </a:cubicBezTo>
                  <a:cubicBezTo>
                    <a:pt x="637" y="2981"/>
                    <a:pt x="758" y="2935"/>
                    <a:pt x="848" y="2843"/>
                  </a:cubicBezTo>
                  <a:lnTo>
                    <a:pt x="2906" y="785"/>
                  </a:lnTo>
                  <a:cubicBezTo>
                    <a:pt x="3090" y="606"/>
                    <a:pt x="3090" y="301"/>
                    <a:pt x="2906" y="122"/>
                  </a:cubicBezTo>
                  <a:cubicBezTo>
                    <a:pt x="2848" y="59"/>
                    <a:pt x="2727" y="0"/>
                    <a:pt x="2606" y="0"/>
                  </a:cubicBez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5" name="Google Shape;3505;p40"/>
            <p:cNvSpPr/>
            <p:nvPr/>
          </p:nvSpPr>
          <p:spPr>
            <a:xfrm>
              <a:off x="238125" y="3732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6" name="Google Shape;3506;p40"/>
            <p:cNvSpPr/>
            <p:nvPr/>
          </p:nvSpPr>
          <p:spPr>
            <a:xfrm>
              <a:off x="238125" y="562475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7" name="Google Shape;3507;p40"/>
            <p:cNvSpPr/>
            <p:nvPr/>
          </p:nvSpPr>
          <p:spPr>
            <a:xfrm>
              <a:off x="238125" y="7531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8" name="Google Shape;3508;p40"/>
            <p:cNvSpPr/>
            <p:nvPr/>
          </p:nvSpPr>
          <p:spPr>
            <a:xfrm>
              <a:off x="238125" y="9422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9" name="Google Shape;3509;p40"/>
            <p:cNvSpPr/>
            <p:nvPr/>
          </p:nvSpPr>
          <p:spPr>
            <a:xfrm>
              <a:off x="238125" y="1131475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0" name="Google Shape;3510;p40"/>
            <p:cNvSpPr/>
            <p:nvPr/>
          </p:nvSpPr>
          <p:spPr>
            <a:xfrm>
              <a:off x="238125" y="13221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1" name="Google Shape;3511;p40"/>
            <p:cNvSpPr/>
            <p:nvPr/>
          </p:nvSpPr>
          <p:spPr>
            <a:xfrm>
              <a:off x="238125" y="15112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2" name="Google Shape;3512;p40"/>
            <p:cNvSpPr/>
            <p:nvPr/>
          </p:nvSpPr>
          <p:spPr>
            <a:xfrm>
              <a:off x="238125" y="1701925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3" name="Google Shape;3513;p40"/>
            <p:cNvSpPr/>
            <p:nvPr/>
          </p:nvSpPr>
          <p:spPr>
            <a:xfrm>
              <a:off x="238125" y="18911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4" name="Google Shape;3514;p40"/>
            <p:cNvSpPr/>
            <p:nvPr/>
          </p:nvSpPr>
          <p:spPr>
            <a:xfrm>
              <a:off x="238125" y="20802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5" name="Google Shape;3515;p40"/>
            <p:cNvSpPr/>
            <p:nvPr/>
          </p:nvSpPr>
          <p:spPr>
            <a:xfrm>
              <a:off x="238125" y="2270925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6" name="Google Shape;3516;p40"/>
            <p:cNvSpPr/>
            <p:nvPr/>
          </p:nvSpPr>
          <p:spPr>
            <a:xfrm>
              <a:off x="238125" y="24601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7" name="Google Shape;3517;p40"/>
            <p:cNvSpPr/>
            <p:nvPr/>
          </p:nvSpPr>
          <p:spPr>
            <a:xfrm>
              <a:off x="238125" y="2650825"/>
              <a:ext cx="5988200" cy="4500"/>
            </a:xfrm>
            <a:custGeom>
              <a:avLst/>
              <a:gdLst/>
              <a:ahLst/>
              <a:cxnLst/>
              <a:rect l="l" t="t" r="r" b="b"/>
              <a:pathLst>
                <a:path w="239528" h="180" extrusionOk="0">
                  <a:moveTo>
                    <a:pt x="0" y="0"/>
                  </a:moveTo>
                  <a:lnTo>
                    <a:pt x="0" y="179"/>
                  </a:lnTo>
                  <a:lnTo>
                    <a:pt x="239528" y="179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8" name="Google Shape;3518;p40"/>
            <p:cNvSpPr/>
            <p:nvPr/>
          </p:nvSpPr>
          <p:spPr>
            <a:xfrm>
              <a:off x="238125" y="2839925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9" name="Google Shape;3519;p40"/>
            <p:cNvSpPr/>
            <p:nvPr/>
          </p:nvSpPr>
          <p:spPr>
            <a:xfrm>
              <a:off x="238125" y="30291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0" name="Google Shape;3520;p40"/>
            <p:cNvSpPr/>
            <p:nvPr/>
          </p:nvSpPr>
          <p:spPr>
            <a:xfrm>
              <a:off x="238125" y="3219825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1" name="Google Shape;3521;p40"/>
            <p:cNvSpPr/>
            <p:nvPr/>
          </p:nvSpPr>
          <p:spPr>
            <a:xfrm>
              <a:off x="238125" y="3408925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2" name="Google Shape;3522;p40"/>
            <p:cNvSpPr/>
            <p:nvPr/>
          </p:nvSpPr>
          <p:spPr>
            <a:xfrm>
              <a:off x="238125" y="35981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3" name="Google Shape;3523;p40"/>
            <p:cNvSpPr/>
            <p:nvPr/>
          </p:nvSpPr>
          <p:spPr>
            <a:xfrm>
              <a:off x="2548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4" name="Google Shape;3524;p40"/>
            <p:cNvSpPr/>
            <p:nvPr/>
          </p:nvSpPr>
          <p:spPr>
            <a:xfrm>
              <a:off x="2548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5" name="Google Shape;3525;p40"/>
            <p:cNvSpPr/>
            <p:nvPr/>
          </p:nvSpPr>
          <p:spPr>
            <a:xfrm>
              <a:off x="4485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6" name="Google Shape;3526;p40"/>
            <p:cNvSpPr/>
            <p:nvPr/>
          </p:nvSpPr>
          <p:spPr>
            <a:xfrm>
              <a:off x="4485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7" name="Google Shape;3527;p40"/>
            <p:cNvSpPr/>
            <p:nvPr/>
          </p:nvSpPr>
          <p:spPr>
            <a:xfrm>
              <a:off x="6422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8" name="Google Shape;3528;p40"/>
            <p:cNvSpPr/>
            <p:nvPr/>
          </p:nvSpPr>
          <p:spPr>
            <a:xfrm>
              <a:off x="6422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9" name="Google Shape;3529;p40"/>
            <p:cNvSpPr/>
            <p:nvPr/>
          </p:nvSpPr>
          <p:spPr>
            <a:xfrm>
              <a:off x="8359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0" name="Google Shape;3530;p40"/>
            <p:cNvSpPr/>
            <p:nvPr/>
          </p:nvSpPr>
          <p:spPr>
            <a:xfrm>
              <a:off x="8359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1" name="Google Shape;3531;p40"/>
            <p:cNvSpPr/>
            <p:nvPr/>
          </p:nvSpPr>
          <p:spPr>
            <a:xfrm>
              <a:off x="10310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2" name="Google Shape;3532;p40"/>
            <p:cNvSpPr/>
            <p:nvPr/>
          </p:nvSpPr>
          <p:spPr>
            <a:xfrm>
              <a:off x="10310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3" name="Google Shape;3533;p40"/>
            <p:cNvSpPr/>
            <p:nvPr/>
          </p:nvSpPr>
          <p:spPr>
            <a:xfrm>
              <a:off x="122477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4" name="Google Shape;3534;p40"/>
            <p:cNvSpPr/>
            <p:nvPr/>
          </p:nvSpPr>
          <p:spPr>
            <a:xfrm>
              <a:off x="122477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5" name="Google Shape;3535;p40"/>
            <p:cNvSpPr/>
            <p:nvPr/>
          </p:nvSpPr>
          <p:spPr>
            <a:xfrm>
              <a:off x="141847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6" name="Google Shape;3536;p40"/>
            <p:cNvSpPr/>
            <p:nvPr/>
          </p:nvSpPr>
          <p:spPr>
            <a:xfrm>
              <a:off x="141847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7" name="Google Shape;3537;p40"/>
            <p:cNvSpPr/>
            <p:nvPr/>
          </p:nvSpPr>
          <p:spPr>
            <a:xfrm>
              <a:off x="1612200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8" name="Google Shape;3538;p40"/>
            <p:cNvSpPr/>
            <p:nvPr/>
          </p:nvSpPr>
          <p:spPr>
            <a:xfrm>
              <a:off x="1612200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9" name="Google Shape;3539;p40"/>
            <p:cNvSpPr/>
            <p:nvPr/>
          </p:nvSpPr>
          <p:spPr>
            <a:xfrm>
              <a:off x="18074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0" name="Google Shape;3540;p40"/>
            <p:cNvSpPr/>
            <p:nvPr/>
          </p:nvSpPr>
          <p:spPr>
            <a:xfrm>
              <a:off x="18074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1" name="Google Shape;3541;p40"/>
            <p:cNvSpPr/>
            <p:nvPr/>
          </p:nvSpPr>
          <p:spPr>
            <a:xfrm>
              <a:off x="20011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2" name="Google Shape;3542;p40"/>
            <p:cNvSpPr/>
            <p:nvPr/>
          </p:nvSpPr>
          <p:spPr>
            <a:xfrm>
              <a:off x="20011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3" name="Google Shape;3543;p40"/>
            <p:cNvSpPr/>
            <p:nvPr/>
          </p:nvSpPr>
          <p:spPr>
            <a:xfrm>
              <a:off x="21948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4" name="Google Shape;3544;p40"/>
            <p:cNvSpPr/>
            <p:nvPr/>
          </p:nvSpPr>
          <p:spPr>
            <a:xfrm>
              <a:off x="21948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5" name="Google Shape;3545;p40"/>
            <p:cNvSpPr/>
            <p:nvPr/>
          </p:nvSpPr>
          <p:spPr>
            <a:xfrm>
              <a:off x="23885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6" name="Google Shape;3546;p40"/>
            <p:cNvSpPr/>
            <p:nvPr/>
          </p:nvSpPr>
          <p:spPr>
            <a:xfrm>
              <a:off x="23885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7" name="Google Shape;3547;p40"/>
            <p:cNvSpPr/>
            <p:nvPr/>
          </p:nvSpPr>
          <p:spPr>
            <a:xfrm>
              <a:off x="25837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8" name="Google Shape;3548;p40"/>
            <p:cNvSpPr/>
            <p:nvPr/>
          </p:nvSpPr>
          <p:spPr>
            <a:xfrm>
              <a:off x="25837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9" name="Google Shape;3549;p40"/>
            <p:cNvSpPr/>
            <p:nvPr/>
          </p:nvSpPr>
          <p:spPr>
            <a:xfrm>
              <a:off x="27774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0" name="Google Shape;3550;p40"/>
            <p:cNvSpPr/>
            <p:nvPr/>
          </p:nvSpPr>
          <p:spPr>
            <a:xfrm>
              <a:off x="27774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1" name="Google Shape;3551;p40"/>
            <p:cNvSpPr/>
            <p:nvPr/>
          </p:nvSpPr>
          <p:spPr>
            <a:xfrm>
              <a:off x="297112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2" name="Google Shape;3552;p40"/>
            <p:cNvSpPr/>
            <p:nvPr/>
          </p:nvSpPr>
          <p:spPr>
            <a:xfrm>
              <a:off x="297112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3" name="Google Shape;3553;p40"/>
            <p:cNvSpPr/>
            <p:nvPr/>
          </p:nvSpPr>
          <p:spPr>
            <a:xfrm>
              <a:off x="316482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4" name="Google Shape;3554;p40"/>
            <p:cNvSpPr/>
            <p:nvPr/>
          </p:nvSpPr>
          <p:spPr>
            <a:xfrm>
              <a:off x="316482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5" name="Google Shape;3555;p40"/>
            <p:cNvSpPr/>
            <p:nvPr/>
          </p:nvSpPr>
          <p:spPr>
            <a:xfrm>
              <a:off x="3360125" y="358125"/>
              <a:ext cx="4500" cy="3421650"/>
            </a:xfrm>
            <a:custGeom>
              <a:avLst/>
              <a:gdLst/>
              <a:ahLst/>
              <a:cxnLst/>
              <a:rect l="l" t="t" r="r" b="b"/>
              <a:pathLst>
                <a:path w="180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179" y="136865"/>
                  </a:lnTo>
                  <a:lnTo>
                    <a:pt x="179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6" name="Google Shape;3556;p40"/>
            <p:cNvSpPr/>
            <p:nvPr/>
          </p:nvSpPr>
          <p:spPr>
            <a:xfrm>
              <a:off x="3360125" y="358125"/>
              <a:ext cx="4500" cy="3421650"/>
            </a:xfrm>
            <a:custGeom>
              <a:avLst/>
              <a:gdLst/>
              <a:ahLst/>
              <a:cxnLst/>
              <a:rect l="l" t="t" r="r" b="b"/>
              <a:pathLst>
                <a:path w="180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179" y="136865"/>
                  </a:lnTo>
                  <a:lnTo>
                    <a:pt x="179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7" name="Google Shape;3557;p40"/>
            <p:cNvSpPr/>
            <p:nvPr/>
          </p:nvSpPr>
          <p:spPr>
            <a:xfrm>
              <a:off x="35538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8" name="Google Shape;3558;p40"/>
            <p:cNvSpPr/>
            <p:nvPr/>
          </p:nvSpPr>
          <p:spPr>
            <a:xfrm>
              <a:off x="35538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9" name="Google Shape;3559;p40"/>
            <p:cNvSpPr/>
            <p:nvPr/>
          </p:nvSpPr>
          <p:spPr>
            <a:xfrm>
              <a:off x="37475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0" name="Google Shape;3560;p40"/>
            <p:cNvSpPr/>
            <p:nvPr/>
          </p:nvSpPr>
          <p:spPr>
            <a:xfrm>
              <a:off x="37475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1" name="Google Shape;3561;p40"/>
            <p:cNvSpPr/>
            <p:nvPr/>
          </p:nvSpPr>
          <p:spPr>
            <a:xfrm>
              <a:off x="39412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2" name="Google Shape;3562;p40"/>
            <p:cNvSpPr/>
            <p:nvPr/>
          </p:nvSpPr>
          <p:spPr>
            <a:xfrm>
              <a:off x="39412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3" name="Google Shape;3563;p40"/>
            <p:cNvSpPr/>
            <p:nvPr/>
          </p:nvSpPr>
          <p:spPr>
            <a:xfrm>
              <a:off x="4136375" y="358125"/>
              <a:ext cx="4625" cy="3421650"/>
            </a:xfrm>
            <a:custGeom>
              <a:avLst/>
              <a:gdLst/>
              <a:ahLst/>
              <a:cxnLst/>
              <a:rect l="l" t="t" r="r" b="b"/>
              <a:pathLst>
                <a:path w="185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185" y="136865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4" name="Google Shape;3564;p40"/>
            <p:cNvSpPr/>
            <p:nvPr/>
          </p:nvSpPr>
          <p:spPr>
            <a:xfrm>
              <a:off x="4136375" y="358125"/>
              <a:ext cx="4625" cy="3421650"/>
            </a:xfrm>
            <a:custGeom>
              <a:avLst/>
              <a:gdLst/>
              <a:ahLst/>
              <a:cxnLst/>
              <a:rect l="l" t="t" r="r" b="b"/>
              <a:pathLst>
                <a:path w="185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185" y="136865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5" name="Google Shape;3565;p40"/>
            <p:cNvSpPr/>
            <p:nvPr/>
          </p:nvSpPr>
          <p:spPr>
            <a:xfrm>
              <a:off x="43300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6" name="Google Shape;3566;p40"/>
            <p:cNvSpPr/>
            <p:nvPr/>
          </p:nvSpPr>
          <p:spPr>
            <a:xfrm>
              <a:off x="43300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7" name="Google Shape;3567;p40"/>
            <p:cNvSpPr/>
            <p:nvPr/>
          </p:nvSpPr>
          <p:spPr>
            <a:xfrm>
              <a:off x="45237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8" name="Google Shape;3568;p40"/>
            <p:cNvSpPr/>
            <p:nvPr/>
          </p:nvSpPr>
          <p:spPr>
            <a:xfrm>
              <a:off x="45237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9" name="Google Shape;3569;p40"/>
            <p:cNvSpPr/>
            <p:nvPr/>
          </p:nvSpPr>
          <p:spPr>
            <a:xfrm>
              <a:off x="47174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0" name="Google Shape;3570;p40"/>
            <p:cNvSpPr/>
            <p:nvPr/>
          </p:nvSpPr>
          <p:spPr>
            <a:xfrm>
              <a:off x="47174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1" name="Google Shape;3571;p40"/>
            <p:cNvSpPr/>
            <p:nvPr/>
          </p:nvSpPr>
          <p:spPr>
            <a:xfrm>
              <a:off x="491117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2" name="Google Shape;3572;p40"/>
            <p:cNvSpPr/>
            <p:nvPr/>
          </p:nvSpPr>
          <p:spPr>
            <a:xfrm>
              <a:off x="491117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3" name="Google Shape;3573;p40"/>
            <p:cNvSpPr/>
            <p:nvPr/>
          </p:nvSpPr>
          <p:spPr>
            <a:xfrm>
              <a:off x="51064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4" name="Google Shape;3574;p40"/>
            <p:cNvSpPr/>
            <p:nvPr/>
          </p:nvSpPr>
          <p:spPr>
            <a:xfrm>
              <a:off x="51064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5" name="Google Shape;3575;p40"/>
            <p:cNvSpPr/>
            <p:nvPr/>
          </p:nvSpPr>
          <p:spPr>
            <a:xfrm>
              <a:off x="53001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6" name="Google Shape;3576;p40"/>
            <p:cNvSpPr/>
            <p:nvPr/>
          </p:nvSpPr>
          <p:spPr>
            <a:xfrm>
              <a:off x="53001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7" name="Google Shape;3577;p40"/>
            <p:cNvSpPr/>
            <p:nvPr/>
          </p:nvSpPr>
          <p:spPr>
            <a:xfrm>
              <a:off x="54938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8" name="Google Shape;3578;p40"/>
            <p:cNvSpPr/>
            <p:nvPr/>
          </p:nvSpPr>
          <p:spPr>
            <a:xfrm>
              <a:off x="54938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9" name="Google Shape;3579;p40"/>
            <p:cNvSpPr/>
            <p:nvPr/>
          </p:nvSpPr>
          <p:spPr>
            <a:xfrm>
              <a:off x="56875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0" name="Google Shape;3580;p40"/>
            <p:cNvSpPr/>
            <p:nvPr/>
          </p:nvSpPr>
          <p:spPr>
            <a:xfrm>
              <a:off x="56875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1" name="Google Shape;3581;p40"/>
            <p:cNvSpPr/>
            <p:nvPr/>
          </p:nvSpPr>
          <p:spPr>
            <a:xfrm>
              <a:off x="58827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2" name="Google Shape;3582;p40"/>
            <p:cNvSpPr/>
            <p:nvPr/>
          </p:nvSpPr>
          <p:spPr>
            <a:xfrm>
              <a:off x="58827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3" name="Google Shape;3583;p40"/>
            <p:cNvSpPr/>
            <p:nvPr/>
          </p:nvSpPr>
          <p:spPr>
            <a:xfrm>
              <a:off x="60764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4" name="Google Shape;3584;p40"/>
            <p:cNvSpPr/>
            <p:nvPr/>
          </p:nvSpPr>
          <p:spPr>
            <a:xfrm>
              <a:off x="60764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85" name="Google Shape;3585;p40"/>
          <p:cNvSpPr txBox="1">
            <a:spLocks noGrp="1"/>
          </p:cNvSpPr>
          <p:nvPr>
            <p:ph type="subTitle" idx="1"/>
          </p:nvPr>
        </p:nvSpPr>
        <p:spPr>
          <a:xfrm>
            <a:off x="4121750" y="1538288"/>
            <a:ext cx="4210200" cy="160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200">
                <a:highlight>
                  <a:srgbClr val="FFF2CC"/>
                </a:highlight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highlight>
                  <a:srgbClr val="FFF2CC"/>
                </a:highlight>
                <a:latin typeface="Open Sans SemiBold"/>
                <a:ea typeface="Open Sans SemiBold"/>
                <a:cs typeface="Open Sans SemiBold"/>
                <a:sym typeface="Open Sans Semi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highlight>
                  <a:srgbClr val="FFF2CC"/>
                </a:highlight>
                <a:latin typeface="Open Sans SemiBold"/>
                <a:ea typeface="Open Sans SemiBold"/>
                <a:cs typeface="Open Sans SemiBold"/>
                <a:sym typeface="Open Sans Semi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highlight>
                  <a:srgbClr val="FFF2CC"/>
                </a:highlight>
                <a:latin typeface="Open Sans SemiBold"/>
                <a:ea typeface="Open Sans SemiBold"/>
                <a:cs typeface="Open Sans SemiBold"/>
                <a:sym typeface="Open Sans Semi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highlight>
                  <a:srgbClr val="FFF2CC"/>
                </a:highlight>
                <a:latin typeface="Open Sans SemiBold"/>
                <a:ea typeface="Open Sans SemiBold"/>
                <a:cs typeface="Open Sans SemiBold"/>
                <a:sym typeface="Open Sans Semi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highlight>
                  <a:srgbClr val="FFF2CC"/>
                </a:highlight>
                <a:latin typeface="Open Sans SemiBold"/>
                <a:ea typeface="Open Sans SemiBold"/>
                <a:cs typeface="Open Sans SemiBold"/>
                <a:sym typeface="Open Sans Semi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highlight>
                  <a:srgbClr val="FFF2CC"/>
                </a:highlight>
                <a:latin typeface="Open Sans SemiBold"/>
                <a:ea typeface="Open Sans SemiBold"/>
                <a:cs typeface="Open Sans SemiBold"/>
                <a:sym typeface="Open Sans Semi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highlight>
                  <a:srgbClr val="FFF2CC"/>
                </a:highlight>
                <a:latin typeface="Open Sans SemiBold"/>
                <a:ea typeface="Open Sans SemiBold"/>
                <a:cs typeface="Open Sans SemiBold"/>
                <a:sym typeface="Open Sans Semi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highlight>
                  <a:srgbClr val="FFF2CC"/>
                </a:highlight>
                <a:latin typeface="Open Sans SemiBold"/>
                <a:ea typeface="Open Sans SemiBold"/>
                <a:cs typeface="Open Sans SemiBold"/>
                <a:sym typeface="Open Sans SemiBold"/>
              </a:defRPr>
            </a:lvl9pPr>
          </a:lstStyle>
          <a:p>
            <a:endParaRPr/>
          </a:p>
        </p:txBody>
      </p:sp>
      <p:sp>
        <p:nvSpPr>
          <p:cNvPr id="3586" name="Google Shape;3586;p40"/>
          <p:cNvSpPr txBox="1">
            <a:spLocks noGrp="1"/>
          </p:cNvSpPr>
          <p:nvPr>
            <p:ph type="subTitle" idx="2"/>
          </p:nvPr>
        </p:nvSpPr>
        <p:spPr>
          <a:xfrm>
            <a:off x="4131275" y="3148013"/>
            <a:ext cx="42102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Passion One"/>
                <a:ea typeface="Passion One"/>
                <a:cs typeface="Passion One"/>
                <a:sym typeface="Passion One"/>
              </a:defRPr>
            </a:lvl1pPr>
            <a:lvl2pPr lvl="1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" name="Google Shape;105;p3"/>
          <p:cNvGrpSpPr/>
          <p:nvPr/>
        </p:nvGrpSpPr>
        <p:grpSpPr>
          <a:xfrm>
            <a:off x="-22742" y="-53681"/>
            <a:ext cx="9189492" cy="5250864"/>
            <a:chOff x="238125" y="358125"/>
            <a:chExt cx="5988200" cy="3421650"/>
          </a:xfrm>
        </p:grpSpPr>
        <p:sp>
          <p:nvSpPr>
            <p:cNvPr id="106" name="Google Shape;106;p3"/>
            <p:cNvSpPr/>
            <p:nvPr/>
          </p:nvSpPr>
          <p:spPr>
            <a:xfrm>
              <a:off x="593800" y="2994275"/>
              <a:ext cx="95300" cy="95425"/>
            </a:xfrm>
            <a:custGeom>
              <a:avLst/>
              <a:gdLst/>
              <a:ahLst/>
              <a:cxnLst/>
              <a:rect l="l" t="t" r="r" b="b"/>
              <a:pathLst>
                <a:path w="3812" h="3817" extrusionOk="0">
                  <a:moveTo>
                    <a:pt x="1937" y="1"/>
                  </a:moveTo>
                  <a:lnTo>
                    <a:pt x="0" y="1938"/>
                  </a:lnTo>
                  <a:lnTo>
                    <a:pt x="1937" y="3817"/>
                  </a:lnTo>
                  <a:lnTo>
                    <a:pt x="3812" y="1938"/>
                  </a:lnTo>
                  <a:lnTo>
                    <a:pt x="1937" y="1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5260825" y="2994275"/>
              <a:ext cx="95300" cy="95425"/>
            </a:xfrm>
            <a:custGeom>
              <a:avLst/>
              <a:gdLst/>
              <a:ahLst/>
              <a:cxnLst/>
              <a:rect l="l" t="t" r="r" b="b"/>
              <a:pathLst>
                <a:path w="3812" h="3817" extrusionOk="0">
                  <a:moveTo>
                    <a:pt x="1874" y="1"/>
                  </a:moveTo>
                  <a:lnTo>
                    <a:pt x="0" y="1938"/>
                  </a:lnTo>
                  <a:lnTo>
                    <a:pt x="1874" y="3817"/>
                  </a:lnTo>
                  <a:lnTo>
                    <a:pt x="3811" y="1938"/>
                  </a:lnTo>
                  <a:lnTo>
                    <a:pt x="1874" y="1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3124050" y="1093575"/>
              <a:ext cx="95300" cy="93850"/>
            </a:xfrm>
            <a:custGeom>
              <a:avLst/>
              <a:gdLst/>
              <a:ahLst/>
              <a:cxnLst/>
              <a:rect l="l" t="t" r="r" b="b"/>
              <a:pathLst>
                <a:path w="3812" h="3754" extrusionOk="0">
                  <a:moveTo>
                    <a:pt x="1874" y="1"/>
                  </a:moveTo>
                  <a:lnTo>
                    <a:pt x="0" y="1879"/>
                  </a:lnTo>
                  <a:lnTo>
                    <a:pt x="1874" y="3753"/>
                  </a:lnTo>
                  <a:lnTo>
                    <a:pt x="3811" y="1879"/>
                  </a:lnTo>
                  <a:lnTo>
                    <a:pt x="1874" y="1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5652700" y="712225"/>
              <a:ext cx="87800" cy="86350"/>
            </a:xfrm>
            <a:custGeom>
              <a:avLst/>
              <a:gdLst/>
              <a:ahLst/>
              <a:cxnLst/>
              <a:rect l="l" t="t" r="r" b="b"/>
              <a:pathLst>
                <a:path w="3512" h="3454" extrusionOk="0">
                  <a:moveTo>
                    <a:pt x="1759" y="911"/>
                  </a:moveTo>
                  <a:cubicBezTo>
                    <a:pt x="2180" y="911"/>
                    <a:pt x="2606" y="1274"/>
                    <a:pt x="2606" y="1758"/>
                  </a:cubicBezTo>
                  <a:cubicBezTo>
                    <a:pt x="2606" y="2180"/>
                    <a:pt x="2180" y="2543"/>
                    <a:pt x="1759" y="2543"/>
                  </a:cubicBezTo>
                  <a:cubicBezTo>
                    <a:pt x="1274" y="2543"/>
                    <a:pt x="911" y="2180"/>
                    <a:pt x="911" y="1758"/>
                  </a:cubicBezTo>
                  <a:cubicBezTo>
                    <a:pt x="911" y="1274"/>
                    <a:pt x="1274" y="911"/>
                    <a:pt x="1759" y="911"/>
                  </a:cubicBezTo>
                  <a:close/>
                  <a:moveTo>
                    <a:pt x="1759" y="0"/>
                  </a:moveTo>
                  <a:cubicBezTo>
                    <a:pt x="790" y="0"/>
                    <a:pt x="1" y="790"/>
                    <a:pt x="1" y="1758"/>
                  </a:cubicBezTo>
                  <a:cubicBezTo>
                    <a:pt x="1" y="2727"/>
                    <a:pt x="790" y="3453"/>
                    <a:pt x="1759" y="3453"/>
                  </a:cubicBezTo>
                  <a:cubicBezTo>
                    <a:pt x="2727" y="3453"/>
                    <a:pt x="3512" y="2727"/>
                    <a:pt x="3512" y="1758"/>
                  </a:cubicBezTo>
                  <a:cubicBezTo>
                    <a:pt x="3512" y="790"/>
                    <a:pt x="2727" y="0"/>
                    <a:pt x="1759" y="0"/>
                  </a:cubicBez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1187025" y="712225"/>
              <a:ext cx="87775" cy="86350"/>
            </a:xfrm>
            <a:custGeom>
              <a:avLst/>
              <a:gdLst/>
              <a:ahLst/>
              <a:cxnLst/>
              <a:rect l="l" t="t" r="r" b="b"/>
              <a:pathLst>
                <a:path w="3511" h="3454" extrusionOk="0">
                  <a:moveTo>
                    <a:pt x="1753" y="911"/>
                  </a:moveTo>
                  <a:cubicBezTo>
                    <a:pt x="2179" y="911"/>
                    <a:pt x="2600" y="1274"/>
                    <a:pt x="2600" y="1758"/>
                  </a:cubicBezTo>
                  <a:cubicBezTo>
                    <a:pt x="2600" y="2180"/>
                    <a:pt x="2179" y="2543"/>
                    <a:pt x="1753" y="2543"/>
                  </a:cubicBezTo>
                  <a:cubicBezTo>
                    <a:pt x="1269" y="2543"/>
                    <a:pt x="906" y="2180"/>
                    <a:pt x="906" y="1758"/>
                  </a:cubicBezTo>
                  <a:cubicBezTo>
                    <a:pt x="906" y="1274"/>
                    <a:pt x="1269" y="911"/>
                    <a:pt x="1753" y="911"/>
                  </a:cubicBezTo>
                  <a:close/>
                  <a:moveTo>
                    <a:pt x="1753" y="0"/>
                  </a:moveTo>
                  <a:cubicBezTo>
                    <a:pt x="785" y="0"/>
                    <a:pt x="0" y="790"/>
                    <a:pt x="0" y="1758"/>
                  </a:cubicBezTo>
                  <a:cubicBezTo>
                    <a:pt x="0" y="2727"/>
                    <a:pt x="785" y="3453"/>
                    <a:pt x="1753" y="3453"/>
                  </a:cubicBezTo>
                  <a:cubicBezTo>
                    <a:pt x="2722" y="3453"/>
                    <a:pt x="3511" y="2727"/>
                    <a:pt x="3511" y="1758"/>
                  </a:cubicBezTo>
                  <a:cubicBezTo>
                    <a:pt x="3511" y="790"/>
                    <a:pt x="2722" y="0"/>
                    <a:pt x="1753" y="0"/>
                  </a:cubicBez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6035625" y="3555775"/>
              <a:ext cx="86225" cy="86225"/>
            </a:xfrm>
            <a:custGeom>
              <a:avLst/>
              <a:gdLst/>
              <a:ahLst/>
              <a:cxnLst/>
              <a:rect l="l" t="t" r="r" b="b"/>
              <a:pathLst>
                <a:path w="3449" h="3449" extrusionOk="0">
                  <a:moveTo>
                    <a:pt x="1696" y="906"/>
                  </a:moveTo>
                  <a:cubicBezTo>
                    <a:pt x="2180" y="906"/>
                    <a:pt x="2543" y="1269"/>
                    <a:pt x="2543" y="1695"/>
                  </a:cubicBezTo>
                  <a:cubicBezTo>
                    <a:pt x="2543" y="2180"/>
                    <a:pt x="2180" y="2543"/>
                    <a:pt x="1696" y="2543"/>
                  </a:cubicBezTo>
                  <a:cubicBezTo>
                    <a:pt x="1269" y="2543"/>
                    <a:pt x="906" y="2180"/>
                    <a:pt x="906" y="1695"/>
                  </a:cubicBezTo>
                  <a:cubicBezTo>
                    <a:pt x="906" y="1269"/>
                    <a:pt x="1269" y="906"/>
                    <a:pt x="1696" y="906"/>
                  </a:cubicBezTo>
                  <a:close/>
                  <a:moveTo>
                    <a:pt x="1696" y="0"/>
                  </a:moveTo>
                  <a:cubicBezTo>
                    <a:pt x="785" y="0"/>
                    <a:pt x="1" y="785"/>
                    <a:pt x="1" y="1695"/>
                  </a:cubicBezTo>
                  <a:cubicBezTo>
                    <a:pt x="1" y="2664"/>
                    <a:pt x="785" y="3448"/>
                    <a:pt x="1696" y="3448"/>
                  </a:cubicBezTo>
                  <a:cubicBezTo>
                    <a:pt x="2664" y="3448"/>
                    <a:pt x="3449" y="2664"/>
                    <a:pt x="3449" y="1695"/>
                  </a:cubicBezTo>
                  <a:cubicBezTo>
                    <a:pt x="3449" y="785"/>
                    <a:pt x="2664" y="0"/>
                    <a:pt x="1696" y="0"/>
                  </a:cubicBez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3518950" y="3371150"/>
              <a:ext cx="86350" cy="87800"/>
            </a:xfrm>
            <a:custGeom>
              <a:avLst/>
              <a:gdLst/>
              <a:ahLst/>
              <a:cxnLst/>
              <a:rect l="l" t="t" r="r" b="b"/>
              <a:pathLst>
                <a:path w="3454" h="3512" extrusionOk="0">
                  <a:moveTo>
                    <a:pt x="1758" y="906"/>
                  </a:moveTo>
                  <a:cubicBezTo>
                    <a:pt x="2180" y="906"/>
                    <a:pt x="2543" y="1269"/>
                    <a:pt x="2543" y="1753"/>
                  </a:cubicBezTo>
                  <a:cubicBezTo>
                    <a:pt x="2543" y="2238"/>
                    <a:pt x="2180" y="2601"/>
                    <a:pt x="1758" y="2601"/>
                  </a:cubicBezTo>
                  <a:cubicBezTo>
                    <a:pt x="1274" y="2601"/>
                    <a:pt x="911" y="2238"/>
                    <a:pt x="911" y="1753"/>
                  </a:cubicBezTo>
                  <a:cubicBezTo>
                    <a:pt x="911" y="1269"/>
                    <a:pt x="1274" y="906"/>
                    <a:pt x="1758" y="906"/>
                  </a:cubicBezTo>
                  <a:close/>
                  <a:moveTo>
                    <a:pt x="1758" y="0"/>
                  </a:moveTo>
                  <a:cubicBezTo>
                    <a:pt x="790" y="0"/>
                    <a:pt x="0" y="785"/>
                    <a:pt x="0" y="1753"/>
                  </a:cubicBezTo>
                  <a:cubicBezTo>
                    <a:pt x="0" y="2722"/>
                    <a:pt x="790" y="3511"/>
                    <a:pt x="1758" y="3511"/>
                  </a:cubicBezTo>
                  <a:cubicBezTo>
                    <a:pt x="2664" y="3511"/>
                    <a:pt x="3453" y="2722"/>
                    <a:pt x="3453" y="1753"/>
                  </a:cubicBezTo>
                  <a:cubicBezTo>
                    <a:pt x="3453" y="785"/>
                    <a:pt x="2664" y="0"/>
                    <a:pt x="1758" y="0"/>
                  </a:cubicBez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4495100" y="2033400"/>
              <a:ext cx="77125" cy="76025"/>
            </a:xfrm>
            <a:custGeom>
              <a:avLst/>
              <a:gdLst/>
              <a:ahLst/>
              <a:cxnLst/>
              <a:rect l="l" t="t" r="r" b="b"/>
              <a:pathLst>
                <a:path w="3085" h="3041" extrusionOk="0">
                  <a:moveTo>
                    <a:pt x="484" y="0"/>
                  </a:moveTo>
                  <a:cubicBezTo>
                    <a:pt x="421" y="0"/>
                    <a:pt x="300" y="58"/>
                    <a:pt x="179" y="179"/>
                  </a:cubicBezTo>
                  <a:cubicBezTo>
                    <a:pt x="0" y="363"/>
                    <a:pt x="0" y="606"/>
                    <a:pt x="179" y="785"/>
                  </a:cubicBezTo>
                  <a:lnTo>
                    <a:pt x="2300" y="2906"/>
                  </a:lnTo>
                  <a:cubicBezTo>
                    <a:pt x="2390" y="2995"/>
                    <a:pt x="2495" y="3040"/>
                    <a:pt x="2601" y="3040"/>
                  </a:cubicBezTo>
                  <a:cubicBezTo>
                    <a:pt x="2707" y="3040"/>
                    <a:pt x="2814" y="2995"/>
                    <a:pt x="2906" y="2906"/>
                  </a:cubicBezTo>
                  <a:cubicBezTo>
                    <a:pt x="3085" y="2722"/>
                    <a:pt x="3085" y="2422"/>
                    <a:pt x="2906" y="2238"/>
                  </a:cubicBezTo>
                  <a:lnTo>
                    <a:pt x="848" y="179"/>
                  </a:lnTo>
                  <a:cubicBezTo>
                    <a:pt x="726" y="58"/>
                    <a:pt x="605" y="0"/>
                    <a:pt x="484" y="0"/>
                  </a:cubicBez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4495100" y="2033400"/>
              <a:ext cx="77125" cy="76025"/>
            </a:xfrm>
            <a:custGeom>
              <a:avLst/>
              <a:gdLst/>
              <a:ahLst/>
              <a:cxnLst/>
              <a:rect l="l" t="t" r="r" b="b"/>
              <a:pathLst>
                <a:path w="3085" h="3041" extrusionOk="0">
                  <a:moveTo>
                    <a:pt x="2601" y="0"/>
                  </a:moveTo>
                  <a:cubicBezTo>
                    <a:pt x="2479" y="0"/>
                    <a:pt x="2358" y="58"/>
                    <a:pt x="2300" y="179"/>
                  </a:cubicBezTo>
                  <a:lnTo>
                    <a:pt x="179" y="2238"/>
                  </a:lnTo>
                  <a:cubicBezTo>
                    <a:pt x="0" y="2422"/>
                    <a:pt x="0" y="2722"/>
                    <a:pt x="179" y="2906"/>
                  </a:cubicBezTo>
                  <a:cubicBezTo>
                    <a:pt x="271" y="2995"/>
                    <a:pt x="392" y="3040"/>
                    <a:pt x="513" y="3040"/>
                  </a:cubicBezTo>
                  <a:cubicBezTo>
                    <a:pt x="634" y="3040"/>
                    <a:pt x="756" y="2995"/>
                    <a:pt x="848" y="2906"/>
                  </a:cubicBezTo>
                  <a:lnTo>
                    <a:pt x="2906" y="785"/>
                  </a:lnTo>
                  <a:cubicBezTo>
                    <a:pt x="3085" y="606"/>
                    <a:pt x="3085" y="363"/>
                    <a:pt x="2906" y="179"/>
                  </a:cubicBezTo>
                  <a:cubicBezTo>
                    <a:pt x="2843" y="58"/>
                    <a:pt x="2722" y="0"/>
                    <a:pt x="2601" y="0"/>
                  </a:cubicBez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1769575" y="2423825"/>
              <a:ext cx="77250" cy="74550"/>
            </a:xfrm>
            <a:custGeom>
              <a:avLst/>
              <a:gdLst/>
              <a:ahLst/>
              <a:cxnLst/>
              <a:rect l="l" t="t" r="r" b="b"/>
              <a:pathLst>
                <a:path w="3090" h="2982" extrusionOk="0">
                  <a:moveTo>
                    <a:pt x="548" y="0"/>
                  </a:moveTo>
                  <a:cubicBezTo>
                    <a:pt x="427" y="0"/>
                    <a:pt x="306" y="59"/>
                    <a:pt x="184" y="122"/>
                  </a:cubicBezTo>
                  <a:cubicBezTo>
                    <a:pt x="0" y="301"/>
                    <a:pt x="0" y="606"/>
                    <a:pt x="184" y="785"/>
                  </a:cubicBezTo>
                  <a:lnTo>
                    <a:pt x="2301" y="2843"/>
                  </a:lnTo>
                  <a:cubicBezTo>
                    <a:pt x="2393" y="2935"/>
                    <a:pt x="2499" y="2981"/>
                    <a:pt x="2605" y="2981"/>
                  </a:cubicBezTo>
                  <a:cubicBezTo>
                    <a:pt x="2711" y="2981"/>
                    <a:pt x="2816" y="2935"/>
                    <a:pt x="2906" y="2843"/>
                  </a:cubicBezTo>
                  <a:cubicBezTo>
                    <a:pt x="3090" y="2664"/>
                    <a:pt x="3090" y="2422"/>
                    <a:pt x="2906" y="2238"/>
                  </a:cubicBezTo>
                  <a:lnTo>
                    <a:pt x="848" y="122"/>
                  </a:lnTo>
                  <a:cubicBezTo>
                    <a:pt x="727" y="59"/>
                    <a:pt x="669" y="0"/>
                    <a:pt x="548" y="0"/>
                  </a:cubicBez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1769575" y="2423825"/>
              <a:ext cx="77250" cy="74550"/>
            </a:xfrm>
            <a:custGeom>
              <a:avLst/>
              <a:gdLst/>
              <a:ahLst/>
              <a:cxnLst/>
              <a:rect l="l" t="t" r="r" b="b"/>
              <a:pathLst>
                <a:path w="3090" h="2982" extrusionOk="0">
                  <a:moveTo>
                    <a:pt x="2606" y="0"/>
                  </a:moveTo>
                  <a:cubicBezTo>
                    <a:pt x="2485" y="0"/>
                    <a:pt x="2364" y="59"/>
                    <a:pt x="2301" y="122"/>
                  </a:cubicBezTo>
                  <a:lnTo>
                    <a:pt x="184" y="2238"/>
                  </a:lnTo>
                  <a:cubicBezTo>
                    <a:pt x="0" y="2422"/>
                    <a:pt x="0" y="2664"/>
                    <a:pt x="184" y="2843"/>
                  </a:cubicBezTo>
                  <a:cubicBezTo>
                    <a:pt x="274" y="2935"/>
                    <a:pt x="395" y="2981"/>
                    <a:pt x="516" y="2981"/>
                  </a:cubicBezTo>
                  <a:cubicBezTo>
                    <a:pt x="637" y="2981"/>
                    <a:pt x="758" y="2935"/>
                    <a:pt x="848" y="2843"/>
                  </a:cubicBezTo>
                  <a:lnTo>
                    <a:pt x="2906" y="785"/>
                  </a:lnTo>
                  <a:cubicBezTo>
                    <a:pt x="3090" y="606"/>
                    <a:pt x="3090" y="301"/>
                    <a:pt x="2906" y="122"/>
                  </a:cubicBezTo>
                  <a:cubicBezTo>
                    <a:pt x="2848" y="59"/>
                    <a:pt x="2727" y="0"/>
                    <a:pt x="2606" y="0"/>
                  </a:cubicBez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238125" y="3732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238125" y="562475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238125" y="7531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238125" y="9422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238125" y="1131475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238125" y="13221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238125" y="15112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238125" y="1701925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238125" y="18911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238125" y="20802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238125" y="2270925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3"/>
            <p:cNvSpPr/>
            <p:nvPr/>
          </p:nvSpPr>
          <p:spPr>
            <a:xfrm>
              <a:off x="238125" y="24601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3"/>
            <p:cNvSpPr/>
            <p:nvPr/>
          </p:nvSpPr>
          <p:spPr>
            <a:xfrm>
              <a:off x="238125" y="2650825"/>
              <a:ext cx="5988200" cy="4500"/>
            </a:xfrm>
            <a:custGeom>
              <a:avLst/>
              <a:gdLst/>
              <a:ahLst/>
              <a:cxnLst/>
              <a:rect l="l" t="t" r="r" b="b"/>
              <a:pathLst>
                <a:path w="239528" h="180" extrusionOk="0">
                  <a:moveTo>
                    <a:pt x="0" y="0"/>
                  </a:moveTo>
                  <a:lnTo>
                    <a:pt x="0" y="179"/>
                  </a:lnTo>
                  <a:lnTo>
                    <a:pt x="239528" y="179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238125" y="2839925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238125" y="30291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238125" y="3219825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238125" y="3408925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238125" y="35981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2548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2548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4485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4485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6422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6422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8359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8359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10310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10310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3"/>
            <p:cNvSpPr/>
            <p:nvPr/>
          </p:nvSpPr>
          <p:spPr>
            <a:xfrm>
              <a:off x="122477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3"/>
            <p:cNvSpPr/>
            <p:nvPr/>
          </p:nvSpPr>
          <p:spPr>
            <a:xfrm>
              <a:off x="122477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141847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141847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1612200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1612200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3"/>
            <p:cNvSpPr/>
            <p:nvPr/>
          </p:nvSpPr>
          <p:spPr>
            <a:xfrm>
              <a:off x="18074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3"/>
            <p:cNvSpPr/>
            <p:nvPr/>
          </p:nvSpPr>
          <p:spPr>
            <a:xfrm>
              <a:off x="18074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20011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20011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3"/>
            <p:cNvSpPr/>
            <p:nvPr/>
          </p:nvSpPr>
          <p:spPr>
            <a:xfrm>
              <a:off x="21948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3"/>
            <p:cNvSpPr/>
            <p:nvPr/>
          </p:nvSpPr>
          <p:spPr>
            <a:xfrm>
              <a:off x="21948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23885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3"/>
            <p:cNvSpPr/>
            <p:nvPr/>
          </p:nvSpPr>
          <p:spPr>
            <a:xfrm>
              <a:off x="23885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25837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25837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27774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3"/>
            <p:cNvSpPr/>
            <p:nvPr/>
          </p:nvSpPr>
          <p:spPr>
            <a:xfrm>
              <a:off x="27774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3"/>
            <p:cNvSpPr/>
            <p:nvPr/>
          </p:nvSpPr>
          <p:spPr>
            <a:xfrm>
              <a:off x="297112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3"/>
            <p:cNvSpPr/>
            <p:nvPr/>
          </p:nvSpPr>
          <p:spPr>
            <a:xfrm>
              <a:off x="297112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3"/>
            <p:cNvSpPr/>
            <p:nvPr/>
          </p:nvSpPr>
          <p:spPr>
            <a:xfrm>
              <a:off x="316482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3"/>
            <p:cNvSpPr/>
            <p:nvPr/>
          </p:nvSpPr>
          <p:spPr>
            <a:xfrm>
              <a:off x="316482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3"/>
            <p:cNvSpPr/>
            <p:nvPr/>
          </p:nvSpPr>
          <p:spPr>
            <a:xfrm>
              <a:off x="3360125" y="358125"/>
              <a:ext cx="4500" cy="3421650"/>
            </a:xfrm>
            <a:custGeom>
              <a:avLst/>
              <a:gdLst/>
              <a:ahLst/>
              <a:cxnLst/>
              <a:rect l="l" t="t" r="r" b="b"/>
              <a:pathLst>
                <a:path w="180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179" y="136865"/>
                  </a:lnTo>
                  <a:lnTo>
                    <a:pt x="179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3"/>
            <p:cNvSpPr/>
            <p:nvPr/>
          </p:nvSpPr>
          <p:spPr>
            <a:xfrm>
              <a:off x="3360125" y="358125"/>
              <a:ext cx="4500" cy="3421650"/>
            </a:xfrm>
            <a:custGeom>
              <a:avLst/>
              <a:gdLst/>
              <a:ahLst/>
              <a:cxnLst/>
              <a:rect l="l" t="t" r="r" b="b"/>
              <a:pathLst>
                <a:path w="180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179" y="136865"/>
                  </a:lnTo>
                  <a:lnTo>
                    <a:pt x="179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3"/>
            <p:cNvSpPr/>
            <p:nvPr/>
          </p:nvSpPr>
          <p:spPr>
            <a:xfrm>
              <a:off x="35538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3"/>
            <p:cNvSpPr/>
            <p:nvPr/>
          </p:nvSpPr>
          <p:spPr>
            <a:xfrm>
              <a:off x="35538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3"/>
            <p:cNvSpPr/>
            <p:nvPr/>
          </p:nvSpPr>
          <p:spPr>
            <a:xfrm>
              <a:off x="37475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3"/>
            <p:cNvSpPr/>
            <p:nvPr/>
          </p:nvSpPr>
          <p:spPr>
            <a:xfrm>
              <a:off x="37475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3"/>
            <p:cNvSpPr/>
            <p:nvPr/>
          </p:nvSpPr>
          <p:spPr>
            <a:xfrm>
              <a:off x="39412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3"/>
            <p:cNvSpPr/>
            <p:nvPr/>
          </p:nvSpPr>
          <p:spPr>
            <a:xfrm>
              <a:off x="39412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3"/>
            <p:cNvSpPr/>
            <p:nvPr/>
          </p:nvSpPr>
          <p:spPr>
            <a:xfrm>
              <a:off x="4136375" y="358125"/>
              <a:ext cx="4625" cy="3421650"/>
            </a:xfrm>
            <a:custGeom>
              <a:avLst/>
              <a:gdLst/>
              <a:ahLst/>
              <a:cxnLst/>
              <a:rect l="l" t="t" r="r" b="b"/>
              <a:pathLst>
                <a:path w="185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185" y="136865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3"/>
            <p:cNvSpPr/>
            <p:nvPr/>
          </p:nvSpPr>
          <p:spPr>
            <a:xfrm>
              <a:off x="4136375" y="358125"/>
              <a:ext cx="4625" cy="3421650"/>
            </a:xfrm>
            <a:custGeom>
              <a:avLst/>
              <a:gdLst/>
              <a:ahLst/>
              <a:cxnLst/>
              <a:rect l="l" t="t" r="r" b="b"/>
              <a:pathLst>
                <a:path w="185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185" y="136865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3"/>
            <p:cNvSpPr/>
            <p:nvPr/>
          </p:nvSpPr>
          <p:spPr>
            <a:xfrm>
              <a:off x="43300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3"/>
            <p:cNvSpPr/>
            <p:nvPr/>
          </p:nvSpPr>
          <p:spPr>
            <a:xfrm>
              <a:off x="43300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3"/>
            <p:cNvSpPr/>
            <p:nvPr/>
          </p:nvSpPr>
          <p:spPr>
            <a:xfrm>
              <a:off x="45237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3"/>
            <p:cNvSpPr/>
            <p:nvPr/>
          </p:nvSpPr>
          <p:spPr>
            <a:xfrm>
              <a:off x="45237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3"/>
            <p:cNvSpPr/>
            <p:nvPr/>
          </p:nvSpPr>
          <p:spPr>
            <a:xfrm>
              <a:off x="47174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3"/>
            <p:cNvSpPr/>
            <p:nvPr/>
          </p:nvSpPr>
          <p:spPr>
            <a:xfrm>
              <a:off x="47174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3"/>
            <p:cNvSpPr/>
            <p:nvPr/>
          </p:nvSpPr>
          <p:spPr>
            <a:xfrm>
              <a:off x="491117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491117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51064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3"/>
            <p:cNvSpPr/>
            <p:nvPr/>
          </p:nvSpPr>
          <p:spPr>
            <a:xfrm>
              <a:off x="51064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3"/>
            <p:cNvSpPr/>
            <p:nvPr/>
          </p:nvSpPr>
          <p:spPr>
            <a:xfrm>
              <a:off x="53001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3"/>
            <p:cNvSpPr/>
            <p:nvPr/>
          </p:nvSpPr>
          <p:spPr>
            <a:xfrm>
              <a:off x="53001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3"/>
            <p:cNvSpPr/>
            <p:nvPr/>
          </p:nvSpPr>
          <p:spPr>
            <a:xfrm>
              <a:off x="54938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54938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3"/>
            <p:cNvSpPr/>
            <p:nvPr/>
          </p:nvSpPr>
          <p:spPr>
            <a:xfrm>
              <a:off x="56875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56875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3"/>
            <p:cNvSpPr/>
            <p:nvPr/>
          </p:nvSpPr>
          <p:spPr>
            <a:xfrm>
              <a:off x="58827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3"/>
            <p:cNvSpPr/>
            <p:nvPr/>
          </p:nvSpPr>
          <p:spPr>
            <a:xfrm>
              <a:off x="58827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3"/>
            <p:cNvSpPr/>
            <p:nvPr/>
          </p:nvSpPr>
          <p:spPr>
            <a:xfrm>
              <a:off x="60764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3"/>
            <p:cNvSpPr/>
            <p:nvPr/>
          </p:nvSpPr>
          <p:spPr>
            <a:xfrm>
              <a:off x="60764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7" name="Google Shape;197;p3"/>
          <p:cNvSpPr/>
          <p:nvPr/>
        </p:nvSpPr>
        <p:spPr>
          <a:xfrm flipH="1">
            <a:off x="-136329" y="-95250"/>
            <a:ext cx="6744729" cy="5334013"/>
          </a:xfrm>
          <a:custGeom>
            <a:avLst/>
            <a:gdLst/>
            <a:ahLst/>
            <a:cxnLst/>
            <a:rect l="l" t="t" r="r" b="b"/>
            <a:pathLst>
              <a:path w="29241" h="23125" extrusionOk="0">
                <a:moveTo>
                  <a:pt x="4180" y="1"/>
                </a:moveTo>
                <a:cubicBezTo>
                  <a:pt x="1575" y="3086"/>
                  <a:pt x="1" y="7023"/>
                  <a:pt x="1" y="11381"/>
                </a:cubicBezTo>
                <a:cubicBezTo>
                  <a:pt x="1" y="15918"/>
                  <a:pt x="1696" y="19976"/>
                  <a:pt x="4480" y="23124"/>
                </a:cubicBezTo>
                <a:lnTo>
                  <a:pt x="29240" y="23124"/>
                </a:lnTo>
                <a:lnTo>
                  <a:pt x="29240" y="1"/>
                </a:lnTo>
                <a:close/>
              </a:path>
            </a:pathLst>
          </a:custGeom>
          <a:solidFill>
            <a:srgbClr val="9CD3ED">
              <a:alpha val="243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3"/>
          <p:cNvSpPr txBox="1">
            <a:spLocks noGrp="1"/>
          </p:cNvSpPr>
          <p:nvPr>
            <p:ph type="title"/>
          </p:nvPr>
        </p:nvSpPr>
        <p:spPr>
          <a:xfrm>
            <a:off x="720000" y="2821300"/>
            <a:ext cx="3388800" cy="4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4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99" name="Google Shape;199;p3"/>
          <p:cNvSpPr txBox="1">
            <a:spLocks noGrp="1"/>
          </p:cNvSpPr>
          <p:nvPr>
            <p:ph type="title" idx="2" hasCustomPrompt="1"/>
          </p:nvPr>
        </p:nvSpPr>
        <p:spPr>
          <a:xfrm>
            <a:off x="720000" y="1258525"/>
            <a:ext cx="33888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3000"/>
              <a:buNone/>
              <a:defRPr sz="13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00" name="Google Shape;200;p3"/>
          <p:cNvSpPr txBox="1">
            <a:spLocks noGrp="1"/>
          </p:cNvSpPr>
          <p:nvPr>
            <p:ph type="subTitle" idx="1"/>
          </p:nvPr>
        </p:nvSpPr>
        <p:spPr>
          <a:xfrm>
            <a:off x="720000" y="3375775"/>
            <a:ext cx="3388800" cy="69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Open Sans SemiBold"/>
              <a:buNone/>
              <a:defRPr sz="1800">
                <a:highlight>
                  <a:srgbClr val="FFF2CC"/>
                </a:highlight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80A0"/>
              </a:buClr>
              <a:buSzPts val="1600"/>
              <a:buFont typeface="Open Sans SemiBold"/>
              <a:buNone/>
              <a:defRPr sz="1600">
                <a:solidFill>
                  <a:srgbClr val="2E80A0"/>
                </a:solidFill>
                <a:highlight>
                  <a:srgbClr val="FFF2CC"/>
                </a:highlight>
                <a:latin typeface="Open Sans SemiBold"/>
                <a:ea typeface="Open Sans SemiBold"/>
                <a:cs typeface="Open Sans SemiBold"/>
                <a:sym typeface="Open Sans SemiBol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80A0"/>
              </a:buClr>
              <a:buSzPts val="1600"/>
              <a:buFont typeface="Open Sans SemiBold"/>
              <a:buNone/>
              <a:defRPr sz="1600">
                <a:solidFill>
                  <a:srgbClr val="2E80A0"/>
                </a:solidFill>
                <a:highlight>
                  <a:srgbClr val="FFF2CC"/>
                </a:highlight>
                <a:latin typeface="Open Sans SemiBold"/>
                <a:ea typeface="Open Sans SemiBold"/>
                <a:cs typeface="Open Sans SemiBold"/>
                <a:sym typeface="Open Sans SemiBol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80A0"/>
              </a:buClr>
              <a:buSzPts val="1600"/>
              <a:buFont typeface="Open Sans SemiBold"/>
              <a:buNone/>
              <a:defRPr sz="1600">
                <a:solidFill>
                  <a:srgbClr val="2E80A0"/>
                </a:solidFill>
                <a:highlight>
                  <a:srgbClr val="FFF2CC"/>
                </a:highlight>
                <a:latin typeface="Open Sans SemiBold"/>
                <a:ea typeface="Open Sans SemiBold"/>
                <a:cs typeface="Open Sans SemiBold"/>
                <a:sym typeface="Open Sans SemiBol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80A0"/>
              </a:buClr>
              <a:buSzPts val="1600"/>
              <a:buFont typeface="Open Sans SemiBold"/>
              <a:buNone/>
              <a:defRPr sz="1600">
                <a:solidFill>
                  <a:srgbClr val="2E80A0"/>
                </a:solidFill>
                <a:highlight>
                  <a:srgbClr val="FFF2CC"/>
                </a:highlight>
                <a:latin typeface="Open Sans SemiBold"/>
                <a:ea typeface="Open Sans SemiBold"/>
                <a:cs typeface="Open Sans SemiBold"/>
                <a:sym typeface="Open Sans SemiBol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80A0"/>
              </a:buClr>
              <a:buSzPts val="1600"/>
              <a:buFont typeface="Open Sans SemiBold"/>
              <a:buNone/>
              <a:defRPr sz="1600">
                <a:solidFill>
                  <a:srgbClr val="2E80A0"/>
                </a:solidFill>
                <a:highlight>
                  <a:srgbClr val="FFF2CC"/>
                </a:highlight>
                <a:latin typeface="Open Sans SemiBold"/>
                <a:ea typeface="Open Sans SemiBold"/>
                <a:cs typeface="Open Sans SemiBold"/>
                <a:sym typeface="Open Sans SemiBol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80A0"/>
              </a:buClr>
              <a:buSzPts val="1600"/>
              <a:buFont typeface="Open Sans SemiBold"/>
              <a:buNone/>
              <a:defRPr sz="1600">
                <a:solidFill>
                  <a:srgbClr val="2E80A0"/>
                </a:solidFill>
                <a:highlight>
                  <a:srgbClr val="FFF2CC"/>
                </a:highlight>
                <a:latin typeface="Open Sans SemiBold"/>
                <a:ea typeface="Open Sans SemiBold"/>
                <a:cs typeface="Open Sans SemiBold"/>
                <a:sym typeface="Open Sans SemiBol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80A0"/>
              </a:buClr>
              <a:buSzPts val="1600"/>
              <a:buFont typeface="Open Sans SemiBold"/>
              <a:buNone/>
              <a:defRPr sz="1600">
                <a:solidFill>
                  <a:srgbClr val="2E80A0"/>
                </a:solidFill>
                <a:highlight>
                  <a:srgbClr val="FFF2CC"/>
                </a:highlight>
                <a:latin typeface="Open Sans SemiBold"/>
                <a:ea typeface="Open Sans SemiBold"/>
                <a:cs typeface="Open Sans SemiBold"/>
                <a:sym typeface="Open Sans SemiBol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80A0"/>
              </a:buClr>
              <a:buSzPts val="1600"/>
              <a:buFont typeface="Open Sans SemiBold"/>
              <a:buNone/>
              <a:defRPr sz="1600">
                <a:solidFill>
                  <a:srgbClr val="2E80A0"/>
                </a:solidFill>
                <a:highlight>
                  <a:srgbClr val="FFF2CC"/>
                </a:highlight>
                <a:latin typeface="Open Sans SemiBold"/>
                <a:ea typeface="Open Sans SemiBold"/>
                <a:cs typeface="Open Sans SemiBold"/>
                <a:sym typeface="Open Sans SemiBol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CUSTOM_28">
    <p:spTree>
      <p:nvGrpSpPr>
        <p:cNvPr id="1" name="Shape 3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3" name="Google Shape;3783;p43"/>
          <p:cNvGrpSpPr/>
          <p:nvPr/>
        </p:nvGrpSpPr>
        <p:grpSpPr>
          <a:xfrm>
            <a:off x="-22742" y="-53681"/>
            <a:ext cx="9189492" cy="5250864"/>
            <a:chOff x="238125" y="358125"/>
            <a:chExt cx="5988200" cy="3421650"/>
          </a:xfrm>
        </p:grpSpPr>
        <p:sp>
          <p:nvSpPr>
            <p:cNvPr id="3784" name="Google Shape;3784;p43"/>
            <p:cNvSpPr/>
            <p:nvPr/>
          </p:nvSpPr>
          <p:spPr>
            <a:xfrm>
              <a:off x="593800" y="2994275"/>
              <a:ext cx="95300" cy="95425"/>
            </a:xfrm>
            <a:custGeom>
              <a:avLst/>
              <a:gdLst/>
              <a:ahLst/>
              <a:cxnLst/>
              <a:rect l="l" t="t" r="r" b="b"/>
              <a:pathLst>
                <a:path w="3812" h="3817" extrusionOk="0">
                  <a:moveTo>
                    <a:pt x="1937" y="1"/>
                  </a:moveTo>
                  <a:lnTo>
                    <a:pt x="0" y="1938"/>
                  </a:lnTo>
                  <a:lnTo>
                    <a:pt x="1937" y="3817"/>
                  </a:lnTo>
                  <a:lnTo>
                    <a:pt x="3812" y="1938"/>
                  </a:lnTo>
                  <a:lnTo>
                    <a:pt x="1937" y="1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5" name="Google Shape;3785;p43"/>
            <p:cNvSpPr/>
            <p:nvPr/>
          </p:nvSpPr>
          <p:spPr>
            <a:xfrm>
              <a:off x="5260825" y="2994275"/>
              <a:ext cx="95300" cy="95425"/>
            </a:xfrm>
            <a:custGeom>
              <a:avLst/>
              <a:gdLst/>
              <a:ahLst/>
              <a:cxnLst/>
              <a:rect l="l" t="t" r="r" b="b"/>
              <a:pathLst>
                <a:path w="3812" h="3817" extrusionOk="0">
                  <a:moveTo>
                    <a:pt x="1874" y="1"/>
                  </a:moveTo>
                  <a:lnTo>
                    <a:pt x="0" y="1938"/>
                  </a:lnTo>
                  <a:lnTo>
                    <a:pt x="1874" y="3817"/>
                  </a:lnTo>
                  <a:lnTo>
                    <a:pt x="3811" y="1938"/>
                  </a:lnTo>
                  <a:lnTo>
                    <a:pt x="1874" y="1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6" name="Google Shape;3786;p43"/>
            <p:cNvSpPr/>
            <p:nvPr/>
          </p:nvSpPr>
          <p:spPr>
            <a:xfrm>
              <a:off x="3124050" y="1093575"/>
              <a:ext cx="95300" cy="93850"/>
            </a:xfrm>
            <a:custGeom>
              <a:avLst/>
              <a:gdLst/>
              <a:ahLst/>
              <a:cxnLst/>
              <a:rect l="l" t="t" r="r" b="b"/>
              <a:pathLst>
                <a:path w="3812" h="3754" extrusionOk="0">
                  <a:moveTo>
                    <a:pt x="1874" y="1"/>
                  </a:moveTo>
                  <a:lnTo>
                    <a:pt x="0" y="1879"/>
                  </a:lnTo>
                  <a:lnTo>
                    <a:pt x="1874" y="3753"/>
                  </a:lnTo>
                  <a:lnTo>
                    <a:pt x="3811" y="1879"/>
                  </a:lnTo>
                  <a:lnTo>
                    <a:pt x="1874" y="1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7" name="Google Shape;3787;p43"/>
            <p:cNvSpPr/>
            <p:nvPr/>
          </p:nvSpPr>
          <p:spPr>
            <a:xfrm>
              <a:off x="5652700" y="712225"/>
              <a:ext cx="87800" cy="86350"/>
            </a:xfrm>
            <a:custGeom>
              <a:avLst/>
              <a:gdLst/>
              <a:ahLst/>
              <a:cxnLst/>
              <a:rect l="l" t="t" r="r" b="b"/>
              <a:pathLst>
                <a:path w="3512" h="3454" extrusionOk="0">
                  <a:moveTo>
                    <a:pt x="1759" y="911"/>
                  </a:moveTo>
                  <a:cubicBezTo>
                    <a:pt x="2180" y="911"/>
                    <a:pt x="2606" y="1274"/>
                    <a:pt x="2606" y="1758"/>
                  </a:cubicBezTo>
                  <a:cubicBezTo>
                    <a:pt x="2606" y="2180"/>
                    <a:pt x="2180" y="2543"/>
                    <a:pt x="1759" y="2543"/>
                  </a:cubicBezTo>
                  <a:cubicBezTo>
                    <a:pt x="1274" y="2543"/>
                    <a:pt x="911" y="2180"/>
                    <a:pt x="911" y="1758"/>
                  </a:cubicBezTo>
                  <a:cubicBezTo>
                    <a:pt x="911" y="1274"/>
                    <a:pt x="1274" y="911"/>
                    <a:pt x="1759" y="911"/>
                  </a:cubicBezTo>
                  <a:close/>
                  <a:moveTo>
                    <a:pt x="1759" y="0"/>
                  </a:moveTo>
                  <a:cubicBezTo>
                    <a:pt x="790" y="0"/>
                    <a:pt x="1" y="790"/>
                    <a:pt x="1" y="1758"/>
                  </a:cubicBezTo>
                  <a:cubicBezTo>
                    <a:pt x="1" y="2727"/>
                    <a:pt x="790" y="3453"/>
                    <a:pt x="1759" y="3453"/>
                  </a:cubicBezTo>
                  <a:cubicBezTo>
                    <a:pt x="2727" y="3453"/>
                    <a:pt x="3512" y="2727"/>
                    <a:pt x="3512" y="1758"/>
                  </a:cubicBezTo>
                  <a:cubicBezTo>
                    <a:pt x="3512" y="790"/>
                    <a:pt x="2727" y="0"/>
                    <a:pt x="1759" y="0"/>
                  </a:cubicBez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8" name="Google Shape;3788;p43"/>
            <p:cNvSpPr/>
            <p:nvPr/>
          </p:nvSpPr>
          <p:spPr>
            <a:xfrm>
              <a:off x="1187025" y="712225"/>
              <a:ext cx="87775" cy="86350"/>
            </a:xfrm>
            <a:custGeom>
              <a:avLst/>
              <a:gdLst/>
              <a:ahLst/>
              <a:cxnLst/>
              <a:rect l="l" t="t" r="r" b="b"/>
              <a:pathLst>
                <a:path w="3511" h="3454" extrusionOk="0">
                  <a:moveTo>
                    <a:pt x="1753" y="911"/>
                  </a:moveTo>
                  <a:cubicBezTo>
                    <a:pt x="2179" y="911"/>
                    <a:pt x="2600" y="1274"/>
                    <a:pt x="2600" y="1758"/>
                  </a:cubicBezTo>
                  <a:cubicBezTo>
                    <a:pt x="2600" y="2180"/>
                    <a:pt x="2179" y="2543"/>
                    <a:pt x="1753" y="2543"/>
                  </a:cubicBezTo>
                  <a:cubicBezTo>
                    <a:pt x="1269" y="2543"/>
                    <a:pt x="906" y="2180"/>
                    <a:pt x="906" y="1758"/>
                  </a:cubicBezTo>
                  <a:cubicBezTo>
                    <a:pt x="906" y="1274"/>
                    <a:pt x="1269" y="911"/>
                    <a:pt x="1753" y="911"/>
                  </a:cubicBezTo>
                  <a:close/>
                  <a:moveTo>
                    <a:pt x="1753" y="0"/>
                  </a:moveTo>
                  <a:cubicBezTo>
                    <a:pt x="785" y="0"/>
                    <a:pt x="0" y="790"/>
                    <a:pt x="0" y="1758"/>
                  </a:cubicBezTo>
                  <a:cubicBezTo>
                    <a:pt x="0" y="2727"/>
                    <a:pt x="785" y="3453"/>
                    <a:pt x="1753" y="3453"/>
                  </a:cubicBezTo>
                  <a:cubicBezTo>
                    <a:pt x="2722" y="3453"/>
                    <a:pt x="3511" y="2727"/>
                    <a:pt x="3511" y="1758"/>
                  </a:cubicBezTo>
                  <a:cubicBezTo>
                    <a:pt x="3511" y="790"/>
                    <a:pt x="2722" y="0"/>
                    <a:pt x="1753" y="0"/>
                  </a:cubicBez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9" name="Google Shape;3789;p43"/>
            <p:cNvSpPr/>
            <p:nvPr/>
          </p:nvSpPr>
          <p:spPr>
            <a:xfrm>
              <a:off x="6035625" y="3555775"/>
              <a:ext cx="86225" cy="86225"/>
            </a:xfrm>
            <a:custGeom>
              <a:avLst/>
              <a:gdLst/>
              <a:ahLst/>
              <a:cxnLst/>
              <a:rect l="l" t="t" r="r" b="b"/>
              <a:pathLst>
                <a:path w="3449" h="3449" extrusionOk="0">
                  <a:moveTo>
                    <a:pt x="1696" y="906"/>
                  </a:moveTo>
                  <a:cubicBezTo>
                    <a:pt x="2180" y="906"/>
                    <a:pt x="2543" y="1269"/>
                    <a:pt x="2543" y="1695"/>
                  </a:cubicBezTo>
                  <a:cubicBezTo>
                    <a:pt x="2543" y="2180"/>
                    <a:pt x="2180" y="2543"/>
                    <a:pt x="1696" y="2543"/>
                  </a:cubicBezTo>
                  <a:cubicBezTo>
                    <a:pt x="1269" y="2543"/>
                    <a:pt x="906" y="2180"/>
                    <a:pt x="906" y="1695"/>
                  </a:cubicBezTo>
                  <a:cubicBezTo>
                    <a:pt x="906" y="1269"/>
                    <a:pt x="1269" y="906"/>
                    <a:pt x="1696" y="906"/>
                  </a:cubicBezTo>
                  <a:close/>
                  <a:moveTo>
                    <a:pt x="1696" y="0"/>
                  </a:moveTo>
                  <a:cubicBezTo>
                    <a:pt x="785" y="0"/>
                    <a:pt x="1" y="785"/>
                    <a:pt x="1" y="1695"/>
                  </a:cubicBezTo>
                  <a:cubicBezTo>
                    <a:pt x="1" y="2664"/>
                    <a:pt x="785" y="3448"/>
                    <a:pt x="1696" y="3448"/>
                  </a:cubicBezTo>
                  <a:cubicBezTo>
                    <a:pt x="2664" y="3448"/>
                    <a:pt x="3449" y="2664"/>
                    <a:pt x="3449" y="1695"/>
                  </a:cubicBezTo>
                  <a:cubicBezTo>
                    <a:pt x="3449" y="785"/>
                    <a:pt x="2664" y="0"/>
                    <a:pt x="1696" y="0"/>
                  </a:cubicBez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0" name="Google Shape;3790;p43"/>
            <p:cNvSpPr/>
            <p:nvPr/>
          </p:nvSpPr>
          <p:spPr>
            <a:xfrm>
              <a:off x="3518950" y="3371150"/>
              <a:ext cx="86350" cy="87800"/>
            </a:xfrm>
            <a:custGeom>
              <a:avLst/>
              <a:gdLst/>
              <a:ahLst/>
              <a:cxnLst/>
              <a:rect l="l" t="t" r="r" b="b"/>
              <a:pathLst>
                <a:path w="3454" h="3512" extrusionOk="0">
                  <a:moveTo>
                    <a:pt x="1758" y="906"/>
                  </a:moveTo>
                  <a:cubicBezTo>
                    <a:pt x="2180" y="906"/>
                    <a:pt x="2543" y="1269"/>
                    <a:pt x="2543" y="1753"/>
                  </a:cubicBezTo>
                  <a:cubicBezTo>
                    <a:pt x="2543" y="2238"/>
                    <a:pt x="2180" y="2601"/>
                    <a:pt x="1758" y="2601"/>
                  </a:cubicBezTo>
                  <a:cubicBezTo>
                    <a:pt x="1274" y="2601"/>
                    <a:pt x="911" y="2238"/>
                    <a:pt x="911" y="1753"/>
                  </a:cubicBezTo>
                  <a:cubicBezTo>
                    <a:pt x="911" y="1269"/>
                    <a:pt x="1274" y="906"/>
                    <a:pt x="1758" y="906"/>
                  </a:cubicBezTo>
                  <a:close/>
                  <a:moveTo>
                    <a:pt x="1758" y="0"/>
                  </a:moveTo>
                  <a:cubicBezTo>
                    <a:pt x="790" y="0"/>
                    <a:pt x="0" y="785"/>
                    <a:pt x="0" y="1753"/>
                  </a:cubicBezTo>
                  <a:cubicBezTo>
                    <a:pt x="0" y="2722"/>
                    <a:pt x="790" y="3511"/>
                    <a:pt x="1758" y="3511"/>
                  </a:cubicBezTo>
                  <a:cubicBezTo>
                    <a:pt x="2664" y="3511"/>
                    <a:pt x="3453" y="2722"/>
                    <a:pt x="3453" y="1753"/>
                  </a:cubicBezTo>
                  <a:cubicBezTo>
                    <a:pt x="3453" y="785"/>
                    <a:pt x="2664" y="0"/>
                    <a:pt x="1758" y="0"/>
                  </a:cubicBez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1" name="Google Shape;3791;p43"/>
            <p:cNvSpPr/>
            <p:nvPr/>
          </p:nvSpPr>
          <p:spPr>
            <a:xfrm>
              <a:off x="4495100" y="2033400"/>
              <a:ext cx="77125" cy="76025"/>
            </a:xfrm>
            <a:custGeom>
              <a:avLst/>
              <a:gdLst/>
              <a:ahLst/>
              <a:cxnLst/>
              <a:rect l="l" t="t" r="r" b="b"/>
              <a:pathLst>
                <a:path w="3085" h="3041" extrusionOk="0">
                  <a:moveTo>
                    <a:pt x="484" y="0"/>
                  </a:moveTo>
                  <a:cubicBezTo>
                    <a:pt x="421" y="0"/>
                    <a:pt x="300" y="58"/>
                    <a:pt x="179" y="179"/>
                  </a:cubicBezTo>
                  <a:cubicBezTo>
                    <a:pt x="0" y="363"/>
                    <a:pt x="0" y="606"/>
                    <a:pt x="179" y="785"/>
                  </a:cubicBezTo>
                  <a:lnTo>
                    <a:pt x="2300" y="2906"/>
                  </a:lnTo>
                  <a:cubicBezTo>
                    <a:pt x="2390" y="2995"/>
                    <a:pt x="2495" y="3040"/>
                    <a:pt x="2601" y="3040"/>
                  </a:cubicBezTo>
                  <a:cubicBezTo>
                    <a:pt x="2707" y="3040"/>
                    <a:pt x="2814" y="2995"/>
                    <a:pt x="2906" y="2906"/>
                  </a:cubicBezTo>
                  <a:cubicBezTo>
                    <a:pt x="3085" y="2722"/>
                    <a:pt x="3085" y="2422"/>
                    <a:pt x="2906" y="2238"/>
                  </a:cubicBezTo>
                  <a:lnTo>
                    <a:pt x="848" y="179"/>
                  </a:lnTo>
                  <a:cubicBezTo>
                    <a:pt x="726" y="58"/>
                    <a:pt x="605" y="0"/>
                    <a:pt x="484" y="0"/>
                  </a:cubicBez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2" name="Google Shape;3792;p43"/>
            <p:cNvSpPr/>
            <p:nvPr/>
          </p:nvSpPr>
          <p:spPr>
            <a:xfrm>
              <a:off x="4495100" y="2033400"/>
              <a:ext cx="77125" cy="76025"/>
            </a:xfrm>
            <a:custGeom>
              <a:avLst/>
              <a:gdLst/>
              <a:ahLst/>
              <a:cxnLst/>
              <a:rect l="l" t="t" r="r" b="b"/>
              <a:pathLst>
                <a:path w="3085" h="3041" extrusionOk="0">
                  <a:moveTo>
                    <a:pt x="2601" y="0"/>
                  </a:moveTo>
                  <a:cubicBezTo>
                    <a:pt x="2479" y="0"/>
                    <a:pt x="2358" y="58"/>
                    <a:pt x="2300" y="179"/>
                  </a:cubicBezTo>
                  <a:lnTo>
                    <a:pt x="179" y="2238"/>
                  </a:lnTo>
                  <a:cubicBezTo>
                    <a:pt x="0" y="2422"/>
                    <a:pt x="0" y="2722"/>
                    <a:pt x="179" y="2906"/>
                  </a:cubicBezTo>
                  <a:cubicBezTo>
                    <a:pt x="271" y="2995"/>
                    <a:pt x="392" y="3040"/>
                    <a:pt x="513" y="3040"/>
                  </a:cubicBezTo>
                  <a:cubicBezTo>
                    <a:pt x="634" y="3040"/>
                    <a:pt x="756" y="2995"/>
                    <a:pt x="848" y="2906"/>
                  </a:cubicBezTo>
                  <a:lnTo>
                    <a:pt x="2906" y="785"/>
                  </a:lnTo>
                  <a:cubicBezTo>
                    <a:pt x="3085" y="606"/>
                    <a:pt x="3085" y="363"/>
                    <a:pt x="2906" y="179"/>
                  </a:cubicBezTo>
                  <a:cubicBezTo>
                    <a:pt x="2843" y="58"/>
                    <a:pt x="2722" y="0"/>
                    <a:pt x="2601" y="0"/>
                  </a:cubicBez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3" name="Google Shape;3793;p43"/>
            <p:cNvSpPr/>
            <p:nvPr/>
          </p:nvSpPr>
          <p:spPr>
            <a:xfrm>
              <a:off x="1769575" y="2423825"/>
              <a:ext cx="77250" cy="74550"/>
            </a:xfrm>
            <a:custGeom>
              <a:avLst/>
              <a:gdLst/>
              <a:ahLst/>
              <a:cxnLst/>
              <a:rect l="l" t="t" r="r" b="b"/>
              <a:pathLst>
                <a:path w="3090" h="2982" extrusionOk="0">
                  <a:moveTo>
                    <a:pt x="548" y="0"/>
                  </a:moveTo>
                  <a:cubicBezTo>
                    <a:pt x="427" y="0"/>
                    <a:pt x="306" y="59"/>
                    <a:pt x="184" y="122"/>
                  </a:cubicBezTo>
                  <a:cubicBezTo>
                    <a:pt x="0" y="301"/>
                    <a:pt x="0" y="606"/>
                    <a:pt x="184" y="785"/>
                  </a:cubicBezTo>
                  <a:lnTo>
                    <a:pt x="2301" y="2843"/>
                  </a:lnTo>
                  <a:cubicBezTo>
                    <a:pt x="2393" y="2935"/>
                    <a:pt x="2499" y="2981"/>
                    <a:pt x="2605" y="2981"/>
                  </a:cubicBezTo>
                  <a:cubicBezTo>
                    <a:pt x="2711" y="2981"/>
                    <a:pt x="2816" y="2935"/>
                    <a:pt x="2906" y="2843"/>
                  </a:cubicBezTo>
                  <a:cubicBezTo>
                    <a:pt x="3090" y="2664"/>
                    <a:pt x="3090" y="2422"/>
                    <a:pt x="2906" y="2238"/>
                  </a:cubicBezTo>
                  <a:lnTo>
                    <a:pt x="848" y="122"/>
                  </a:lnTo>
                  <a:cubicBezTo>
                    <a:pt x="727" y="59"/>
                    <a:pt x="669" y="0"/>
                    <a:pt x="548" y="0"/>
                  </a:cubicBez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4" name="Google Shape;3794;p43"/>
            <p:cNvSpPr/>
            <p:nvPr/>
          </p:nvSpPr>
          <p:spPr>
            <a:xfrm>
              <a:off x="1769575" y="2423825"/>
              <a:ext cx="77250" cy="74550"/>
            </a:xfrm>
            <a:custGeom>
              <a:avLst/>
              <a:gdLst/>
              <a:ahLst/>
              <a:cxnLst/>
              <a:rect l="l" t="t" r="r" b="b"/>
              <a:pathLst>
                <a:path w="3090" h="2982" extrusionOk="0">
                  <a:moveTo>
                    <a:pt x="2606" y="0"/>
                  </a:moveTo>
                  <a:cubicBezTo>
                    <a:pt x="2485" y="0"/>
                    <a:pt x="2364" y="59"/>
                    <a:pt x="2301" y="122"/>
                  </a:cubicBezTo>
                  <a:lnTo>
                    <a:pt x="184" y="2238"/>
                  </a:lnTo>
                  <a:cubicBezTo>
                    <a:pt x="0" y="2422"/>
                    <a:pt x="0" y="2664"/>
                    <a:pt x="184" y="2843"/>
                  </a:cubicBezTo>
                  <a:cubicBezTo>
                    <a:pt x="274" y="2935"/>
                    <a:pt x="395" y="2981"/>
                    <a:pt x="516" y="2981"/>
                  </a:cubicBezTo>
                  <a:cubicBezTo>
                    <a:pt x="637" y="2981"/>
                    <a:pt x="758" y="2935"/>
                    <a:pt x="848" y="2843"/>
                  </a:cubicBezTo>
                  <a:lnTo>
                    <a:pt x="2906" y="785"/>
                  </a:lnTo>
                  <a:cubicBezTo>
                    <a:pt x="3090" y="606"/>
                    <a:pt x="3090" y="301"/>
                    <a:pt x="2906" y="122"/>
                  </a:cubicBezTo>
                  <a:cubicBezTo>
                    <a:pt x="2848" y="59"/>
                    <a:pt x="2727" y="0"/>
                    <a:pt x="2606" y="0"/>
                  </a:cubicBez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5" name="Google Shape;3795;p43"/>
            <p:cNvSpPr/>
            <p:nvPr/>
          </p:nvSpPr>
          <p:spPr>
            <a:xfrm>
              <a:off x="238125" y="3732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6" name="Google Shape;3796;p43"/>
            <p:cNvSpPr/>
            <p:nvPr/>
          </p:nvSpPr>
          <p:spPr>
            <a:xfrm>
              <a:off x="238125" y="562475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7" name="Google Shape;3797;p43"/>
            <p:cNvSpPr/>
            <p:nvPr/>
          </p:nvSpPr>
          <p:spPr>
            <a:xfrm>
              <a:off x="238125" y="7531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8" name="Google Shape;3798;p43"/>
            <p:cNvSpPr/>
            <p:nvPr/>
          </p:nvSpPr>
          <p:spPr>
            <a:xfrm>
              <a:off x="238125" y="9422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9" name="Google Shape;3799;p43"/>
            <p:cNvSpPr/>
            <p:nvPr/>
          </p:nvSpPr>
          <p:spPr>
            <a:xfrm>
              <a:off x="238125" y="1131475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0" name="Google Shape;3800;p43"/>
            <p:cNvSpPr/>
            <p:nvPr/>
          </p:nvSpPr>
          <p:spPr>
            <a:xfrm>
              <a:off x="238125" y="13221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1" name="Google Shape;3801;p43"/>
            <p:cNvSpPr/>
            <p:nvPr/>
          </p:nvSpPr>
          <p:spPr>
            <a:xfrm>
              <a:off x="238125" y="15112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2" name="Google Shape;3802;p43"/>
            <p:cNvSpPr/>
            <p:nvPr/>
          </p:nvSpPr>
          <p:spPr>
            <a:xfrm>
              <a:off x="238125" y="1701925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3" name="Google Shape;3803;p43"/>
            <p:cNvSpPr/>
            <p:nvPr/>
          </p:nvSpPr>
          <p:spPr>
            <a:xfrm>
              <a:off x="238125" y="18911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4" name="Google Shape;3804;p43"/>
            <p:cNvSpPr/>
            <p:nvPr/>
          </p:nvSpPr>
          <p:spPr>
            <a:xfrm>
              <a:off x="238125" y="20802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5" name="Google Shape;3805;p43"/>
            <p:cNvSpPr/>
            <p:nvPr/>
          </p:nvSpPr>
          <p:spPr>
            <a:xfrm>
              <a:off x="238125" y="2270925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6" name="Google Shape;3806;p43"/>
            <p:cNvSpPr/>
            <p:nvPr/>
          </p:nvSpPr>
          <p:spPr>
            <a:xfrm>
              <a:off x="238125" y="24601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7" name="Google Shape;3807;p43"/>
            <p:cNvSpPr/>
            <p:nvPr/>
          </p:nvSpPr>
          <p:spPr>
            <a:xfrm>
              <a:off x="238125" y="2650825"/>
              <a:ext cx="5988200" cy="4500"/>
            </a:xfrm>
            <a:custGeom>
              <a:avLst/>
              <a:gdLst/>
              <a:ahLst/>
              <a:cxnLst/>
              <a:rect l="l" t="t" r="r" b="b"/>
              <a:pathLst>
                <a:path w="239528" h="180" extrusionOk="0">
                  <a:moveTo>
                    <a:pt x="0" y="0"/>
                  </a:moveTo>
                  <a:lnTo>
                    <a:pt x="0" y="179"/>
                  </a:lnTo>
                  <a:lnTo>
                    <a:pt x="239528" y="179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8" name="Google Shape;3808;p43"/>
            <p:cNvSpPr/>
            <p:nvPr/>
          </p:nvSpPr>
          <p:spPr>
            <a:xfrm>
              <a:off x="238125" y="2839925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9" name="Google Shape;3809;p43"/>
            <p:cNvSpPr/>
            <p:nvPr/>
          </p:nvSpPr>
          <p:spPr>
            <a:xfrm>
              <a:off x="238125" y="30291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0" name="Google Shape;3810;p43"/>
            <p:cNvSpPr/>
            <p:nvPr/>
          </p:nvSpPr>
          <p:spPr>
            <a:xfrm>
              <a:off x="238125" y="3219825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1" name="Google Shape;3811;p43"/>
            <p:cNvSpPr/>
            <p:nvPr/>
          </p:nvSpPr>
          <p:spPr>
            <a:xfrm>
              <a:off x="238125" y="3408925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2" name="Google Shape;3812;p43"/>
            <p:cNvSpPr/>
            <p:nvPr/>
          </p:nvSpPr>
          <p:spPr>
            <a:xfrm>
              <a:off x="238125" y="35981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3" name="Google Shape;3813;p43"/>
            <p:cNvSpPr/>
            <p:nvPr/>
          </p:nvSpPr>
          <p:spPr>
            <a:xfrm>
              <a:off x="2548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4" name="Google Shape;3814;p43"/>
            <p:cNvSpPr/>
            <p:nvPr/>
          </p:nvSpPr>
          <p:spPr>
            <a:xfrm>
              <a:off x="2548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5" name="Google Shape;3815;p43"/>
            <p:cNvSpPr/>
            <p:nvPr/>
          </p:nvSpPr>
          <p:spPr>
            <a:xfrm>
              <a:off x="4485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6" name="Google Shape;3816;p43"/>
            <p:cNvSpPr/>
            <p:nvPr/>
          </p:nvSpPr>
          <p:spPr>
            <a:xfrm>
              <a:off x="4485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7" name="Google Shape;3817;p43"/>
            <p:cNvSpPr/>
            <p:nvPr/>
          </p:nvSpPr>
          <p:spPr>
            <a:xfrm>
              <a:off x="6422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8" name="Google Shape;3818;p43"/>
            <p:cNvSpPr/>
            <p:nvPr/>
          </p:nvSpPr>
          <p:spPr>
            <a:xfrm>
              <a:off x="6422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9" name="Google Shape;3819;p43"/>
            <p:cNvSpPr/>
            <p:nvPr/>
          </p:nvSpPr>
          <p:spPr>
            <a:xfrm>
              <a:off x="8359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0" name="Google Shape;3820;p43"/>
            <p:cNvSpPr/>
            <p:nvPr/>
          </p:nvSpPr>
          <p:spPr>
            <a:xfrm>
              <a:off x="8359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1" name="Google Shape;3821;p43"/>
            <p:cNvSpPr/>
            <p:nvPr/>
          </p:nvSpPr>
          <p:spPr>
            <a:xfrm>
              <a:off x="10310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2" name="Google Shape;3822;p43"/>
            <p:cNvSpPr/>
            <p:nvPr/>
          </p:nvSpPr>
          <p:spPr>
            <a:xfrm>
              <a:off x="10310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3" name="Google Shape;3823;p43"/>
            <p:cNvSpPr/>
            <p:nvPr/>
          </p:nvSpPr>
          <p:spPr>
            <a:xfrm>
              <a:off x="122477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4" name="Google Shape;3824;p43"/>
            <p:cNvSpPr/>
            <p:nvPr/>
          </p:nvSpPr>
          <p:spPr>
            <a:xfrm>
              <a:off x="122477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5" name="Google Shape;3825;p43"/>
            <p:cNvSpPr/>
            <p:nvPr/>
          </p:nvSpPr>
          <p:spPr>
            <a:xfrm>
              <a:off x="141847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6" name="Google Shape;3826;p43"/>
            <p:cNvSpPr/>
            <p:nvPr/>
          </p:nvSpPr>
          <p:spPr>
            <a:xfrm>
              <a:off x="141847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7" name="Google Shape;3827;p43"/>
            <p:cNvSpPr/>
            <p:nvPr/>
          </p:nvSpPr>
          <p:spPr>
            <a:xfrm>
              <a:off x="1612200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8" name="Google Shape;3828;p43"/>
            <p:cNvSpPr/>
            <p:nvPr/>
          </p:nvSpPr>
          <p:spPr>
            <a:xfrm>
              <a:off x="1612200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9" name="Google Shape;3829;p43"/>
            <p:cNvSpPr/>
            <p:nvPr/>
          </p:nvSpPr>
          <p:spPr>
            <a:xfrm>
              <a:off x="18074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0" name="Google Shape;3830;p43"/>
            <p:cNvSpPr/>
            <p:nvPr/>
          </p:nvSpPr>
          <p:spPr>
            <a:xfrm>
              <a:off x="18074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1" name="Google Shape;3831;p43"/>
            <p:cNvSpPr/>
            <p:nvPr/>
          </p:nvSpPr>
          <p:spPr>
            <a:xfrm>
              <a:off x="20011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2" name="Google Shape;3832;p43"/>
            <p:cNvSpPr/>
            <p:nvPr/>
          </p:nvSpPr>
          <p:spPr>
            <a:xfrm>
              <a:off x="20011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3" name="Google Shape;3833;p43"/>
            <p:cNvSpPr/>
            <p:nvPr/>
          </p:nvSpPr>
          <p:spPr>
            <a:xfrm>
              <a:off x="21948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4" name="Google Shape;3834;p43"/>
            <p:cNvSpPr/>
            <p:nvPr/>
          </p:nvSpPr>
          <p:spPr>
            <a:xfrm>
              <a:off x="21948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5" name="Google Shape;3835;p43"/>
            <p:cNvSpPr/>
            <p:nvPr/>
          </p:nvSpPr>
          <p:spPr>
            <a:xfrm>
              <a:off x="23885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6" name="Google Shape;3836;p43"/>
            <p:cNvSpPr/>
            <p:nvPr/>
          </p:nvSpPr>
          <p:spPr>
            <a:xfrm>
              <a:off x="23885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7" name="Google Shape;3837;p43"/>
            <p:cNvSpPr/>
            <p:nvPr/>
          </p:nvSpPr>
          <p:spPr>
            <a:xfrm>
              <a:off x="25837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8" name="Google Shape;3838;p43"/>
            <p:cNvSpPr/>
            <p:nvPr/>
          </p:nvSpPr>
          <p:spPr>
            <a:xfrm>
              <a:off x="25837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9" name="Google Shape;3839;p43"/>
            <p:cNvSpPr/>
            <p:nvPr/>
          </p:nvSpPr>
          <p:spPr>
            <a:xfrm>
              <a:off x="27774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0" name="Google Shape;3840;p43"/>
            <p:cNvSpPr/>
            <p:nvPr/>
          </p:nvSpPr>
          <p:spPr>
            <a:xfrm>
              <a:off x="27774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1" name="Google Shape;3841;p43"/>
            <p:cNvSpPr/>
            <p:nvPr/>
          </p:nvSpPr>
          <p:spPr>
            <a:xfrm>
              <a:off x="297112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2" name="Google Shape;3842;p43"/>
            <p:cNvSpPr/>
            <p:nvPr/>
          </p:nvSpPr>
          <p:spPr>
            <a:xfrm>
              <a:off x="297112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3" name="Google Shape;3843;p43"/>
            <p:cNvSpPr/>
            <p:nvPr/>
          </p:nvSpPr>
          <p:spPr>
            <a:xfrm>
              <a:off x="316482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4" name="Google Shape;3844;p43"/>
            <p:cNvSpPr/>
            <p:nvPr/>
          </p:nvSpPr>
          <p:spPr>
            <a:xfrm>
              <a:off x="316482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5" name="Google Shape;3845;p43"/>
            <p:cNvSpPr/>
            <p:nvPr/>
          </p:nvSpPr>
          <p:spPr>
            <a:xfrm>
              <a:off x="3360125" y="358125"/>
              <a:ext cx="4500" cy="3421650"/>
            </a:xfrm>
            <a:custGeom>
              <a:avLst/>
              <a:gdLst/>
              <a:ahLst/>
              <a:cxnLst/>
              <a:rect l="l" t="t" r="r" b="b"/>
              <a:pathLst>
                <a:path w="180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179" y="136865"/>
                  </a:lnTo>
                  <a:lnTo>
                    <a:pt x="179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6" name="Google Shape;3846;p43"/>
            <p:cNvSpPr/>
            <p:nvPr/>
          </p:nvSpPr>
          <p:spPr>
            <a:xfrm>
              <a:off x="3360125" y="358125"/>
              <a:ext cx="4500" cy="3421650"/>
            </a:xfrm>
            <a:custGeom>
              <a:avLst/>
              <a:gdLst/>
              <a:ahLst/>
              <a:cxnLst/>
              <a:rect l="l" t="t" r="r" b="b"/>
              <a:pathLst>
                <a:path w="180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179" y="136865"/>
                  </a:lnTo>
                  <a:lnTo>
                    <a:pt x="179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7" name="Google Shape;3847;p43"/>
            <p:cNvSpPr/>
            <p:nvPr/>
          </p:nvSpPr>
          <p:spPr>
            <a:xfrm>
              <a:off x="35538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8" name="Google Shape;3848;p43"/>
            <p:cNvSpPr/>
            <p:nvPr/>
          </p:nvSpPr>
          <p:spPr>
            <a:xfrm>
              <a:off x="35538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9" name="Google Shape;3849;p43"/>
            <p:cNvSpPr/>
            <p:nvPr/>
          </p:nvSpPr>
          <p:spPr>
            <a:xfrm>
              <a:off x="37475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0" name="Google Shape;3850;p43"/>
            <p:cNvSpPr/>
            <p:nvPr/>
          </p:nvSpPr>
          <p:spPr>
            <a:xfrm>
              <a:off x="37475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1" name="Google Shape;3851;p43"/>
            <p:cNvSpPr/>
            <p:nvPr/>
          </p:nvSpPr>
          <p:spPr>
            <a:xfrm>
              <a:off x="39412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2" name="Google Shape;3852;p43"/>
            <p:cNvSpPr/>
            <p:nvPr/>
          </p:nvSpPr>
          <p:spPr>
            <a:xfrm>
              <a:off x="39412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3" name="Google Shape;3853;p43"/>
            <p:cNvSpPr/>
            <p:nvPr/>
          </p:nvSpPr>
          <p:spPr>
            <a:xfrm>
              <a:off x="4136375" y="358125"/>
              <a:ext cx="4625" cy="3421650"/>
            </a:xfrm>
            <a:custGeom>
              <a:avLst/>
              <a:gdLst/>
              <a:ahLst/>
              <a:cxnLst/>
              <a:rect l="l" t="t" r="r" b="b"/>
              <a:pathLst>
                <a:path w="185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185" y="136865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4" name="Google Shape;3854;p43"/>
            <p:cNvSpPr/>
            <p:nvPr/>
          </p:nvSpPr>
          <p:spPr>
            <a:xfrm>
              <a:off x="4136375" y="358125"/>
              <a:ext cx="4625" cy="3421650"/>
            </a:xfrm>
            <a:custGeom>
              <a:avLst/>
              <a:gdLst/>
              <a:ahLst/>
              <a:cxnLst/>
              <a:rect l="l" t="t" r="r" b="b"/>
              <a:pathLst>
                <a:path w="185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185" y="136865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5" name="Google Shape;3855;p43"/>
            <p:cNvSpPr/>
            <p:nvPr/>
          </p:nvSpPr>
          <p:spPr>
            <a:xfrm>
              <a:off x="43300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6" name="Google Shape;3856;p43"/>
            <p:cNvSpPr/>
            <p:nvPr/>
          </p:nvSpPr>
          <p:spPr>
            <a:xfrm>
              <a:off x="43300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7" name="Google Shape;3857;p43"/>
            <p:cNvSpPr/>
            <p:nvPr/>
          </p:nvSpPr>
          <p:spPr>
            <a:xfrm>
              <a:off x="45237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8" name="Google Shape;3858;p43"/>
            <p:cNvSpPr/>
            <p:nvPr/>
          </p:nvSpPr>
          <p:spPr>
            <a:xfrm>
              <a:off x="45237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9" name="Google Shape;3859;p43"/>
            <p:cNvSpPr/>
            <p:nvPr/>
          </p:nvSpPr>
          <p:spPr>
            <a:xfrm>
              <a:off x="47174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0" name="Google Shape;3860;p43"/>
            <p:cNvSpPr/>
            <p:nvPr/>
          </p:nvSpPr>
          <p:spPr>
            <a:xfrm>
              <a:off x="47174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1" name="Google Shape;3861;p43"/>
            <p:cNvSpPr/>
            <p:nvPr/>
          </p:nvSpPr>
          <p:spPr>
            <a:xfrm>
              <a:off x="491117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2" name="Google Shape;3862;p43"/>
            <p:cNvSpPr/>
            <p:nvPr/>
          </p:nvSpPr>
          <p:spPr>
            <a:xfrm>
              <a:off x="491117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3" name="Google Shape;3863;p43"/>
            <p:cNvSpPr/>
            <p:nvPr/>
          </p:nvSpPr>
          <p:spPr>
            <a:xfrm>
              <a:off x="51064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4" name="Google Shape;3864;p43"/>
            <p:cNvSpPr/>
            <p:nvPr/>
          </p:nvSpPr>
          <p:spPr>
            <a:xfrm>
              <a:off x="51064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5" name="Google Shape;3865;p43"/>
            <p:cNvSpPr/>
            <p:nvPr/>
          </p:nvSpPr>
          <p:spPr>
            <a:xfrm>
              <a:off x="53001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6" name="Google Shape;3866;p43"/>
            <p:cNvSpPr/>
            <p:nvPr/>
          </p:nvSpPr>
          <p:spPr>
            <a:xfrm>
              <a:off x="53001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7" name="Google Shape;3867;p43"/>
            <p:cNvSpPr/>
            <p:nvPr/>
          </p:nvSpPr>
          <p:spPr>
            <a:xfrm>
              <a:off x="54938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8" name="Google Shape;3868;p43"/>
            <p:cNvSpPr/>
            <p:nvPr/>
          </p:nvSpPr>
          <p:spPr>
            <a:xfrm>
              <a:off x="54938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9" name="Google Shape;3869;p43"/>
            <p:cNvSpPr/>
            <p:nvPr/>
          </p:nvSpPr>
          <p:spPr>
            <a:xfrm>
              <a:off x="56875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0" name="Google Shape;3870;p43"/>
            <p:cNvSpPr/>
            <p:nvPr/>
          </p:nvSpPr>
          <p:spPr>
            <a:xfrm>
              <a:off x="56875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1" name="Google Shape;3871;p43"/>
            <p:cNvSpPr/>
            <p:nvPr/>
          </p:nvSpPr>
          <p:spPr>
            <a:xfrm>
              <a:off x="58827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2" name="Google Shape;3872;p43"/>
            <p:cNvSpPr/>
            <p:nvPr/>
          </p:nvSpPr>
          <p:spPr>
            <a:xfrm>
              <a:off x="58827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3" name="Google Shape;3873;p43"/>
            <p:cNvSpPr/>
            <p:nvPr/>
          </p:nvSpPr>
          <p:spPr>
            <a:xfrm>
              <a:off x="60764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4" name="Google Shape;3874;p43"/>
            <p:cNvSpPr/>
            <p:nvPr/>
          </p:nvSpPr>
          <p:spPr>
            <a:xfrm>
              <a:off x="60764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75" name="Google Shape;3875;p43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Font typeface="Lalezar"/>
              <a:buNone/>
              <a:defRPr>
                <a:latin typeface="Lalezar"/>
                <a:ea typeface="Lalezar"/>
                <a:cs typeface="Lalezar"/>
                <a:sym typeface="Lalezar"/>
              </a:defRPr>
            </a:lvl9pPr>
          </a:lstStyle>
          <a:p>
            <a:endParaRPr/>
          </a:p>
        </p:txBody>
      </p:sp>
      <p:sp>
        <p:nvSpPr>
          <p:cNvPr id="3876" name="Google Shape;3876;p43"/>
          <p:cNvSpPr txBox="1">
            <a:spLocks noGrp="1"/>
          </p:cNvSpPr>
          <p:nvPr>
            <p:ph type="subTitle" idx="1"/>
          </p:nvPr>
        </p:nvSpPr>
        <p:spPr>
          <a:xfrm>
            <a:off x="660100" y="2653475"/>
            <a:ext cx="17646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highlight>
                  <a:srgbClr val="FFF2CC"/>
                </a:highlight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lvl="1" algn="ctr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  <a:defRPr sz="1800">
                <a:latin typeface="Open Sans SemiBold"/>
                <a:ea typeface="Open Sans SemiBold"/>
                <a:cs typeface="Open Sans SemiBold"/>
                <a:sym typeface="Open Sans SemiBold"/>
              </a:defRPr>
            </a:lvl2pPr>
            <a:lvl3pPr lvl="2" algn="ctr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  <a:defRPr sz="1800">
                <a:latin typeface="Open Sans SemiBold"/>
                <a:ea typeface="Open Sans SemiBold"/>
                <a:cs typeface="Open Sans SemiBold"/>
                <a:sym typeface="Open Sans SemiBold"/>
              </a:defRPr>
            </a:lvl3pPr>
            <a:lvl4pPr lvl="3" algn="ctr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  <a:defRPr sz="1800">
                <a:latin typeface="Open Sans SemiBold"/>
                <a:ea typeface="Open Sans SemiBold"/>
                <a:cs typeface="Open Sans SemiBold"/>
                <a:sym typeface="Open Sans SemiBold"/>
              </a:defRPr>
            </a:lvl4pPr>
            <a:lvl5pPr lvl="4" algn="ctr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  <a:defRPr sz="1800">
                <a:latin typeface="Open Sans SemiBold"/>
                <a:ea typeface="Open Sans SemiBold"/>
                <a:cs typeface="Open Sans SemiBold"/>
                <a:sym typeface="Open Sans SemiBold"/>
              </a:defRPr>
            </a:lvl5pPr>
            <a:lvl6pPr lvl="5" algn="ctr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  <a:defRPr sz="1800">
                <a:latin typeface="Open Sans SemiBold"/>
                <a:ea typeface="Open Sans SemiBold"/>
                <a:cs typeface="Open Sans SemiBold"/>
                <a:sym typeface="Open Sans SemiBold"/>
              </a:defRPr>
            </a:lvl6pPr>
            <a:lvl7pPr lvl="6" algn="ctr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  <a:defRPr sz="1800">
                <a:latin typeface="Open Sans SemiBold"/>
                <a:ea typeface="Open Sans SemiBold"/>
                <a:cs typeface="Open Sans SemiBold"/>
                <a:sym typeface="Open Sans SemiBold"/>
              </a:defRPr>
            </a:lvl7pPr>
            <a:lvl8pPr lvl="7" algn="ctr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  <a:defRPr sz="1800">
                <a:latin typeface="Open Sans SemiBold"/>
                <a:ea typeface="Open Sans SemiBold"/>
                <a:cs typeface="Open Sans SemiBold"/>
                <a:sym typeface="Open Sans SemiBold"/>
              </a:defRPr>
            </a:lvl8pPr>
            <a:lvl9pPr lvl="8" algn="ctr" rtl="0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None/>
              <a:defRPr sz="1800">
                <a:latin typeface="Open Sans SemiBold"/>
                <a:ea typeface="Open Sans SemiBold"/>
                <a:cs typeface="Open Sans SemiBold"/>
                <a:sym typeface="Open Sans SemiBold"/>
              </a:defRPr>
            </a:lvl9pPr>
          </a:lstStyle>
          <a:p>
            <a:endParaRPr/>
          </a:p>
        </p:txBody>
      </p:sp>
      <p:sp>
        <p:nvSpPr>
          <p:cNvPr id="3877" name="Google Shape;3877;p43"/>
          <p:cNvSpPr txBox="1">
            <a:spLocks noGrp="1"/>
          </p:cNvSpPr>
          <p:nvPr>
            <p:ph type="subTitle" idx="2"/>
          </p:nvPr>
        </p:nvSpPr>
        <p:spPr>
          <a:xfrm>
            <a:off x="660100" y="3063475"/>
            <a:ext cx="1764600" cy="10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2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78" name="Google Shape;3878;p43"/>
          <p:cNvSpPr txBox="1">
            <a:spLocks noGrp="1"/>
          </p:cNvSpPr>
          <p:nvPr>
            <p:ph type="subTitle" idx="3"/>
          </p:nvPr>
        </p:nvSpPr>
        <p:spPr>
          <a:xfrm>
            <a:off x="4708543" y="2653475"/>
            <a:ext cx="17556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highlight>
                  <a:srgbClr val="FFF2CC"/>
                </a:highlight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lvl="1" algn="ctr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  <a:defRPr sz="1800">
                <a:latin typeface="Open Sans SemiBold"/>
                <a:ea typeface="Open Sans SemiBold"/>
                <a:cs typeface="Open Sans SemiBold"/>
                <a:sym typeface="Open Sans SemiBold"/>
              </a:defRPr>
            </a:lvl2pPr>
            <a:lvl3pPr lvl="2" algn="ctr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  <a:defRPr sz="1800">
                <a:latin typeface="Open Sans SemiBold"/>
                <a:ea typeface="Open Sans SemiBold"/>
                <a:cs typeface="Open Sans SemiBold"/>
                <a:sym typeface="Open Sans SemiBold"/>
              </a:defRPr>
            </a:lvl3pPr>
            <a:lvl4pPr lvl="3" algn="ctr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  <a:defRPr sz="1800">
                <a:latin typeface="Open Sans SemiBold"/>
                <a:ea typeface="Open Sans SemiBold"/>
                <a:cs typeface="Open Sans SemiBold"/>
                <a:sym typeface="Open Sans SemiBold"/>
              </a:defRPr>
            </a:lvl4pPr>
            <a:lvl5pPr lvl="4" algn="ctr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  <a:defRPr sz="1800">
                <a:latin typeface="Open Sans SemiBold"/>
                <a:ea typeface="Open Sans SemiBold"/>
                <a:cs typeface="Open Sans SemiBold"/>
                <a:sym typeface="Open Sans SemiBold"/>
              </a:defRPr>
            </a:lvl5pPr>
            <a:lvl6pPr lvl="5" algn="ctr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  <a:defRPr sz="1800">
                <a:latin typeface="Open Sans SemiBold"/>
                <a:ea typeface="Open Sans SemiBold"/>
                <a:cs typeface="Open Sans SemiBold"/>
                <a:sym typeface="Open Sans SemiBold"/>
              </a:defRPr>
            </a:lvl6pPr>
            <a:lvl7pPr lvl="6" algn="ctr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  <a:defRPr sz="1800">
                <a:latin typeface="Open Sans SemiBold"/>
                <a:ea typeface="Open Sans SemiBold"/>
                <a:cs typeface="Open Sans SemiBold"/>
                <a:sym typeface="Open Sans SemiBold"/>
              </a:defRPr>
            </a:lvl7pPr>
            <a:lvl8pPr lvl="7" algn="ctr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  <a:defRPr sz="1800">
                <a:latin typeface="Open Sans SemiBold"/>
                <a:ea typeface="Open Sans SemiBold"/>
                <a:cs typeface="Open Sans SemiBold"/>
                <a:sym typeface="Open Sans SemiBold"/>
              </a:defRPr>
            </a:lvl8pPr>
            <a:lvl9pPr lvl="8" algn="ctr" rtl="0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None/>
              <a:defRPr sz="1800">
                <a:latin typeface="Open Sans SemiBold"/>
                <a:ea typeface="Open Sans SemiBold"/>
                <a:cs typeface="Open Sans SemiBold"/>
                <a:sym typeface="Open Sans SemiBold"/>
              </a:defRPr>
            </a:lvl9pPr>
          </a:lstStyle>
          <a:p>
            <a:endParaRPr/>
          </a:p>
        </p:txBody>
      </p:sp>
      <p:sp>
        <p:nvSpPr>
          <p:cNvPr id="3879" name="Google Shape;3879;p43"/>
          <p:cNvSpPr txBox="1">
            <a:spLocks noGrp="1"/>
          </p:cNvSpPr>
          <p:nvPr>
            <p:ph type="subTitle" idx="4"/>
          </p:nvPr>
        </p:nvSpPr>
        <p:spPr>
          <a:xfrm>
            <a:off x="4699500" y="3063475"/>
            <a:ext cx="1757100" cy="10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80" name="Google Shape;3880;p43"/>
          <p:cNvSpPr txBox="1">
            <a:spLocks noGrp="1"/>
          </p:cNvSpPr>
          <p:nvPr>
            <p:ph type="subTitle" idx="5"/>
          </p:nvPr>
        </p:nvSpPr>
        <p:spPr>
          <a:xfrm>
            <a:off x="2679800" y="2653475"/>
            <a:ext cx="17646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highlight>
                  <a:srgbClr val="FFF2CC"/>
                </a:highlight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lvl="1" algn="ctr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  <a:defRPr sz="1800">
                <a:latin typeface="Open Sans SemiBold"/>
                <a:ea typeface="Open Sans SemiBold"/>
                <a:cs typeface="Open Sans SemiBold"/>
                <a:sym typeface="Open Sans SemiBold"/>
              </a:defRPr>
            </a:lvl2pPr>
            <a:lvl3pPr lvl="2" algn="ctr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  <a:defRPr sz="1800">
                <a:latin typeface="Open Sans SemiBold"/>
                <a:ea typeface="Open Sans SemiBold"/>
                <a:cs typeface="Open Sans SemiBold"/>
                <a:sym typeface="Open Sans SemiBold"/>
              </a:defRPr>
            </a:lvl3pPr>
            <a:lvl4pPr lvl="3" algn="ctr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  <a:defRPr sz="1800">
                <a:latin typeface="Open Sans SemiBold"/>
                <a:ea typeface="Open Sans SemiBold"/>
                <a:cs typeface="Open Sans SemiBold"/>
                <a:sym typeface="Open Sans SemiBold"/>
              </a:defRPr>
            </a:lvl4pPr>
            <a:lvl5pPr lvl="4" algn="ctr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  <a:defRPr sz="1800">
                <a:latin typeface="Open Sans SemiBold"/>
                <a:ea typeface="Open Sans SemiBold"/>
                <a:cs typeface="Open Sans SemiBold"/>
                <a:sym typeface="Open Sans SemiBold"/>
              </a:defRPr>
            </a:lvl5pPr>
            <a:lvl6pPr lvl="5" algn="ctr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  <a:defRPr sz="1800">
                <a:latin typeface="Open Sans SemiBold"/>
                <a:ea typeface="Open Sans SemiBold"/>
                <a:cs typeface="Open Sans SemiBold"/>
                <a:sym typeface="Open Sans SemiBold"/>
              </a:defRPr>
            </a:lvl6pPr>
            <a:lvl7pPr lvl="6" algn="ctr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  <a:defRPr sz="1800">
                <a:latin typeface="Open Sans SemiBold"/>
                <a:ea typeface="Open Sans SemiBold"/>
                <a:cs typeface="Open Sans SemiBold"/>
                <a:sym typeface="Open Sans SemiBold"/>
              </a:defRPr>
            </a:lvl7pPr>
            <a:lvl8pPr lvl="7" algn="ctr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  <a:defRPr sz="1800">
                <a:latin typeface="Open Sans SemiBold"/>
                <a:ea typeface="Open Sans SemiBold"/>
                <a:cs typeface="Open Sans SemiBold"/>
                <a:sym typeface="Open Sans SemiBold"/>
              </a:defRPr>
            </a:lvl8pPr>
            <a:lvl9pPr lvl="8" algn="ctr" rtl="0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None/>
              <a:defRPr sz="1800">
                <a:latin typeface="Open Sans SemiBold"/>
                <a:ea typeface="Open Sans SemiBold"/>
                <a:cs typeface="Open Sans SemiBold"/>
                <a:sym typeface="Open Sans SemiBold"/>
              </a:defRPr>
            </a:lvl9pPr>
          </a:lstStyle>
          <a:p>
            <a:endParaRPr/>
          </a:p>
        </p:txBody>
      </p:sp>
      <p:sp>
        <p:nvSpPr>
          <p:cNvPr id="3881" name="Google Shape;3881;p43"/>
          <p:cNvSpPr txBox="1">
            <a:spLocks noGrp="1"/>
          </p:cNvSpPr>
          <p:nvPr>
            <p:ph type="subTitle" idx="6"/>
          </p:nvPr>
        </p:nvSpPr>
        <p:spPr>
          <a:xfrm>
            <a:off x="2679800" y="3063475"/>
            <a:ext cx="1764600" cy="10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82" name="Google Shape;3882;p43"/>
          <p:cNvSpPr txBox="1">
            <a:spLocks noGrp="1"/>
          </p:cNvSpPr>
          <p:nvPr>
            <p:ph type="subTitle" idx="7"/>
          </p:nvPr>
        </p:nvSpPr>
        <p:spPr>
          <a:xfrm>
            <a:off x="6737297" y="2653475"/>
            <a:ext cx="17466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highlight>
                  <a:srgbClr val="FFF2CC"/>
                </a:highlight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lvl="1" algn="ctr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  <a:defRPr sz="1800">
                <a:latin typeface="Open Sans SemiBold"/>
                <a:ea typeface="Open Sans SemiBold"/>
                <a:cs typeface="Open Sans SemiBold"/>
                <a:sym typeface="Open Sans SemiBold"/>
              </a:defRPr>
            </a:lvl2pPr>
            <a:lvl3pPr lvl="2" algn="ctr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  <a:defRPr sz="1800">
                <a:latin typeface="Open Sans SemiBold"/>
                <a:ea typeface="Open Sans SemiBold"/>
                <a:cs typeface="Open Sans SemiBold"/>
                <a:sym typeface="Open Sans SemiBold"/>
              </a:defRPr>
            </a:lvl3pPr>
            <a:lvl4pPr lvl="3" algn="ctr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  <a:defRPr sz="1800">
                <a:latin typeface="Open Sans SemiBold"/>
                <a:ea typeface="Open Sans SemiBold"/>
                <a:cs typeface="Open Sans SemiBold"/>
                <a:sym typeface="Open Sans SemiBold"/>
              </a:defRPr>
            </a:lvl4pPr>
            <a:lvl5pPr lvl="4" algn="ctr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  <a:defRPr sz="1800">
                <a:latin typeface="Open Sans SemiBold"/>
                <a:ea typeface="Open Sans SemiBold"/>
                <a:cs typeface="Open Sans SemiBold"/>
                <a:sym typeface="Open Sans SemiBold"/>
              </a:defRPr>
            </a:lvl5pPr>
            <a:lvl6pPr lvl="5" algn="ctr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  <a:defRPr sz="1800">
                <a:latin typeface="Open Sans SemiBold"/>
                <a:ea typeface="Open Sans SemiBold"/>
                <a:cs typeface="Open Sans SemiBold"/>
                <a:sym typeface="Open Sans SemiBold"/>
              </a:defRPr>
            </a:lvl6pPr>
            <a:lvl7pPr lvl="6" algn="ctr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  <a:defRPr sz="1800">
                <a:latin typeface="Open Sans SemiBold"/>
                <a:ea typeface="Open Sans SemiBold"/>
                <a:cs typeface="Open Sans SemiBold"/>
                <a:sym typeface="Open Sans SemiBold"/>
              </a:defRPr>
            </a:lvl7pPr>
            <a:lvl8pPr lvl="7" algn="ctr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  <a:defRPr sz="1800">
                <a:latin typeface="Open Sans SemiBold"/>
                <a:ea typeface="Open Sans SemiBold"/>
                <a:cs typeface="Open Sans SemiBold"/>
                <a:sym typeface="Open Sans SemiBold"/>
              </a:defRPr>
            </a:lvl8pPr>
            <a:lvl9pPr lvl="8" algn="ctr" rtl="0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None/>
              <a:defRPr sz="1800">
                <a:latin typeface="Open Sans SemiBold"/>
                <a:ea typeface="Open Sans SemiBold"/>
                <a:cs typeface="Open Sans SemiBold"/>
                <a:sym typeface="Open Sans SemiBold"/>
              </a:defRPr>
            </a:lvl9pPr>
          </a:lstStyle>
          <a:p>
            <a:endParaRPr/>
          </a:p>
        </p:txBody>
      </p:sp>
      <p:sp>
        <p:nvSpPr>
          <p:cNvPr id="3883" name="Google Shape;3883;p43"/>
          <p:cNvSpPr txBox="1">
            <a:spLocks noGrp="1"/>
          </p:cNvSpPr>
          <p:nvPr>
            <p:ph type="subTitle" idx="8"/>
          </p:nvPr>
        </p:nvSpPr>
        <p:spPr>
          <a:xfrm>
            <a:off x="6728300" y="3063475"/>
            <a:ext cx="1748100" cy="10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CUSTOM_35">
    <p:spTree>
      <p:nvGrpSpPr>
        <p:cNvPr id="1" name="Shape 39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82" name="Google Shape;3982;p45"/>
          <p:cNvGrpSpPr/>
          <p:nvPr/>
        </p:nvGrpSpPr>
        <p:grpSpPr>
          <a:xfrm>
            <a:off x="-22742" y="-53681"/>
            <a:ext cx="9189492" cy="5250864"/>
            <a:chOff x="238125" y="358125"/>
            <a:chExt cx="5988200" cy="3421650"/>
          </a:xfrm>
        </p:grpSpPr>
        <p:sp>
          <p:nvSpPr>
            <p:cNvPr id="3983" name="Google Shape;3983;p45"/>
            <p:cNvSpPr/>
            <p:nvPr/>
          </p:nvSpPr>
          <p:spPr>
            <a:xfrm>
              <a:off x="593800" y="2994275"/>
              <a:ext cx="95300" cy="95425"/>
            </a:xfrm>
            <a:custGeom>
              <a:avLst/>
              <a:gdLst/>
              <a:ahLst/>
              <a:cxnLst/>
              <a:rect l="l" t="t" r="r" b="b"/>
              <a:pathLst>
                <a:path w="3812" h="3817" extrusionOk="0">
                  <a:moveTo>
                    <a:pt x="1937" y="1"/>
                  </a:moveTo>
                  <a:lnTo>
                    <a:pt x="0" y="1938"/>
                  </a:lnTo>
                  <a:lnTo>
                    <a:pt x="1937" y="3817"/>
                  </a:lnTo>
                  <a:lnTo>
                    <a:pt x="3812" y="1938"/>
                  </a:lnTo>
                  <a:lnTo>
                    <a:pt x="1937" y="1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4" name="Google Shape;3984;p45"/>
            <p:cNvSpPr/>
            <p:nvPr/>
          </p:nvSpPr>
          <p:spPr>
            <a:xfrm>
              <a:off x="5260825" y="2994275"/>
              <a:ext cx="95300" cy="95425"/>
            </a:xfrm>
            <a:custGeom>
              <a:avLst/>
              <a:gdLst/>
              <a:ahLst/>
              <a:cxnLst/>
              <a:rect l="l" t="t" r="r" b="b"/>
              <a:pathLst>
                <a:path w="3812" h="3817" extrusionOk="0">
                  <a:moveTo>
                    <a:pt x="1874" y="1"/>
                  </a:moveTo>
                  <a:lnTo>
                    <a:pt x="0" y="1938"/>
                  </a:lnTo>
                  <a:lnTo>
                    <a:pt x="1874" y="3817"/>
                  </a:lnTo>
                  <a:lnTo>
                    <a:pt x="3811" y="1938"/>
                  </a:lnTo>
                  <a:lnTo>
                    <a:pt x="1874" y="1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5" name="Google Shape;3985;p45"/>
            <p:cNvSpPr/>
            <p:nvPr/>
          </p:nvSpPr>
          <p:spPr>
            <a:xfrm>
              <a:off x="3124050" y="1093575"/>
              <a:ext cx="95300" cy="93850"/>
            </a:xfrm>
            <a:custGeom>
              <a:avLst/>
              <a:gdLst/>
              <a:ahLst/>
              <a:cxnLst/>
              <a:rect l="l" t="t" r="r" b="b"/>
              <a:pathLst>
                <a:path w="3812" h="3754" extrusionOk="0">
                  <a:moveTo>
                    <a:pt x="1874" y="1"/>
                  </a:moveTo>
                  <a:lnTo>
                    <a:pt x="0" y="1879"/>
                  </a:lnTo>
                  <a:lnTo>
                    <a:pt x="1874" y="3753"/>
                  </a:lnTo>
                  <a:lnTo>
                    <a:pt x="3811" y="1879"/>
                  </a:lnTo>
                  <a:lnTo>
                    <a:pt x="1874" y="1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6" name="Google Shape;3986;p45"/>
            <p:cNvSpPr/>
            <p:nvPr/>
          </p:nvSpPr>
          <p:spPr>
            <a:xfrm>
              <a:off x="5652700" y="712225"/>
              <a:ext cx="87800" cy="86350"/>
            </a:xfrm>
            <a:custGeom>
              <a:avLst/>
              <a:gdLst/>
              <a:ahLst/>
              <a:cxnLst/>
              <a:rect l="l" t="t" r="r" b="b"/>
              <a:pathLst>
                <a:path w="3512" h="3454" extrusionOk="0">
                  <a:moveTo>
                    <a:pt x="1759" y="911"/>
                  </a:moveTo>
                  <a:cubicBezTo>
                    <a:pt x="2180" y="911"/>
                    <a:pt x="2606" y="1274"/>
                    <a:pt x="2606" y="1758"/>
                  </a:cubicBezTo>
                  <a:cubicBezTo>
                    <a:pt x="2606" y="2180"/>
                    <a:pt x="2180" y="2543"/>
                    <a:pt x="1759" y="2543"/>
                  </a:cubicBezTo>
                  <a:cubicBezTo>
                    <a:pt x="1274" y="2543"/>
                    <a:pt x="911" y="2180"/>
                    <a:pt x="911" y="1758"/>
                  </a:cubicBezTo>
                  <a:cubicBezTo>
                    <a:pt x="911" y="1274"/>
                    <a:pt x="1274" y="911"/>
                    <a:pt x="1759" y="911"/>
                  </a:cubicBezTo>
                  <a:close/>
                  <a:moveTo>
                    <a:pt x="1759" y="0"/>
                  </a:moveTo>
                  <a:cubicBezTo>
                    <a:pt x="790" y="0"/>
                    <a:pt x="1" y="790"/>
                    <a:pt x="1" y="1758"/>
                  </a:cubicBezTo>
                  <a:cubicBezTo>
                    <a:pt x="1" y="2727"/>
                    <a:pt x="790" y="3453"/>
                    <a:pt x="1759" y="3453"/>
                  </a:cubicBezTo>
                  <a:cubicBezTo>
                    <a:pt x="2727" y="3453"/>
                    <a:pt x="3512" y="2727"/>
                    <a:pt x="3512" y="1758"/>
                  </a:cubicBezTo>
                  <a:cubicBezTo>
                    <a:pt x="3512" y="790"/>
                    <a:pt x="2727" y="0"/>
                    <a:pt x="1759" y="0"/>
                  </a:cubicBez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7" name="Google Shape;3987;p45"/>
            <p:cNvSpPr/>
            <p:nvPr/>
          </p:nvSpPr>
          <p:spPr>
            <a:xfrm>
              <a:off x="1187025" y="712225"/>
              <a:ext cx="87775" cy="86350"/>
            </a:xfrm>
            <a:custGeom>
              <a:avLst/>
              <a:gdLst/>
              <a:ahLst/>
              <a:cxnLst/>
              <a:rect l="l" t="t" r="r" b="b"/>
              <a:pathLst>
                <a:path w="3511" h="3454" extrusionOk="0">
                  <a:moveTo>
                    <a:pt x="1753" y="911"/>
                  </a:moveTo>
                  <a:cubicBezTo>
                    <a:pt x="2179" y="911"/>
                    <a:pt x="2600" y="1274"/>
                    <a:pt x="2600" y="1758"/>
                  </a:cubicBezTo>
                  <a:cubicBezTo>
                    <a:pt x="2600" y="2180"/>
                    <a:pt x="2179" y="2543"/>
                    <a:pt x="1753" y="2543"/>
                  </a:cubicBezTo>
                  <a:cubicBezTo>
                    <a:pt x="1269" y="2543"/>
                    <a:pt x="906" y="2180"/>
                    <a:pt x="906" y="1758"/>
                  </a:cubicBezTo>
                  <a:cubicBezTo>
                    <a:pt x="906" y="1274"/>
                    <a:pt x="1269" y="911"/>
                    <a:pt x="1753" y="911"/>
                  </a:cubicBezTo>
                  <a:close/>
                  <a:moveTo>
                    <a:pt x="1753" y="0"/>
                  </a:moveTo>
                  <a:cubicBezTo>
                    <a:pt x="785" y="0"/>
                    <a:pt x="0" y="790"/>
                    <a:pt x="0" y="1758"/>
                  </a:cubicBezTo>
                  <a:cubicBezTo>
                    <a:pt x="0" y="2727"/>
                    <a:pt x="785" y="3453"/>
                    <a:pt x="1753" y="3453"/>
                  </a:cubicBezTo>
                  <a:cubicBezTo>
                    <a:pt x="2722" y="3453"/>
                    <a:pt x="3511" y="2727"/>
                    <a:pt x="3511" y="1758"/>
                  </a:cubicBezTo>
                  <a:cubicBezTo>
                    <a:pt x="3511" y="790"/>
                    <a:pt x="2722" y="0"/>
                    <a:pt x="1753" y="0"/>
                  </a:cubicBez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8" name="Google Shape;3988;p45"/>
            <p:cNvSpPr/>
            <p:nvPr/>
          </p:nvSpPr>
          <p:spPr>
            <a:xfrm>
              <a:off x="6035625" y="3555775"/>
              <a:ext cx="86225" cy="86225"/>
            </a:xfrm>
            <a:custGeom>
              <a:avLst/>
              <a:gdLst/>
              <a:ahLst/>
              <a:cxnLst/>
              <a:rect l="l" t="t" r="r" b="b"/>
              <a:pathLst>
                <a:path w="3449" h="3449" extrusionOk="0">
                  <a:moveTo>
                    <a:pt x="1696" y="906"/>
                  </a:moveTo>
                  <a:cubicBezTo>
                    <a:pt x="2180" y="906"/>
                    <a:pt x="2543" y="1269"/>
                    <a:pt x="2543" y="1695"/>
                  </a:cubicBezTo>
                  <a:cubicBezTo>
                    <a:pt x="2543" y="2180"/>
                    <a:pt x="2180" y="2543"/>
                    <a:pt x="1696" y="2543"/>
                  </a:cubicBezTo>
                  <a:cubicBezTo>
                    <a:pt x="1269" y="2543"/>
                    <a:pt x="906" y="2180"/>
                    <a:pt x="906" y="1695"/>
                  </a:cubicBezTo>
                  <a:cubicBezTo>
                    <a:pt x="906" y="1269"/>
                    <a:pt x="1269" y="906"/>
                    <a:pt x="1696" y="906"/>
                  </a:cubicBezTo>
                  <a:close/>
                  <a:moveTo>
                    <a:pt x="1696" y="0"/>
                  </a:moveTo>
                  <a:cubicBezTo>
                    <a:pt x="785" y="0"/>
                    <a:pt x="1" y="785"/>
                    <a:pt x="1" y="1695"/>
                  </a:cubicBezTo>
                  <a:cubicBezTo>
                    <a:pt x="1" y="2664"/>
                    <a:pt x="785" y="3448"/>
                    <a:pt x="1696" y="3448"/>
                  </a:cubicBezTo>
                  <a:cubicBezTo>
                    <a:pt x="2664" y="3448"/>
                    <a:pt x="3449" y="2664"/>
                    <a:pt x="3449" y="1695"/>
                  </a:cubicBezTo>
                  <a:cubicBezTo>
                    <a:pt x="3449" y="785"/>
                    <a:pt x="2664" y="0"/>
                    <a:pt x="1696" y="0"/>
                  </a:cubicBez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9" name="Google Shape;3989;p45"/>
            <p:cNvSpPr/>
            <p:nvPr/>
          </p:nvSpPr>
          <p:spPr>
            <a:xfrm>
              <a:off x="3518950" y="3371150"/>
              <a:ext cx="86350" cy="87800"/>
            </a:xfrm>
            <a:custGeom>
              <a:avLst/>
              <a:gdLst/>
              <a:ahLst/>
              <a:cxnLst/>
              <a:rect l="l" t="t" r="r" b="b"/>
              <a:pathLst>
                <a:path w="3454" h="3512" extrusionOk="0">
                  <a:moveTo>
                    <a:pt x="1758" y="906"/>
                  </a:moveTo>
                  <a:cubicBezTo>
                    <a:pt x="2180" y="906"/>
                    <a:pt x="2543" y="1269"/>
                    <a:pt x="2543" y="1753"/>
                  </a:cubicBezTo>
                  <a:cubicBezTo>
                    <a:pt x="2543" y="2238"/>
                    <a:pt x="2180" y="2601"/>
                    <a:pt x="1758" y="2601"/>
                  </a:cubicBezTo>
                  <a:cubicBezTo>
                    <a:pt x="1274" y="2601"/>
                    <a:pt x="911" y="2238"/>
                    <a:pt x="911" y="1753"/>
                  </a:cubicBezTo>
                  <a:cubicBezTo>
                    <a:pt x="911" y="1269"/>
                    <a:pt x="1274" y="906"/>
                    <a:pt x="1758" y="906"/>
                  </a:cubicBezTo>
                  <a:close/>
                  <a:moveTo>
                    <a:pt x="1758" y="0"/>
                  </a:moveTo>
                  <a:cubicBezTo>
                    <a:pt x="790" y="0"/>
                    <a:pt x="0" y="785"/>
                    <a:pt x="0" y="1753"/>
                  </a:cubicBezTo>
                  <a:cubicBezTo>
                    <a:pt x="0" y="2722"/>
                    <a:pt x="790" y="3511"/>
                    <a:pt x="1758" y="3511"/>
                  </a:cubicBezTo>
                  <a:cubicBezTo>
                    <a:pt x="2664" y="3511"/>
                    <a:pt x="3453" y="2722"/>
                    <a:pt x="3453" y="1753"/>
                  </a:cubicBezTo>
                  <a:cubicBezTo>
                    <a:pt x="3453" y="785"/>
                    <a:pt x="2664" y="0"/>
                    <a:pt x="1758" y="0"/>
                  </a:cubicBez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0" name="Google Shape;3990;p45"/>
            <p:cNvSpPr/>
            <p:nvPr/>
          </p:nvSpPr>
          <p:spPr>
            <a:xfrm>
              <a:off x="4495100" y="2033400"/>
              <a:ext cx="77125" cy="76025"/>
            </a:xfrm>
            <a:custGeom>
              <a:avLst/>
              <a:gdLst/>
              <a:ahLst/>
              <a:cxnLst/>
              <a:rect l="l" t="t" r="r" b="b"/>
              <a:pathLst>
                <a:path w="3085" h="3041" extrusionOk="0">
                  <a:moveTo>
                    <a:pt x="484" y="0"/>
                  </a:moveTo>
                  <a:cubicBezTo>
                    <a:pt x="421" y="0"/>
                    <a:pt x="300" y="58"/>
                    <a:pt x="179" y="179"/>
                  </a:cubicBezTo>
                  <a:cubicBezTo>
                    <a:pt x="0" y="363"/>
                    <a:pt x="0" y="606"/>
                    <a:pt x="179" y="785"/>
                  </a:cubicBezTo>
                  <a:lnTo>
                    <a:pt x="2300" y="2906"/>
                  </a:lnTo>
                  <a:cubicBezTo>
                    <a:pt x="2390" y="2995"/>
                    <a:pt x="2495" y="3040"/>
                    <a:pt x="2601" y="3040"/>
                  </a:cubicBezTo>
                  <a:cubicBezTo>
                    <a:pt x="2707" y="3040"/>
                    <a:pt x="2814" y="2995"/>
                    <a:pt x="2906" y="2906"/>
                  </a:cubicBezTo>
                  <a:cubicBezTo>
                    <a:pt x="3085" y="2722"/>
                    <a:pt x="3085" y="2422"/>
                    <a:pt x="2906" y="2238"/>
                  </a:cubicBezTo>
                  <a:lnTo>
                    <a:pt x="848" y="179"/>
                  </a:lnTo>
                  <a:cubicBezTo>
                    <a:pt x="726" y="58"/>
                    <a:pt x="605" y="0"/>
                    <a:pt x="484" y="0"/>
                  </a:cubicBez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1" name="Google Shape;3991;p45"/>
            <p:cNvSpPr/>
            <p:nvPr/>
          </p:nvSpPr>
          <p:spPr>
            <a:xfrm>
              <a:off x="4495100" y="2033400"/>
              <a:ext cx="77125" cy="76025"/>
            </a:xfrm>
            <a:custGeom>
              <a:avLst/>
              <a:gdLst/>
              <a:ahLst/>
              <a:cxnLst/>
              <a:rect l="l" t="t" r="r" b="b"/>
              <a:pathLst>
                <a:path w="3085" h="3041" extrusionOk="0">
                  <a:moveTo>
                    <a:pt x="2601" y="0"/>
                  </a:moveTo>
                  <a:cubicBezTo>
                    <a:pt x="2479" y="0"/>
                    <a:pt x="2358" y="58"/>
                    <a:pt x="2300" y="179"/>
                  </a:cubicBezTo>
                  <a:lnTo>
                    <a:pt x="179" y="2238"/>
                  </a:lnTo>
                  <a:cubicBezTo>
                    <a:pt x="0" y="2422"/>
                    <a:pt x="0" y="2722"/>
                    <a:pt x="179" y="2906"/>
                  </a:cubicBezTo>
                  <a:cubicBezTo>
                    <a:pt x="271" y="2995"/>
                    <a:pt x="392" y="3040"/>
                    <a:pt x="513" y="3040"/>
                  </a:cubicBezTo>
                  <a:cubicBezTo>
                    <a:pt x="634" y="3040"/>
                    <a:pt x="756" y="2995"/>
                    <a:pt x="848" y="2906"/>
                  </a:cubicBezTo>
                  <a:lnTo>
                    <a:pt x="2906" y="785"/>
                  </a:lnTo>
                  <a:cubicBezTo>
                    <a:pt x="3085" y="606"/>
                    <a:pt x="3085" y="363"/>
                    <a:pt x="2906" y="179"/>
                  </a:cubicBezTo>
                  <a:cubicBezTo>
                    <a:pt x="2843" y="58"/>
                    <a:pt x="2722" y="0"/>
                    <a:pt x="2601" y="0"/>
                  </a:cubicBez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2" name="Google Shape;3992;p45"/>
            <p:cNvSpPr/>
            <p:nvPr/>
          </p:nvSpPr>
          <p:spPr>
            <a:xfrm>
              <a:off x="1769575" y="2423825"/>
              <a:ext cx="77250" cy="74550"/>
            </a:xfrm>
            <a:custGeom>
              <a:avLst/>
              <a:gdLst/>
              <a:ahLst/>
              <a:cxnLst/>
              <a:rect l="l" t="t" r="r" b="b"/>
              <a:pathLst>
                <a:path w="3090" h="2982" extrusionOk="0">
                  <a:moveTo>
                    <a:pt x="548" y="0"/>
                  </a:moveTo>
                  <a:cubicBezTo>
                    <a:pt x="427" y="0"/>
                    <a:pt x="306" y="59"/>
                    <a:pt x="184" y="122"/>
                  </a:cubicBezTo>
                  <a:cubicBezTo>
                    <a:pt x="0" y="301"/>
                    <a:pt x="0" y="606"/>
                    <a:pt x="184" y="785"/>
                  </a:cubicBezTo>
                  <a:lnTo>
                    <a:pt x="2301" y="2843"/>
                  </a:lnTo>
                  <a:cubicBezTo>
                    <a:pt x="2393" y="2935"/>
                    <a:pt x="2499" y="2981"/>
                    <a:pt x="2605" y="2981"/>
                  </a:cubicBezTo>
                  <a:cubicBezTo>
                    <a:pt x="2711" y="2981"/>
                    <a:pt x="2816" y="2935"/>
                    <a:pt x="2906" y="2843"/>
                  </a:cubicBezTo>
                  <a:cubicBezTo>
                    <a:pt x="3090" y="2664"/>
                    <a:pt x="3090" y="2422"/>
                    <a:pt x="2906" y="2238"/>
                  </a:cubicBezTo>
                  <a:lnTo>
                    <a:pt x="848" y="122"/>
                  </a:lnTo>
                  <a:cubicBezTo>
                    <a:pt x="727" y="59"/>
                    <a:pt x="669" y="0"/>
                    <a:pt x="548" y="0"/>
                  </a:cubicBez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3" name="Google Shape;3993;p45"/>
            <p:cNvSpPr/>
            <p:nvPr/>
          </p:nvSpPr>
          <p:spPr>
            <a:xfrm>
              <a:off x="1769575" y="2423825"/>
              <a:ext cx="77250" cy="74550"/>
            </a:xfrm>
            <a:custGeom>
              <a:avLst/>
              <a:gdLst/>
              <a:ahLst/>
              <a:cxnLst/>
              <a:rect l="l" t="t" r="r" b="b"/>
              <a:pathLst>
                <a:path w="3090" h="2982" extrusionOk="0">
                  <a:moveTo>
                    <a:pt x="2606" y="0"/>
                  </a:moveTo>
                  <a:cubicBezTo>
                    <a:pt x="2485" y="0"/>
                    <a:pt x="2364" y="59"/>
                    <a:pt x="2301" y="122"/>
                  </a:cubicBezTo>
                  <a:lnTo>
                    <a:pt x="184" y="2238"/>
                  </a:lnTo>
                  <a:cubicBezTo>
                    <a:pt x="0" y="2422"/>
                    <a:pt x="0" y="2664"/>
                    <a:pt x="184" y="2843"/>
                  </a:cubicBezTo>
                  <a:cubicBezTo>
                    <a:pt x="274" y="2935"/>
                    <a:pt x="395" y="2981"/>
                    <a:pt x="516" y="2981"/>
                  </a:cubicBezTo>
                  <a:cubicBezTo>
                    <a:pt x="637" y="2981"/>
                    <a:pt x="758" y="2935"/>
                    <a:pt x="848" y="2843"/>
                  </a:cubicBezTo>
                  <a:lnTo>
                    <a:pt x="2906" y="785"/>
                  </a:lnTo>
                  <a:cubicBezTo>
                    <a:pt x="3090" y="606"/>
                    <a:pt x="3090" y="301"/>
                    <a:pt x="2906" y="122"/>
                  </a:cubicBezTo>
                  <a:cubicBezTo>
                    <a:pt x="2848" y="59"/>
                    <a:pt x="2727" y="0"/>
                    <a:pt x="2606" y="0"/>
                  </a:cubicBez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4" name="Google Shape;3994;p45"/>
            <p:cNvSpPr/>
            <p:nvPr/>
          </p:nvSpPr>
          <p:spPr>
            <a:xfrm>
              <a:off x="238125" y="3732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5" name="Google Shape;3995;p45"/>
            <p:cNvSpPr/>
            <p:nvPr/>
          </p:nvSpPr>
          <p:spPr>
            <a:xfrm>
              <a:off x="238125" y="562475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6" name="Google Shape;3996;p45"/>
            <p:cNvSpPr/>
            <p:nvPr/>
          </p:nvSpPr>
          <p:spPr>
            <a:xfrm>
              <a:off x="238125" y="7531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7" name="Google Shape;3997;p45"/>
            <p:cNvSpPr/>
            <p:nvPr/>
          </p:nvSpPr>
          <p:spPr>
            <a:xfrm>
              <a:off x="238125" y="9422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8" name="Google Shape;3998;p45"/>
            <p:cNvSpPr/>
            <p:nvPr/>
          </p:nvSpPr>
          <p:spPr>
            <a:xfrm>
              <a:off x="238125" y="1131475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9" name="Google Shape;3999;p45"/>
            <p:cNvSpPr/>
            <p:nvPr/>
          </p:nvSpPr>
          <p:spPr>
            <a:xfrm>
              <a:off x="238125" y="13221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0" name="Google Shape;4000;p45"/>
            <p:cNvSpPr/>
            <p:nvPr/>
          </p:nvSpPr>
          <p:spPr>
            <a:xfrm>
              <a:off x="238125" y="15112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1" name="Google Shape;4001;p45"/>
            <p:cNvSpPr/>
            <p:nvPr/>
          </p:nvSpPr>
          <p:spPr>
            <a:xfrm>
              <a:off x="238125" y="1701925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2" name="Google Shape;4002;p45"/>
            <p:cNvSpPr/>
            <p:nvPr/>
          </p:nvSpPr>
          <p:spPr>
            <a:xfrm>
              <a:off x="238125" y="18911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3" name="Google Shape;4003;p45"/>
            <p:cNvSpPr/>
            <p:nvPr/>
          </p:nvSpPr>
          <p:spPr>
            <a:xfrm>
              <a:off x="238125" y="20802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4" name="Google Shape;4004;p45"/>
            <p:cNvSpPr/>
            <p:nvPr/>
          </p:nvSpPr>
          <p:spPr>
            <a:xfrm>
              <a:off x="238125" y="2270925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5" name="Google Shape;4005;p45"/>
            <p:cNvSpPr/>
            <p:nvPr/>
          </p:nvSpPr>
          <p:spPr>
            <a:xfrm>
              <a:off x="238125" y="24601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6" name="Google Shape;4006;p45"/>
            <p:cNvSpPr/>
            <p:nvPr/>
          </p:nvSpPr>
          <p:spPr>
            <a:xfrm>
              <a:off x="238125" y="2650825"/>
              <a:ext cx="5988200" cy="4500"/>
            </a:xfrm>
            <a:custGeom>
              <a:avLst/>
              <a:gdLst/>
              <a:ahLst/>
              <a:cxnLst/>
              <a:rect l="l" t="t" r="r" b="b"/>
              <a:pathLst>
                <a:path w="239528" h="180" extrusionOk="0">
                  <a:moveTo>
                    <a:pt x="0" y="0"/>
                  </a:moveTo>
                  <a:lnTo>
                    <a:pt x="0" y="179"/>
                  </a:lnTo>
                  <a:lnTo>
                    <a:pt x="239528" y="179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7" name="Google Shape;4007;p45"/>
            <p:cNvSpPr/>
            <p:nvPr/>
          </p:nvSpPr>
          <p:spPr>
            <a:xfrm>
              <a:off x="238125" y="2839925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8" name="Google Shape;4008;p45"/>
            <p:cNvSpPr/>
            <p:nvPr/>
          </p:nvSpPr>
          <p:spPr>
            <a:xfrm>
              <a:off x="238125" y="30291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9" name="Google Shape;4009;p45"/>
            <p:cNvSpPr/>
            <p:nvPr/>
          </p:nvSpPr>
          <p:spPr>
            <a:xfrm>
              <a:off x="238125" y="3219825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0" name="Google Shape;4010;p45"/>
            <p:cNvSpPr/>
            <p:nvPr/>
          </p:nvSpPr>
          <p:spPr>
            <a:xfrm>
              <a:off x="238125" y="3408925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1" name="Google Shape;4011;p45"/>
            <p:cNvSpPr/>
            <p:nvPr/>
          </p:nvSpPr>
          <p:spPr>
            <a:xfrm>
              <a:off x="238125" y="35981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2" name="Google Shape;4012;p45"/>
            <p:cNvSpPr/>
            <p:nvPr/>
          </p:nvSpPr>
          <p:spPr>
            <a:xfrm>
              <a:off x="2548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3" name="Google Shape;4013;p45"/>
            <p:cNvSpPr/>
            <p:nvPr/>
          </p:nvSpPr>
          <p:spPr>
            <a:xfrm>
              <a:off x="2548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4" name="Google Shape;4014;p45"/>
            <p:cNvSpPr/>
            <p:nvPr/>
          </p:nvSpPr>
          <p:spPr>
            <a:xfrm>
              <a:off x="4485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5" name="Google Shape;4015;p45"/>
            <p:cNvSpPr/>
            <p:nvPr/>
          </p:nvSpPr>
          <p:spPr>
            <a:xfrm>
              <a:off x="4485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6" name="Google Shape;4016;p45"/>
            <p:cNvSpPr/>
            <p:nvPr/>
          </p:nvSpPr>
          <p:spPr>
            <a:xfrm>
              <a:off x="6422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7" name="Google Shape;4017;p45"/>
            <p:cNvSpPr/>
            <p:nvPr/>
          </p:nvSpPr>
          <p:spPr>
            <a:xfrm>
              <a:off x="6422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8" name="Google Shape;4018;p45"/>
            <p:cNvSpPr/>
            <p:nvPr/>
          </p:nvSpPr>
          <p:spPr>
            <a:xfrm>
              <a:off x="8359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9" name="Google Shape;4019;p45"/>
            <p:cNvSpPr/>
            <p:nvPr/>
          </p:nvSpPr>
          <p:spPr>
            <a:xfrm>
              <a:off x="8359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0" name="Google Shape;4020;p45"/>
            <p:cNvSpPr/>
            <p:nvPr/>
          </p:nvSpPr>
          <p:spPr>
            <a:xfrm>
              <a:off x="10310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1" name="Google Shape;4021;p45"/>
            <p:cNvSpPr/>
            <p:nvPr/>
          </p:nvSpPr>
          <p:spPr>
            <a:xfrm>
              <a:off x="10310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2" name="Google Shape;4022;p45"/>
            <p:cNvSpPr/>
            <p:nvPr/>
          </p:nvSpPr>
          <p:spPr>
            <a:xfrm>
              <a:off x="122477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3" name="Google Shape;4023;p45"/>
            <p:cNvSpPr/>
            <p:nvPr/>
          </p:nvSpPr>
          <p:spPr>
            <a:xfrm>
              <a:off x="122477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4" name="Google Shape;4024;p45"/>
            <p:cNvSpPr/>
            <p:nvPr/>
          </p:nvSpPr>
          <p:spPr>
            <a:xfrm>
              <a:off x="141847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5" name="Google Shape;4025;p45"/>
            <p:cNvSpPr/>
            <p:nvPr/>
          </p:nvSpPr>
          <p:spPr>
            <a:xfrm>
              <a:off x="141847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6" name="Google Shape;4026;p45"/>
            <p:cNvSpPr/>
            <p:nvPr/>
          </p:nvSpPr>
          <p:spPr>
            <a:xfrm>
              <a:off x="1612200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7" name="Google Shape;4027;p45"/>
            <p:cNvSpPr/>
            <p:nvPr/>
          </p:nvSpPr>
          <p:spPr>
            <a:xfrm>
              <a:off x="1612200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8" name="Google Shape;4028;p45"/>
            <p:cNvSpPr/>
            <p:nvPr/>
          </p:nvSpPr>
          <p:spPr>
            <a:xfrm>
              <a:off x="18074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9" name="Google Shape;4029;p45"/>
            <p:cNvSpPr/>
            <p:nvPr/>
          </p:nvSpPr>
          <p:spPr>
            <a:xfrm>
              <a:off x="18074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0" name="Google Shape;4030;p45"/>
            <p:cNvSpPr/>
            <p:nvPr/>
          </p:nvSpPr>
          <p:spPr>
            <a:xfrm>
              <a:off x="20011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1" name="Google Shape;4031;p45"/>
            <p:cNvSpPr/>
            <p:nvPr/>
          </p:nvSpPr>
          <p:spPr>
            <a:xfrm>
              <a:off x="20011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2" name="Google Shape;4032;p45"/>
            <p:cNvSpPr/>
            <p:nvPr/>
          </p:nvSpPr>
          <p:spPr>
            <a:xfrm>
              <a:off x="21948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3" name="Google Shape;4033;p45"/>
            <p:cNvSpPr/>
            <p:nvPr/>
          </p:nvSpPr>
          <p:spPr>
            <a:xfrm>
              <a:off x="21948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4" name="Google Shape;4034;p45"/>
            <p:cNvSpPr/>
            <p:nvPr/>
          </p:nvSpPr>
          <p:spPr>
            <a:xfrm>
              <a:off x="23885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5" name="Google Shape;4035;p45"/>
            <p:cNvSpPr/>
            <p:nvPr/>
          </p:nvSpPr>
          <p:spPr>
            <a:xfrm>
              <a:off x="23885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6" name="Google Shape;4036;p45"/>
            <p:cNvSpPr/>
            <p:nvPr/>
          </p:nvSpPr>
          <p:spPr>
            <a:xfrm>
              <a:off x="25837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7" name="Google Shape;4037;p45"/>
            <p:cNvSpPr/>
            <p:nvPr/>
          </p:nvSpPr>
          <p:spPr>
            <a:xfrm>
              <a:off x="25837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8" name="Google Shape;4038;p45"/>
            <p:cNvSpPr/>
            <p:nvPr/>
          </p:nvSpPr>
          <p:spPr>
            <a:xfrm>
              <a:off x="27774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9" name="Google Shape;4039;p45"/>
            <p:cNvSpPr/>
            <p:nvPr/>
          </p:nvSpPr>
          <p:spPr>
            <a:xfrm>
              <a:off x="27774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0" name="Google Shape;4040;p45"/>
            <p:cNvSpPr/>
            <p:nvPr/>
          </p:nvSpPr>
          <p:spPr>
            <a:xfrm>
              <a:off x="297112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1" name="Google Shape;4041;p45"/>
            <p:cNvSpPr/>
            <p:nvPr/>
          </p:nvSpPr>
          <p:spPr>
            <a:xfrm>
              <a:off x="297112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2" name="Google Shape;4042;p45"/>
            <p:cNvSpPr/>
            <p:nvPr/>
          </p:nvSpPr>
          <p:spPr>
            <a:xfrm>
              <a:off x="316482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3" name="Google Shape;4043;p45"/>
            <p:cNvSpPr/>
            <p:nvPr/>
          </p:nvSpPr>
          <p:spPr>
            <a:xfrm>
              <a:off x="316482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4" name="Google Shape;4044;p45"/>
            <p:cNvSpPr/>
            <p:nvPr/>
          </p:nvSpPr>
          <p:spPr>
            <a:xfrm>
              <a:off x="3360125" y="358125"/>
              <a:ext cx="4500" cy="3421650"/>
            </a:xfrm>
            <a:custGeom>
              <a:avLst/>
              <a:gdLst/>
              <a:ahLst/>
              <a:cxnLst/>
              <a:rect l="l" t="t" r="r" b="b"/>
              <a:pathLst>
                <a:path w="180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179" y="136865"/>
                  </a:lnTo>
                  <a:lnTo>
                    <a:pt x="179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5" name="Google Shape;4045;p45"/>
            <p:cNvSpPr/>
            <p:nvPr/>
          </p:nvSpPr>
          <p:spPr>
            <a:xfrm>
              <a:off x="3360125" y="358125"/>
              <a:ext cx="4500" cy="3421650"/>
            </a:xfrm>
            <a:custGeom>
              <a:avLst/>
              <a:gdLst/>
              <a:ahLst/>
              <a:cxnLst/>
              <a:rect l="l" t="t" r="r" b="b"/>
              <a:pathLst>
                <a:path w="180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179" y="136865"/>
                  </a:lnTo>
                  <a:lnTo>
                    <a:pt x="179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6" name="Google Shape;4046;p45"/>
            <p:cNvSpPr/>
            <p:nvPr/>
          </p:nvSpPr>
          <p:spPr>
            <a:xfrm>
              <a:off x="35538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7" name="Google Shape;4047;p45"/>
            <p:cNvSpPr/>
            <p:nvPr/>
          </p:nvSpPr>
          <p:spPr>
            <a:xfrm>
              <a:off x="35538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8" name="Google Shape;4048;p45"/>
            <p:cNvSpPr/>
            <p:nvPr/>
          </p:nvSpPr>
          <p:spPr>
            <a:xfrm>
              <a:off x="37475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9" name="Google Shape;4049;p45"/>
            <p:cNvSpPr/>
            <p:nvPr/>
          </p:nvSpPr>
          <p:spPr>
            <a:xfrm>
              <a:off x="37475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0" name="Google Shape;4050;p45"/>
            <p:cNvSpPr/>
            <p:nvPr/>
          </p:nvSpPr>
          <p:spPr>
            <a:xfrm>
              <a:off x="39412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1" name="Google Shape;4051;p45"/>
            <p:cNvSpPr/>
            <p:nvPr/>
          </p:nvSpPr>
          <p:spPr>
            <a:xfrm>
              <a:off x="39412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2" name="Google Shape;4052;p45"/>
            <p:cNvSpPr/>
            <p:nvPr/>
          </p:nvSpPr>
          <p:spPr>
            <a:xfrm>
              <a:off x="4136375" y="358125"/>
              <a:ext cx="4625" cy="3421650"/>
            </a:xfrm>
            <a:custGeom>
              <a:avLst/>
              <a:gdLst/>
              <a:ahLst/>
              <a:cxnLst/>
              <a:rect l="l" t="t" r="r" b="b"/>
              <a:pathLst>
                <a:path w="185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185" y="136865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3" name="Google Shape;4053;p45"/>
            <p:cNvSpPr/>
            <p:nvPr/>
          </p:nvSpPr>
          <p:spPr>
            <a:xfrm>
              <a:off x="4136375" y="358125"/>
              <a:ext cx="4625" cy="3421650"/>
            </a:xfrm>
            <a:custGeom>
              <a:avLst/>
              <a:gdLst/>
              <a:ahLst/>
              <a:cxnLst/>
              <a:rect l="l" t="t" r="r" b="b"/>
              <a:pathLst>
                <a:path w="185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185" y="136865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4" name="Google Shape;4054;p45"/>
            <p:cNvSpPr/>
            <p:nvPr/>
          </p:nvSpPr>
          <p:spPr>
            <a:xfrm>
              <a:off x="43300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5" name="Google Shape;4055;p45"/>
            <p:cNvSpPr/>
            <p:nvPr/>
          </p:nvSpPr>
          <p:spPr>
            <a:xfrm>
              <a:off x="43300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6" name="Google Shape;4056;p45"/>
            <p:cNvSpPr/>
            <p:nvPr/>
          </p:nvSpPr>
          <p:spPr>
            <a:xfrm>
              <a:off x="45237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7" name="Google Shape;4057;p45"/>
            <p:cNvSpPr/>
            <p:nvPr/>
          </p:nvSpPr>
          <p:spPr>
            <a:xfrm>
              <a:off x="45237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8" name="Google Shape;4058;p45"/>
            <p:cNvSpPr/>
            <p:nvPr/>
          </p:nvSpPr>
          <p:spPr>
            <a:xfrm>
              <a:off x="47174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9" name="Google Shape;4059;p45"/>
            <p:cNvSpPr/>
            <p:nvPr/>
          </p:nvSpPr>
          <p:spPr>
            <a:xfrm>
              <a:off x="47174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0" name="Google Shape;4060;p45"/>
            <p:cNvSpPr/>
            <p:nvPr/>
          </p:nvSpPr>
          <p:spPr>
            <a:xfrm>
              <a:off x="491117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1" name="Google Shape;4061;p45"/>
            <p:cNvSpPr/>
            <p:nvPr/>
          </p:nvSpPr>
          <p:spPr>
            <a:xfrm>
              <a:off x="491117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2" name="Google Shape;4062;p45"/>
            <p:cNvSpPr/>
            <p:nvPr/>
          </p:nvSpPr>
          <p:spPr>
            <a:xfrm>
              <a:off x="51064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3" name="Google Shape;4063;p45"/>
            <p:cNvSpPr/>
            <p:nvPr/>
          </p:nvSpPr>
          <p:spPr>
            <a:xfrm>
              <a:off x="51064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4" name="Google Shape;4064;p45"/>
            <p:cNvSpPr/>
            <p:nvPr/>
          </p:nvSpPr>
          <p:spPr>
            <a:xfrm>
              <a:off x="53001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5" name="Google Shape;4065;p45"/>
            <p:cNvSpPr/>
            <p:nvPr/>
          </p:nvSpPr>
          <p:spPr>
            <a:xfrm>
              <a:off x="53001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6" name="Google Shape;4066;p45"/>
            <p:cNvSpPr/>
            <p:nvPr/>
          </p:nvSpPr>
          <p:spPr>
            <a:xfrm>
              <a:off x="54938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7" name="Google Shape;4067;p45"/>
            <p:cNvSpPr/>
            <p:nvPr/>
          </p:nvSpPr>
          <p:spPr>
            <a:xfrm>
              <a:off x="54938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8" name="Google Shape;4068;p45"/>
            <p:cNvSpPr/>
            <p:nvPr/>
          </p:nvSpPr>
          <p:spPr>
            <a:xfrm>
              <a:off x="56875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9" name="Google Shape;4069;p45"/>
            <p:cNvSpPr/>
            <p:nvPr/>
          </p:nvSpPr>
          <p:spPr>
            <a:xfrm>
              <a:off x="56875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0" name="Google Shape;4070;p45"/>
            <p:cNvSpPr/>
            <p:nvPr/>
          </p:nvSpPr>
          <p:spPr>
            <a:xfrm>
              <a:off x="58827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1" name="Google Shape;4071;p45"/>
            <p:cNvSpPr/>
            <p:nvPr/>
          </p:nvSpPr>
          <p:spPr>
            <a:xfrm>
              <a:off x="58827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2" name="Google Shape;4072;p45"/>
            <p:cNvSpPr/>
            <p:nvPr/>
          </p:nvSpPr>
          <p:spPr>
            <a:xfrm>
              <a:off x="60764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3" name="Google Shape;4073;p45"/>
            <p:cNvSpPr/>
            <p:nvPr/>
          </p:nvSpPr>
          <p:spPr>
            <a:xfrm>
              <a:off x="60764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_1">
    <p:spTree>
      <p:nvGrpSpPr>
        <p:cNvPr id="1" name="Shape 40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75" name="Google Shape;4075;p46"/>
          <p:cNvGrpSpPr/>
          <p:nvPr/>
        </p:nvGrpSpPr>
        <p:grpSpPr>
          <a:xfrm>
            <a:off x="-22742" y="-53681"/>
            <a:ext cx="9189492" cy="5250864"/>
            <a:chOff x="238125" y="358125"/>
            <a:chExt cx="5988200" cy="3421650"/>
          </a:xfrm>
        </p:grpSpPr>
        <p:sp>
          <p:nvSpPr>
            <p:cNvPr id="4076" name="Google Shape;4076;p46"/>
            <p:cNvSpPr/>
            <p:nvPr/>
          </p:nvSpPr>
          <p:spPr>
            <a:xfrm>
              <a:off x="593800" y="2994275"/>
              <a:ext cx="95300" cy="95425"/>
            </a:xfrm>
            <a:custGeom>
              <a:avLst/>
              <a:gdLst/>
              <a:ahLst/>
              <a:cxnLst/>
              <a:rect l="l" t="t" r="r" b="b"/>
              <a:pathLst>
                <a:path w="3812" h="3817" extrusionOk="0">
                  <a:moveTo>
                    <a:pt x="1937" y="1"/>
                  </a:moveTo>
                  <a:lnTo>
                    <a:pt x="0" y="1938"/>
                  </a:lnTo>
                  <a:lnTo>
                    <a:pt x="1937" y="3817"/>
                  </a:lnTo>
                  <a:lnTo>
                    <a:pt x="3812" y="1938"/>
                  </a:lnTo>
                  <a:lnTo>
                    <a:pt x="1937" y="1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7" name="Google Shape;4077;p46"/>
            <p:cNvSpPr/>
            <p:nvPr/>
          </p:nvSpPr>
          <p:spPr>
            <a:xfrm>
              <a:off x="5260825" y="2994275"/>
              <a:ext cx="95300" cy="95425"/>
            </a:xfrm>
            <a:custGeom>
              <a:avLst/>
              <a:gdLst/>
              <a:ahLst/>
              <a:cxnLst/>
              <a:rect l="l" t="t" r="r" b="b"/>
              <a:pathLst>
                <a:path w="3812" h="3817" extrusionOk="0">
                  <a:moveTo>
                    <a:pt x="1874" y="1"/>
                  </a:moveTo>
                  <a:lnTo>
                    <a:pt x="0" y="1938"/>
                  </a:lnTo>
                  <a:lnTo>
                    <a:pt x="1874" y="3817"/>
                  </a:lnTo>
                  <a:lnTo>
                    <a:pt x="3811" y="1938"/>
                  </a:lnTo>
                  <a:lnTo>
                    <a:pt x="1874" y="1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8" name="Google Shape;4078;p46"/>
            <p:cNvSpPr/>
            <p:nvPr/>
          </p:nvSpPr>
          <p:spPr>
            <a:xfrm>
              <a:off x="3124050" y="1093575"/>
              <a:ext cx="95300" cy="93850"/>
            </a:xfrm>
            <a:custGeom>
              <a:avLst/>
              <a:gdLst/>
              <a:ahLst/>
              <a:cxnLst/>
              <a:rect l="l" t="t" r="r" b="b"/>
              <a:pathLst>
                <a:path w="3812" h="3754" extrusionOk="0">
                  <a:moveTo>
                    <a:pt x="1874" y="1"/>
                  </a:moveTo>
                  <a:lnTo>
                    <a:pt x="0" y="1879"/>
                  </a:lnTo>
                  <a:lnTo>
                    <a:pt x="1874" y="3753"/>
                  </a:lnTo>
                  <a:lnTo>
                    <a:pt x="3811" y="1879"/>
                  </a:lnTo>
                  <a:lnTo>
                    <a:pt x="1874" y="1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9" name="Google Shape;4079;p46"/>
            <p:cNvSpPr/>
            <p:nvPr/>
          </p:nvSpPr>
          <p:spPr>
            <a:xfrm>
              <a:off x="5652700" y="712225"/>
              <a:ext cx="87800" cy="86350"/>
            </a:xfrm>
            <a:custGeom>
              <a:avLst/>
              <a:gdLst/>
              <a:ahLst/>
              <a:cxnLst/>
              <a:rect l="l" t="t" r="r" b="b"/>
              <a:pathLst>
                <a:path w="3512" h="3454" extrusionOk="0">
                  <a:moveTo>
                    <a:pt x="1759" y="911"/>
                  </a:moveTo>
                  <a:cubicBezTo>
                    <a:pt x="2180" y="911"/>
                    <a:pt x="2606" y="1274"/>
                    <a:pt x="2606" y="1758"/>
                  </a:cubicBezTo>
                  <a:cubicBezTo>
                    <a:pt x="2606" y="2180"/>
                    <a:pt x="2180" y="2543"/>
                    <a:pt x="1759" y="2543"/>
                  </a:cubicBezTo>
                  <a:cubicBezTo>
                    <a:pt x="1274" y="2543"/>
                    <a:pt x="911" y="2180"/>
                    <a:pt x="911" y="1758"/>
                  </a:cubicBezTo>
                  <a:cubicBezTo>
                    <a:pt x="911" y="1274"/>
                    <a:pt x="1274" y="911"/>
                    <a:pt x="1759" y="911"/>
                  </a:cubicBezTo>
                  <a:close/>
                  <a:moveTo>
                    <a:pt x="1759" y="0"/>
                  </a:moveTo>
                  <a:cubicBezTo>
                    <a:pt x="790" y="0"/>
                    <a:pt x="1" y="790"/>
                    <a:pt x="1" y="1758"/>
                  </a:cubicBezTo>
                  <a:cubicBezTo>
                    <a:pt x="1" y="2727"/>
                    <a:pt x="790" y="3453"/>
                    <a:pt x="1759" y="3453"/>
                  </a:cubicBezTo>
                  <a:cubicBezTo>
                    <a:pt x="2727" y="3453"/>
                    <a:pt x="3512" y="2727"/>
                    <a:pt x="3512" y="1758"/>
                  </a:cubicBezTo>
                  <a:cubicBezTo>
                    <a:pt x="3512" y="790"/>
                    <a:pt x="2727" y="0"/>
                    <a:pt x="1759" y="0"/>
                  </a:cubicBez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0" name="Google Shape;4080;p46"/>
            <p:cNvSpPr/>
            <p:nvPr/>
          </p:nvSpPr>
          <p:spPr>
            <a:xfrm>
              <a:off x="1187025" y="712225"/>
              <a:ext cx="87775" cy="86350"/>
            </a:xfrm>
            <a:custGeom>
              <a:avLst/>
              <a:gdLst/>
              <a:ahLst/>
              <a:cxnLst/>
              <a:rect l="l" t="t" r="r" b="b"/>
              <a:pathLst>
                <a:path w="3511" h="3454" extrusionOk="0">
                  <a:moveTo>
                    <a:pt x="1753" y="911"/>
                  </a:moveTo>
                  <a:cubicBezTo>
                    <a:pt x="2179" y="911"/>
                    <a:pt x="2600" y="1274"/>
                    <a:pt x="2600" y="1758"/>
                  </a:cubicBezTo>
                  <a:cubicBezTo>
                    <a:pt x="2600" y="2180"/>
                    <a:pt x="2179" y="2543"/>
                    <a:pt x="1753" y="2543"/>
                  </a:cubicBezTo>
                  <a:cubicBezTo>
                    <a:pt x="1269" y="2543"/>
                    <a:pt x="906" y="2180"/>
                    <a:pt x="906" y="1758"/>
                  </a:cubicBezTo>
                  <a:cubicBezTo>
                    <a:pt x="906" y="1274"/>
                    <a:pt x="1269" y="911"/>
                    <a:pt x="1753" y="911"/>
                  </a:cubicBezTo>
                  <a:close/>
                  <a:moveTo>
                    <a:pt x="1753" y="0"/>
                  </a:moveTo>
                  <a:cubicBezTo>
                    <a:pt x="785" y="0"/>
                    <a:pt x="0" y="790"/>
                    <a:pt x="0" y="1758"/>
                  </a:cubicBezTo>
                  <a:cubicBezTo>
                    <a:pt x="0" y="2727"/>
                    <a:pt x="785" y="3453"/>
                    <a:pt x="1753" y="3453"/>
                  </a:cubicBezTo>
                  <a:cubicBezTo>
                    <a:pt x="2722" y="3453"/>
                    <a:pt x="3511" y="2727"/>
                    <a:pt x="3511" y="1758"/>
                  </a:cubicBezTo>
                  <a:cubicBezTo>
                    <a:pt x="3511" y="790"/>
                    <a:pt x="2722" y="0"/>
                    <a:pt x="1753" y="0"/>
                  </a:cubicBez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1" name="Google Shape;4081;p46"/>
            <p:cNvSpPr/>
            <p:nvPr/>
          </p:nvSpPr>
          <p:spPr>
            <a:xfrm>
              <a:off x="6035625" y="3555775"/>
              <a:ext cx="86225" cy="86225"/>
            </a:xfrm>
            <a:custGeom>
              <a:avLst/>
              <a:gdLst/>
              <a:ahLst/>
              <a:cxnLst/>
              <a:rect l="l" t="t" r="r" b="b"/>
              <a:pathLst>
                <a:path w="3449" h="3449" extrusionOk="0">
                  <a:moveTo>
                    <a:pt x="1696" y="906"/>
                  </a:moveTo>
                  <a:cubicBezTo>
                    <a:pt x="2180" y="906"/>
                    <a:pt x="2543" y="1269"/>
                    <a:pt x="2543" y="1695"/>
                  </a:cubicBezTo>
                  <a:cubicBezTo>
                    <a:pt x="2543" y="2180"/>
                    <a:pt x="2180" y="2543"/>
                    <a:pt x="1696" y="2543"/>
                  </a:cubicBezTo>
                  <a:cubicBezTo>
                    <a:pt x="1269" y="2543"/>
                    <a:pt x="906" y="2180"/>
                    <a:pt x="906" y="1695"/>
                  </a:cubicBezTo>
                  <a:cubicBezTo>
                    <a:pt x="906" y="1269"/>
                    <a:pt x="1269" y="906"/>
                    <a:pt x="1696" y="906"/>
                  </a:cubicBezTo>
                  <a:close/>
                  <a:moveTo>
                    <a:pt x="1696" y="0"/>
                  </a:moveTo>
                  <a:cubicBezTo>
                    <a:pt x="785" y="0"/>
                    <a:pt x="1" y="785"/>
                    <a:pt x="1" y="1695"/>
                  </a:cubicBezTo>
                  <a:cubicBezTo>
                    <a:pt x="1" y="2664"/>
                    <a:pt x="785" y="3448"/>
                    <a:pt x="1696" y="3448"/>
                  </a:cubicBezTo>
                  <a:cubicBezTo>
                    <a:pt x="2664" y="3448"/>
                    <a:pt x="3449" y="2664"/>
                    <a:pt x="3449" y="1695"/>
                  </a:cubicBezTo>
                  <a:cubicBezTo>
                    <a:pt x="3449" y="785"/>
                    <a:pt x="2664" y="0"/>
                    <a:pt x="1696" y="0"/>
                  </a:cubicBez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2" name="Google Shape;4082;p46"/>
            <p:cNvSpPr/>
            <p:nvPr/>
          </p:nvSpPr>
          <p:spPr>
            <a:xfrm>
              <a:off x="3518950" y="3371150"/>
              <a:ext cx="86350" cy="87800"/>
            </a:xfrm>
            <a:custGeom>
              <a:avLst/>
              <a:gdLst/>
              <a:ahLst/>
              <a:cxnLst/>
              <a:rect l="l" t="t" r="r" b="b"/>
              <a:pathLst>
                <a:path w="3454" h="3512" extrusionOk="0">
                  <a:moveTo>
                    <a:pt x="1758" y="906"/>
                  </a:moveTo>
                  <a:cubicBezTo>
                    <a:pt x="2180" y="906"/>
                    <a:pt x="2543" y="1269"/>
                    <a:pt x="2543" y="1753"/>
                  </a:cubicBezTo>
                  <a:cubicBezTo>
                    <a:pt x="2543" y="2238"/>
                    <a:pt x="2180" y="2601"/>
                    <a:pt x="1758" y="2601"/>
                  </a:cubicBezTo>
                  <a:cubicBezTo>
                    <a:pt x="1274" y="2601"/>
                    <a:pt x="911" y="2238"/>
                    <a:pt x="911" y="1753"/>
                  </a:cubicBezTo>
                  <a:cubicBezTo>
                    <a:pt x="911" y="1269"/>
                    <a:pt x="1274" y="906"/>
                    <a:pt x="1758" y="906"/>
                  </a:cubicBezTo>
                  <a:close/>
                  <a:moveTo>
                    <a:pt x="1758" y="0"/>
                  </a:moveTo>
                  <a:cubicBezTo>
                    <a:pt x="790" y="0"/>
                    <a:pt x="0" y="785"/>
                    <a:pt x="0" y="1753"/>
                  </a:cubicBezTo>
                  <a:cubicBezTo>
                    <a:pt x="0" y="2722"/>
                    <a:pt x="790" y="3511"/>
                    <a:pt x="1758" y="3511"/>
                  </a:cubicBezTo>
                  <a:cubicBezTo>
                    <a:pt x="2664" y="3511"/>
                    <a:pt x="3453" y="2722"/>
                    <a:pt x="3453" y="1753"/>
                  </a:cubicBezTo>
                  <a:cubicBezTo>
                    <a:pt x="3453" y="785"/>
                    <a:pt x="2664" y="0"/>
                    <a:pt x="1758" y="0"/>
                  </a:cubicBez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3" name="Google Shape;4083;p46"/>
            <p:cNvSpPr/>
            <p:nvPr/>
          </p:nvSpPr>
          <p:spPr>
            <a:xfrm>
              <a:off x="4495100" y="2033400"/>
              <a:ext cx="77125" cy="76025"/>
            </a:xfrm>
            <a:custGeom>
              <a:avLst/>
              <a:gdLst/>
              <a:ahLst/>
              <a:cxnLst/>
              <a:rect l="l" t="t" r="r" b="b"/>
              <a:pathLst>
                <a:path w="3085" h="3041" extrusionOk="0">
                  <a:moveTo>
                    <a:pt x="484" y="0"/>
                  </a:moveTo>
                  <a:cubicBezTo>
                    <a:pt x="421" y="0"/>
                    <a:pt x="300" y="58"/>
                    <a:pt x="179" y="179"/>
                  </a:cubicBezTo>
                  <a:cubicBezTo>
                    <a:pt x="0" y="363"/>
                    <a:pt x="0" y="606"/>
                    <a:pt x="179" y="785"/>
                  </a:cubicBezTo>
                  <a:lnTo>
                    <a:pt x="2300" y="2906"/>
                  </a:lnTo>
                  <a:cubicBezTo>
                    <a:pt x="2390" y="2995"/>
                    <a:pt x="2495" y="3040"/>
                    <a:pt x="2601" y="3040"/>
                  </a:cubicBezTo>
                  <a:cubicBezTo>
                    <a:pt x="2707" y="3040"/>
                    <a:pt x="2814" y="2995"/>
                    <a:pt x="2906" y="2906"/>
                  </a:cubicBezTo>
                  <a:cubicBezTo>
                    <a:pt x="3085" y="2722"/>
                    <a:pt x="3085" y="2422"/>
                    <a:pt x="2906" y="2238"/>
                  </a:cubicBezTo>
                  <a:lnTo>
                    <a:pt x="848" y="179"/>
                  </a:lnTo>
                  <a:cubicBezTo>
                    <a:pt x="726" y="58"/>
                    <a:pt x="605" y="0"/>
                    <a:pt x="484" y="0"/>
                  </a:cubicBez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4" name="Google Shape;4084;p46"/>
            <p:cNvSpPr/>
            <p:nvPr/>
          </p:nvSpPr>
          <p:spPr>
            <a:xfrm>
              <a:off x="4495100" y="2033400"/>
              <a:ext cx="77125" cy="76025"/>
            </a:xfrm>
            <a:custGeom>
              <a:avLst/>
              <a:gdLst/>
              <a:ahLst/>
              <a:cxnLst/>
              <a:rect l="l" t="t" r="r" b="b"/>
              <a:pathLst>
                <a:path w="3085" h="3041" extrusionOk="0">
                  <a:moveTo>
                    <a:pt x="2601" y="0"/>
                  </a:moveTo>
                  <a:cubicBezTo>
                    <a:pt x="2479" y="0"/>
                    <a:pt x="2358" y="58"/>
                    <a:pt x="2300" y="179"/>
                  </a:cubicBezTo>
                  <a:lnTo>
                    <a:pt x="179" y="2238"/>
                  </a:lnTo>
                  <a:cubicBezTo>
                    <a:pt x="0" y="2422"/>
                    <a:pt x="0" y="2722"/>
                    <a:pt x="179" y="2906"/>
                  </a:cubicBezTo>
                  <a:cubicBezTo>
                    <a:pt x="271" y="2995"/>
                    <a:pt x="392" y="3040"/>
                    <a:pt x="513" y="3040"/>
                  </a:cubicBezTo>
                  <a:cubicBezTo>
                    <a:pt x="634" y="3040"/>
                    <a:pt x="756" y="2995"/>
                    <a:pt x="848" y="2906"/>
                  </a:cubicBezTo>
                  <a:lnTo>
                    <a:pt x="2906" y="785"/>
                  </a:lnTo>
                  <a:cubicBezTo>
                    <a:pt x="3085" y="606"/>
                    <a:pt x="3085" y="363"/>
                    <a:pt x="2906" y="179"/>
                  </a:cubicBezTo>
                  <a:cubicBezTo>
                    <a:pt x="2843" y="58"/>
                    <a:pt x="2722" y="0"/>
                    <a:pt x="2601" y="0"/>
                  </a:cubicBez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5" name="Google Shape;4085;p46"/>
            <p:cNvSpPr/>
            <p:nvPr/>
          </p:nvSpPr>
          <p:spPr>
            <a:xfrm>
              <a:off x="1769575" y="2423825"/>
              <a:ext cx="77250" cy="74550"/>
            </a:xfrm>
            <a:custGeom>
              <a:avLst/>
              <a:gdLst/>
              <a:ahLst/>
              <a:cxnLst/>
              <a:rect l="l" t="t" r="r" b="b"/>
              <a:pathLst>
                <a:path w="3090" h="2982" extrusionOk="0">
                  <a:moveTo>
                    <a:pt x="548" y="0"/>
                  </a:moveTo>
                  <a:cubicBezTo>
                    <a:pt x="427" y="0"/>
                    <a:pt x="306" y="59"/>
                    <a:pt x="184" y="122"/>
                  </a:cubicBezTo>
                  <a:cubicBezTo>
                    <a:pt x="0" y="301"/>
                    <a:pt x="0" y="606"/>
                    <a:pt x="184" y="785"/>
                  </a:cubicBezTo>
                  <a:lnTo>
                    <a:pt x="2301" y="2843"/>
                  </a:lnTo>
                  <a:cubicBezTo>
                    <a:pt x="2393" y="2935"/>
                    <a:pt x="2499" y="2981"/>
                    <a:pt x="2605" y="2981"/>
                  </a:cubicBezTo>
                  <a:cubicBezTo>
                    <a:pt x="2711" y="2981"/>
                    <a:pt x="2816" y="2935"/>
                    <a:pt x="2906" y="2843"/>
                  </a:cubicBezTo>
                  <a:cubicBezTo>
                    <a:pt x="3090" y="2664"/>
                    <a:pt x="3090" y="2422"/>
                    <a:pt x="2906" y="2238"/>
                  </a:cubicBezTo>
                  <a:lnTo>
                    <a:pt x="848" y="122"/>
                  </a:lnTo>
                  <a:cubicBezTo>
                    <a:pt x="727" y="59"/>
                    <a:pt x="669" y="0"/>
                    <a:pt x="548" y="0"/>
                  </a:cubicBez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6" name="Google Shape;4086;p46"/>
            <p:cNvSpPr/>
            <p:nvPr/>
          </p:nvSpPr>
          <p:spPr>
            <a:xfrm>
              <a:off x="1769575" y="2423825"/>
              <a:ext cx="77250" cy="74550"/>
            </a:xfrm>
            <a:custGeom>
              <a:avLst/>
              <a:gdLst/>
              <a:ahLst/>
              <a:cxnLst/>
              <a:rect l="l" t="t" r="r" b="b"/>
              <a:pathLst>
                <a:path w="3090" h="2982" extrusionOk="0">
                  <a:moveTo>
                    <a:pt x="2606" y="0"/>
                  </a:moveTo>
                  <a:cubicBezTo>
                    <a:pt x="2485" y="0"/>
                    <a:pt x="2364" y="59"/>
                    <a:pt x="2301" y="122"/>
                  </a:cubicBezTo>
                  <a:lnTo>
                    <a:pt x="184" y="2238"/>
                  </a:lnTo>
                  <a:cubicBezTo>
                    <a:pt x="0" y="2422"/>
                    <a:pt x="0" y="2664"/>
                    <a:pt x="184" y="2843"/>
                  </a:cubicBezTo>
                  <a:cubicBezTo>
                    <a:pt x="274" y="2935"/>
                    <a:pt x="395" y="2981"/>
                    <a:pt x="516" y="2981"/>
                  </a:cubicBezTo>
                  <a:cubicBezTo>
                    <a:pt x="637" y="2981"/>
                    <a:pt x="758" y="2935"/>
                    <a:pt x="848" y="2843"/>
                  </a:cubicBezTo>
                  <a:lnTo>
                    <a:pt x="2906" y="785"/>
                  </a:lnTo>
                  <a:cubicBezTo>
                    <a:pt x="3090" y="606"/>
                    <a:pt x="3090" y="301"/>
                    <a:pt x="2906" y="122"/>
                  </a:cubicBezTo>
                  <a:cubicBezTo>
                    <a:pt x="2848" y="59"/>
                    <a:pt x="2727" y="0"/>
                    <a:pt x="2606" y="0"/>
                  </a:cubicBez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7" name="Google Shape;4087;p46"/>
            <p:cNvSpPr/>
            <p:nvPr/>
          </p:nvSpPr>
          <p:spPr>
            <a:xfrm>
              <a:off x="238125" y="3732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8" name="Google Shape;4088;p46"/>
            <p:cNvSpPr/>
            <p:nvPr/>
          </p:nvSpPr>
          <p:spPr>
            <a:xfrm>
              <a:off x="238125" y="562475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9" name="Google Shape;4089;p46"/>
            <p:cNvSpPr/>
            <p:nvPr/>
          </p:nvSpPr>
          <p:spPr>
            <a:xfrm>
              <a:off x="238125" y="7531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0" name="Google Shape;4090;p46"/>
            <p:cNvSpPr/>
            <p:nvPr/>
          </p:nvSpPr>
          <p:spPr>
            <a:xfrm>
              <a:off x="238125" y="9422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1" name="Google Shape;4091;p46"/>
            <p:cNvSpPr/>
            <p:nvPr/>
          </p:nvSpPr>
          <p:spPr>
            <a:xfrm>
              <a:off x="238125" y="1131475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2" name="Google Shape;4092;p46"/>
            <p:cNvSpPr/>
            <p:nvPr/>
          </p:nvSpPr>
          <p:spPr>
            <a:xfrm>
              <a:off x="238125" y="13221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3" name="Google Shape;4093;p46"/>
            <p:cNvSpPr/>
            <p:nvPr/>
          </p:nvSpPr>
          <p:spPr>
            <a:xfrm>
              <a:off x="238125" y="15112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4" name="Google Shape;4094;p46"/>
            <p:cNvSpPr/>
            <p:nvPr/>
          </p:nvSpPr>
          <p:spPr>
            <a:xfrm>
              <a:off x="238125" y="1701925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5" name="Google Shape;4095;p46"/>
            <p:cNvSpPr/>
            <p:nvPr/>
          </p:nvSpPr>
          <p:spPr>
            <a:xfrm>
              <a:off x="238125" y="18911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6" name="Google Shape;4096;p46"/>
            <p:cNvSpPr/>
            <p:nvPr/>
          </p:nvSpPr>
          <p:spPr>
            <a:xfrm>
              <a:off x="238125" y="20802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7" name="Google Shape;4097;p46"/>
            <p:cNvSpPr/>
            <p:nvPr/>
          </p:nvSpPr>
          <p:spPr>
            <a:xfrm>
              <a:off x="238125" y="2270925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8" name="Google Shape;4098;p46"/>
            <p:cNvSpPr/>
            <p:nvPr/>
          </p:nvSpPr>
          <p:spPr>
            <a:xfrm>
              <a:off x="238125" y="24601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9" name="Google Shape;4099;p46"/>
            <p:cNvSpPr/>
            <p:nvPr/>
          </p:nvSpPr>
          <p:spPr>
            <a:xfrm>
              <a:off x="238125" y="2650825"/>
              <a:ext cx="5988200" cy="4500"/>
            </a:xfrm>
            <a:custGeom>
              <a:avLst/>
              <a:gdLst/>
              <a:ahLst/>
              <a:cxnLst/>
              <a:rect l="l" t="t" r="r" b="b"/>
              <a:pathLst>
                <a:path w="239528" h="180" extrusionOk="0">
                  <a:moveTo>
                    <a:pt x="0" y="0"/>
                  </a:moveTo>
                  <a:lnTo>
                    <a:pt x="0" y="179"/>
                  </a:lnTo>
                  <a:lnTo>
                    <a:pt x="239528" y="179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0" name="Google Shape;4100;p46"/>
            <p:cNvSpPr/>
            <p:nvPr/>
          </p:nvSpPr>
          <p:spPr>
            <a:xfrm>
              <a:off x="238125" y="2839925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1" name="Google Shape;4101;p46"/>
            <p:cNvSpPr/>
            <p:nvPr/>
          </p:nvSpPr>
          <p:spPr>
            <a:xfrm>
              <a:off x="238125" y="30291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2" name="Google Shape;4102;p46"/>
            <p:cNvSpPr/>
            <p:nvPr/>
          </p:nvSpPr>
          <p:spPr>
            <a:xfrm>
              <a:off x="238125" y="3219825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3" name="Google Shape;4103;p46"/>
            <p:cNvSpPr/>
            <p:nvPr/>
          </p:nvSpPr>
          <p:spPr>
            <a:xfrm>
              <a:off x="238125" y="3408925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4" name="Google Shape;4104;p46"/>
            <p:cNvSpPr/>
            <p:nvPr/>
          </p:nvSpPr>
          <p:spPr>
            <a:xfrm>
              <a:off x="238125" y="35981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5" name="Google Shape;4105;p46"/>
            <p:cNvSpPr/>
            <p:nvPr/>
          </p:nvSpPr>
          <p:spPr>
            <a:xfrm>
              <a:off x="2548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6" name="Google Shape;4106;p46"/>
            <p:cNvSpPr/>
            <p:nvPr/>
          </p:nvSpPr>
          <p:spPr>
            <a:xfrm>
              <a:off x="2548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7" name="Google Shape;4107;p46"/>
            <p:cNvSpPr/>
            <p:nvPr/>
          </p:nvSpPr>
          <p:spPr>
            <a:xfrm>
              <a:off x="4485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8" name="Google Shape;4108;p46"/>
            <p:cNvSpPr/>
            <p:nvPr/>
          </p:nvSpPr>
          <p:spPr>
            <a:xfrm>
              <a:off x="4485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9" name="Google Shape;4109;p46"/>
            <p:cNvSpPr/>
            <p:nvPr/>
          </p:nvSpPr>
          <p:spPr>
            <a:xfrm>
              <a:off x="6422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0" name="Google Shape;4110;p46"/>
            <p:cNvSpPr/>
            <p:nvPr/>
          </p:nvSpPr>
          <p:spPr>
            <a:xfrm>
              <a:off x="6422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1" name="Google Shape;4111;p46"/>
            <p:cNvSpPr/>
            <p:nvPr/>
          </p:nvSpPr>
          <p:spPr>
            <a:xfrm>
              <a:off x="8359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2" name="Google Shape;4112;p46"/>
            <p:cNvSpPr/>
            <p:nvPr/>
          </p:nvSpPr>
          <p:spPr>
            <a:xfrm>
              <a:off x="8359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3" name="Google Shape;4113;p46"/>
            <p:cNvSpPr/>
            <p:nvPr/>
          </p:nvSpPr>
          <p:spPr>
            <a:xfrm>
              <a:off x="10310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4" name="Google Shape;4114;p46"/>
            <p:cNvSpPr/>
            <p:nvPr/>
          </p:nvSpPr>
          <p:spPr>
            <a:xfrm>
              <a:off x="10310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5" name="Google Shape;4115;p46"/>
            <p:cNvSpPr/>
            <p:nvPr/>
          </p:nvSpPr>
          <p:spPr>
            <a:xfrm>
              <a:off x="122477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6" name="Google Shape;4116;p46"/>
            <p:cNvSpPr/>
            <p:nvPr/>
          </p:nvSpPr>
          <p:spPr>
            <a:xfrm>
              <a:off x="122477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7" name="Google Shape;4117;p46"/>
            <p:cNvSpPr/>
            <p:nvPr/>
          </p:nvSpPr>
          <p:spPr>
            <a:xfrm>
              <a:off x="141847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8" name="Google Shape;4118;p46"/>
            <p:cNvSpPr/>
            <p:nvPr/>
          </p:nvSpPr>
          <p:spPr>
            <a:xfrm>
              <a:off x="141847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9" name="Google Shape;4119;p46"/>
            <p:cNvSpPr/>
            <p:nvPr/>
          </p:nvSpPr>
          <p:spPr>
            <a:xfrm>
              <a:off x="1612200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0" name="Google Shape;4120;p46"/>
            <p:cNvSpPr/>
            <p:nvPr/>
          </p:nvSpPr>
          <p:spPr>
            <a:xfrm>
              <a:off x="1612200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1" name="Google Shape;4121;p46"/>
            <p:cNvSpPr/>
            <p:nvPr/>
          </p:nvSpPr>
          <p:spPr>
            <a:xfrm>
              <a:off x="18074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2" name="Google Shape;4122;p46"/>
            <p:cNvSpPr/>
            <p:nvPr/>
          </p:nvSpPr>
          <p:spPr>
            <a:xfrm>
              <a:off x="18074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3" name="Google Shape;4123;p46"/>
            <p:cNvSpPr/>
            <p:nvPr/>
          </p:nvSpPr>
          <p:spPr>
            <a:xfrm>
              <a:off x="20011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4" name="Google Shape;4124;p46"/>
            <p:cNvSpPr/>
            <p:nvPr/>
          </p:nvSpPr>
          <p:spPr>
            <a:xfrm>
              <a:off x="20011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5" name="Google Shape;4125;p46"/>
            <p:cNvSpPr/>
            <p:nvPr/>
          </p:nvSpPr>
          <p:spPr>
            <a:xfrm>
              <a:off x="21948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6" name="Google Shape;4126;p46"/>
            <p:cNvSpPr/>
            <p:nvPr/>
          </p:nvSpPr>
          <p:spPr>
            <a:xfrm>
              <a:off x="21948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7" name="Google Shape;4127;p46"/>
            <p:cNvSpPr/>
            <p:nvPr/>
          </p:nvSpPr>
          <p:spPr>
            <a:xfrm>
              <a:off x="23885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8" name="Google Shape;4128;p46"/>
            <p:cNvSpPr/>
            <p:nvPr/>
          </p:nvSpPr>
          <p:spPr>
            <a:xfrm>
              <a:off x="23885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9" name="Google Shape;4129;p46"/>
            <p:cNvSpPr/>
            <p:nvPr/>
          </p:nvSpPr>
          <p:spPr>
            <a:xfrm>
              <a:off x="25837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0" name="Google Shape;4130;p46"/>
            <p:cNvSpPr/>
            <p:nvPr/>
          </p:nvSpPr>
          <p:spPr>
            <a:xfrm>
              <a:off x="25837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1" name="Google Shape;4131;p46"/>
            <p:cNvSpPr/>
            <p:nvPr/>
          </p:nvSpPr>
          <p:spPr>
            <a:xfrm>
              <a:off x="27774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2" name="Google Shape;4132;p46"/>
            <p:cNvSpPr/>
            <p:nvPr/>
          </p:nvSpPr>
          <p:spPr>
            <a:xfrm>
              <a:off x="27774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3" name="Google Shape;4133;p46"/>
            <p:cNvSpPr/>
            <p:nvPr/>
          </p:nvSpPr>
          <p:spPr>
            <a:xfrm>
              <a:off x="297112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4" name="Google Shape;4134;p46"/>
            <p:cNvSpPr/>
            <p:nvPr/>
          </p:nvSpPr>
          <p:spPr>
            <a:xfrm>
              <a:off x="297112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5" name="Google Shape;4135;p46"/>
            <p:cNvSpPr/>
            <p:nvPr/>
          </p:nvSpPr>
          <p:spPr>
            <a:xfrm>
              <a:off x="316482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6" name="Google Shape;4136;p46"/>
            <p:cNvSpPr/>
            <p:nvPr/>
          </p:nvSpPr>
          <p:spPr>
            <a:xfrm>
              <a:off x="316482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7" name="Google Shape;4137;p46"/>
            <p:cNvSpPr/>
            <p:nvPr/>
          </p:nvSpPr>
          <p:spPr>
            <a:xfrm>
              <a:off x="3360125" y="358125"/>
              <a:ext cx="4500" cy="3421650"/>
            </a:xfrm>
            <a:custGeom>
              <a:avLst/>
              <a:gdLst/>
              <a:ahLst/>
              <a:cxnLst/>
              <a:rect l="l" t="t" r="r" b="b"/>
              <a:pathLst>
                <a:path w="180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179" y="136865"/>
                  </a:lnTo>
                  <a:lnTo>
                    <a:pt x="179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8" name="Google Shape;4138;p46"/>
            <p:cNvSpPr/>
            <p:nvPr/>
          </p:nvSpPr>
          <p:spPr>
            <a:xfrm>
              <a:off x="3360125" y="358125"/>
              <a:ext cx="4500" cy="3421650"/>
            </a:xfrm>
            <a:custGeom>
              <a:avLst/>
              <a:gdLst/>
              <a:ahLst/>
              <a:cxnLst/>
              <a:rect l="l" t="t" r="r" b="b"/>
              <a:pathLst>
                <a:path w="180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179" y="136865"/>
                  </a:lnTo>
                  <a:lnTo>
                    <a:pt x="179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9" name="Google Shape;4139;p46"/>
            <p:cNvSpPr/>
            <p:nvPr/>
          </p:nvSpPr>
          <p:spPr>
            <a:xfrm>
              <a:off x="35538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0" name="Google Shape;4140;p46"/>
            <p:cNvSpPr/>
            <p:nvPr/>
          </p:nvSpPr>
          <p:spPr>
            <a:xfrm>
              <a:off x="35538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1" name="Google Shape;4141;p46"/>
            <p:cNvSpPr/>
            <p:nvPr/>
          </p:nvSpPr>
          <p:spPr>
            <a:xfrm>
              <a:off x="37475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2" name="Google Shape;4142;p46"/>
            <p:cNvSpPr/>
            <p:nvPr/>
          </p:nvSpPr>
          <p:spPr>
            <a:xfrm>
              <a:off x="37475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3" name="Google Shape;4143;p46"/>
            <p:cNvSpPr/>
            <p:nvPr/>
          </p:nvSpPr>
          <p:spPr>
            <a:xfrm>
              <a:off x="39412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4" name="Google Shape;4144;p46"/>
            <p:cNvSpPr/>
            <p:nvPr/>
          </p:nvSpPr>
          <p:spPr>
            <a:xfrm>
              <a:off x="39412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5" name="Google Shape;4145;p46"/>
            <p:cNvSpPr/>
            <p:nvPr/>
          </p:nvSpPr>
          <p:spPr>
            <a:xfrm>
              <a:off x="4136375" y="358125"/>
              <a:ext cx="4625" cy="3421650"/>
            </a:xfrm>
            <a:custGeom>
              <a:avLst/>
              <a:gdLst/>
              <a:ahLst/>
              <a:cxnLst/>
              <a:rect l="l" t="t" r="r" b="b"/>
              <a:pathLst>
                <a:path w="185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185" y="136865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6" name="Google Shape;4146;p46"/>
            <p:cNvSpPr/>
            <p:nvPr/>
          </p:nvSpPr>
          <p:spPr>
            <a:xfrm>
              <a:off x="4136375" y="358125"/>
              <a:ext cx="4625" cy="3421650"/>
            </a:xfrm>
            <a:custGeom>
              <a:avLst/>
              <a:gdLst/>
              <a:ahLst/>
              <a:cxnLst/>
              <a:rect l="l" t="t" r="r" b="b"/>
              <a:pathLst>
                <a:path w="185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185" y="136865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7" name="Google Shape;4147;p46"/>
            <p:cNvSpPr/>
            <p:nvPr/>
          </p:nvSpPr>
          <p:spPr>
            <a:xfrm>
              <a:off x="43300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8" name="Google Shape;4148;p46"/>
            <p:cNvSpPr/>
            <p:nvPr/>
          </p:nvSpPr>
          <p:spPr>
            <a:xfrm>
              <a:off x="43300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9" name="Google Shape;4149;p46"/>
            <p:cNvSpPr/>
            <p:nvPr/>
          </p:nvSpPr>
          <p:spPr>
            <a:xfrm>
              <a:off x="45237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0" name="Google Shape;4150;p46"/>
            <p:cNvSpPr/>
            <p:nvPr/>
          </p:nvSpPr>
          <p:spPr>
            <a:xfrm>
              <a:off x="45237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1" name="Google Shape;4151;p46"/>
            <p:cNvSpPr/>
            <p:nvPr/>
          </p:nvSpPr>
          <p:spPr>
            <a:xfrm>
              <a:off x="47174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2" name="Google Shape;4152;p46"/>
            <p:cNvSpPr/>
            <p:nvPr/>
          </p:nvSpPr>
          <p:spPr>
            <a:xfrm>
              <a:off x="47174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3" name="Google Shape;4153;p46"/>
            <p:cNvSpPr/>
            <p:nvPr/>
          </p:nvSpPr>
          <p:spPr>
            <a:xfrm>
              <a:off x="491117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4" name="Google Shape;4154;p46"/>
            <p:cNvSpPr/>
            <p:nvPr/>
          </p:nvSpPr>
          <p:spPr>
            <a:xfrm>
              <a:off x="491117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5" name="Google Shape;4155;p46"/>
            <p:cNvSpPr/>
            <p:nvPr/>
          </p:nvSpPr>
          <p:spPr>
            <a:xfrm>
              <a:off x="51064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6" name="Google Shape;4156;p46"/>
            <p:cNvSpPr/>
            <p:nvPr/>
          </p:nvSpPr>
          <p:spPr>
            <a:xfrm>
              <a:off x="51064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7" name="Google Shape;4157;p46"/>
            <p:cNvSpPr/>
            <p:nvPr/>
          </p:nvSpPr>
          <p:spPr>
            <a:xfrm>
              <a:off x="53001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8" name="Google Shape;4158;p46"/>
            <p:cNvSpPr/>
            <p:nvPr/>
          </p:nvSpPr>
          <p:spPr>
            <a:xfrm>
              <a:off x="53001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9" name="Google Shape;4159;p46"/>
            <p:cNvSpPr/>
            <p:nvPr/>
          </p:nvSpPr>
          <p:spPr>
            <a:xfrm>
              <a:off x="54938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0" name="Google Shape;4160;p46"/>
            <p:cNvSpPr/>
            <p:nvPr/>
          </p:nvSpPr>
          <p:spPr>
            <a:xfrm>
              <a:off x="54938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1" name="Google Shape;4161;p46"/>
            <p:cNvSpPr/>
            <p:nvPr/>
          </p:nvSpPr>
          <p:spPr>
            <a:xfrm>
              <a:off x="56875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2" name="Google Shape;4162;p46"/>
            <p:cNvSpPr/>
            <p:nvPr/>
          </p:nvSpPr>
          <p:spPr>
            <a:xfrm>
              <a:off x="56875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3" name="Google Shape;4163;p46"/>
            <p:cNvSpPr/>
            <p:nvPr/>
          </p:nvSpPr>
          <p:spPr>
            <a:xfrm>
              <a:off x="58827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4" name="Google Shape;4164;p46"/>
            <p:cNvSpPr/>
            <p:nvPr/>
          </p:nvSpPr>
          <p:spPr>
            <a:xfrm>
              <a:off x="58827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5" name="Google Shape;4165;p46"/>
            <p:cNvSpPr/>
            <p:nvPr/>
          </p:nvSpPr>
          <p:spPr>
            <a:xfrm>
              <a:off x="60764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6" name="Google Shape;4166;p46"/>
            <p:cNvSpPr/>
            <p:nvPr/>
          </p:nvSpPr>
          <p:spPr>
            <a:xfrm>
              <a:off x="60764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167" name="Google Shape;4167;p46"/>
          <p:cNvSpPr/>
          <p:nvPr/>
        </p:nvSpPr>
        <p:spPr>
          <a:xfrm>
            <a:off x="590556" y="-1409694"/>
            <a:ext cx="7962901" cy="7962901"/>
          </a:xfrm>
          <a:custGeom>
            <a:avLst/>
            <a:gdLst/>
            <a:ahLst/>
            <a:cxnLst/>
            <a:rect l="l" t="t" r="r" b="b"/>
            <a:pathLst>
              <a:path w="15497" h="15497" extrusionOk="0">
                <a:moveTo>
                  <a:pt x="7749" y="0"/>
                </a:moveTo>
                <a:cubicBezTo>
                  <a:pt x="3449" y="0"/>
                  <a:pt x="1" y="3453"/>
                  <a:pt x="1" y="7748"/>
                </a:cubicBezTo>
                <a:cubicBezTo>
                  <a:pt x="1" y="12048"/>
                  <a:pt x="3449" y="15496"/>
                  <a:pt x="7749" y="15496"/>
                </a:cubicBezTo>
                <a:cubicBezTo>
                  <a:pt x="12044" y="15496"/>
                  <a:pt x="15497" y="12048"/>
                  <a:pt x="15497" y="7748"/>
                </a:cubicBezTo>
                <a:cubicBezTo>
                  <a:pt x="15497" y="3453"/>
                  <a:pt x="12044" y="0"/>
                  <a:pt x="7749" y="0"/>
                </a:cubicBezTo>
                <a:close/>
              </a:path>
            </a:pathLst>
          </a:custGeom>
          <a:solidFill>
            <a:srgbClr val="9CD3ED">
              <a:alpha val="243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 ">
  <p:cSld name="CUSTOM_2_2">
    <p:spTree>
      <p:nvGrpSpPr>
        <p:cNvPr id="1" name="Shape 4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69" name="Google Shape;4169;p47"/>
          <p:cNvGrpSpPr/>
          <p:nvPr/>
        </p:nvGrpSpPr>
        <p:grpSpPr>
          <a:xfrm>
            <a:off x="-22742" y="-53681"/>
            <a:ext cx="9189492" cy="5250864"/>
            <a:chOff x="238125" y="358125"/>
            <a:chExt cx="5988200" cy="3421650"/>
          </a:xfrm>
        </p:grpSpPr>
        <p:sp>
          <p:nvSpPr>
            <p:cNvPr id="4170" name="Google Shape;4170;p47"/>
            <p:cNvSpPr/>
            <p:nvPr/>
          </p:nvSpPr>
          <p:spPr>
            <a:xfrm>
              <a:off x="593800" y="2994275"/>
              <a:ext cx="95300" cy="95425"/>
            </a:xfrm>
            <a:custGeom>
              <a:avLst/>
              <a:gdLst/>
              <a:ahLst/>
              <a:cxnLst/>
              <a:rect l="l" t="t" r="r" b="b"/>
              <a:pathLst>
                <a:path w="3812" h="3817" extrusionOk="0">
                  <a:moveTo>
                    <a:pt x="1937" y="1"/>
                  </a:moveTo>
                  <a:lnTo>
                    <a:pt x="0" y="1938"/>
                  </a:lnTo>
                  <a:lnTo>
                    <a:pt x="1937" y="3817"/>
                  </a:lnTo>
                  <a:lnTo>
                    <a:pt x="3812" y="1938"/>
                  </a:lnTo>
                  <a:lnTo>
                    <a:pt x="1937" y="1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1" name="Google Shape;4171;p47"/>
            <p:cNvSpPr/>
            <p:nvPr/>
          </p:nvSpPr>
          <p:spPr>
            <a:xfrm>
              <a:off x="5260825" y="2994275"/>
              <a:ext cx="95300" cy="95425"/>
            </a:xfrm>
            <a:custGeom>
              <a:avLst/>
              <a:gdLst/>
              <a:ahLst/>
              <a:cxnLst/>
              <a:rect l="l" t="t" r="r" b="b"/>
              <a:pathLst>
                <a:path w="3812" h="3817" extrusionOk="0">
                  <a:moveTo>
                    <a:pt x="1874" y="1"/>
                  </a:moveTo>
                  <a:lnTo>
                    <a:pt x="0" y="1938"/>
                  </a:lnTo>
                  <a:lnTo>
                    <a:pt x="1874" y="3817"/>
                  </a:lnTo>
                  <a:lnTo>
                    <a:pt x="3811" y="1938"/>
                  </a:lnTo>
                  <a:lnTo>
                    <a:pt x="1874" y="1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2" name="Google Shape;4172;p47"/>
            <p:cNvSpPr/>
            <p:nvPr/>
          </p:nvSpPr>
          <p:spPr>
            <a:xfrm>
              <a:off x="3124050" y="1093575"/>
              <a:ext cx="95300" cy="93850"/>
            </a:xfrm>
            <a:custGeom>
              <a:avLst/>
              <a:gdLst/>
              <a:ahLst/>
              <a:cxnLst/>
              <a:rect l="l" t="t" r="r" b="b"/>
              <a:pathLst>
                <a:path w="3812" h="3754" extrusionOk="0">
                  <a:moveTo>
                    <a:pt x="1874" y="1"/>
                  </a:moveTo>
                  <a:lnTo>
                    <a:pt x="0" y="1879"/>
                  </a:lnTo>
                  <a:lnTo>
                    <a:pt x="1874" y="3753"/>
                  </a:lnTo>
                  <a:lnTo>
                    <a:pt x="3811" y="1879"/>
                  </a:lnTo>
                  <a:lnTo>
                    <a:pt x="1874" y="1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3" name="Google Shape;4173;p47"/>
            <p:cNvSpPr/>
            <p:nvPr/>
          </p:nvSpPr>
          <p:spPr>
            <a:xfrm>
              <a:off x="5652700" y="712225"/>
              <a:ext cx="87800" cy="86350"/>
            </a:xfrm>
            <a:custGeom>
              <a:avLst/>
              <a:gdLst/>
              <a:ahLst/>
              <a:cxnLst/>
              <a:rect l="l" t="t" r="r" b="b"/>
              <a:pathLst>
                <a:path w="3512" h="3454" extrusionOk="0">
                  <a:moveTo>
                    <a:pt x="1759" y="911"/>
                  </a:moveTo>
                  <a:cubicBezTo>
                    <a:pt x="2180" y="911"/>
                    <a:pt x="2606" y="1274"/>
                    <a:pt x="2606" y="1758"/>
                  </a:cubicBezTo>
                  <a:cubicBezTo>
                    <a:pt x="2606" y="2180"/>
                    <a:pt x="2180" y="2543"/>
                    <a:pt x="1759" y="2543"/>
                  </a:cubicBezTo>
                  <a:cubicBezTo>
                    <a:pt x="1274" y="2543"/>
                    <a:pt x="911" y="2180"/>
                    <a:pt x="911" y="1758"/>
                  </a:cubicBezTo>
                  <a:cubicBezTo>
                    <a:pt x="911" y="1274"/>
                    <a:pt x="1274" y="911"/>
                    <a:pt x="1759" y="911"/>
                  </a:cubicBezTo>
                  <a:close/>
                  <a:moveTo>
                    <a:pt x="1759" y="0"/>
                  </a:moveTo>
                  <a:cubicBezTo>
                    <a:pt x="790" y="0"/>
                    <a:pt x="1" y="790"/>
                    <a:pt x="1" y="1758"/>
                  </a:cubicBezTo>
                  <a:cubicBezTo>
                    <a:pt x="1" y="2727"/>
                    <a:pt x="790" y="3453"/>
                    <a:pt x="1759" y="3453"/>
                  </a:cubicBezTo>
                  <a:cubicBezTo>
                    <a:pt x="2727" y="3453"/>
                    <a:pt x="3512" y="2727"/>
                    <a:pt x="3512" y="1758"/>
                  </a:cubicBezTo>
                  <a:cubicBezTo>
                    <a:pt x="3512" y="790"/>
                    <a:pt x="2727" y="0"/>
                    <a:pt x="1759" y="0"/>
                  </a:cubicBez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4" name="Google Shape;4174;p47"/>
            <p:cNvSpPr/>
            <p:nvPr/>
          </p:nvSpPr>
          <p:spPr>
            <a:xfrm>
              <a:off x="1187025" y="712225"/>
              <a:ext cx="87775" cy="86350"/>
            </a:xfrm>
            <a:custGeom>
              <a:avLst/>
              <a:gdLst/>
              <a:ahLst/>
              <a:cxnLst/>
              <a:rect l="l" t="t" r="r" b="b"/>
              <a:pathLst>
                <a:path w="3511" h="3454" extrusionOk="0">
                  <a:moveTo>
                    <a:pt x="1753" y="911"/>
                  </a:moveTo>
                  <a:cubicBezTo>
                    <a:pt x="2179" y="911"/>
                    <a:pt x="2600" y="1274"/>
                    <a:pt x="2600" y="1758"/>
                  </a:cubicBezTo>
                  <a:cubicBezTo>
                    <a:pt x="2600" y="2180"/>
                    <a:pt x="2179" y="2543"/>
                    <a:pt x="1753" y="2543"/>
                  </a:cubicBezTo>
                  <a:cubicBezTo>
                    <a:pt x="1269" y="2543"/>
                    <a:pt x="906" y="2180"/>
                    <a:pt x="906" y="1758"/>
                  </a:cubicBezTo>
                  <a:cubicBezTo>
                    <a:pt x="906" y="1274"/>
                    <a:pt x="1269" y="911"/>
                    <a:pt x="1753" y="911"/>
                  </a:cubicBezTo>
                  <a:close/>
                  <a:moveTo>
                    <a:pt x="1753" y="0"/>
                  </a:moveTo>
                  <a:cubicBezTo>
                    <a:pt x="785" y="0"/>
                    <a:pt x="0" y="790"/>
                    <a:pt x="0" y="1758"/>
                  </a:cubicBezTo>
                  <a:cubicBezTo>
                    <a:pt x="0" y="2727"/>
                    <a:pt x="785" y="3453"/>
                    <a:pt x="1753" y="3453"/>
                  </a:cubicBezTo>
                  <a:cubicBezTo>
                    <a:pt x="2722" y="3453"/>
                    <a:pt x="3511" y="2727"/>
                    <a:pt x="3511" y="1758"/>
                  </a:cubicBezTo>
                  <a:cubicBezTo>
                    <a:pt x="3511" y="790"/>
                    <a:pt x="2722" y="0"/>
                    <a:pt x="1753" y="0"/>
                  </a:cubicBez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5" name="Google Shape;4175;p47"/>
            <p:cNvSpPr/>
            <p:nvPr/>
          </p:nvSpPr>
          <p:spPr>
            <a:xfrm>
              <a:off x="6035625" y="3555775"/>
              <a:ext cx="86225" cy="86225"/>
            </a:xfrm>
            <a:custGeom>
              <a:avLst/>
              <a:gdLst/>
              <a:ahLst/>
              <a:cxnLst/>
              <a:rect l="l" t="t" r="r" b="b"/>
              <a:pathLst>
                <a:path w="3449" h="3449" extrusionOk="0">
                  <a:moveTo>
                    <a:pt x="1696" y="906"/>
                  </a:moveTo>
                  <a:cubicBezTo>
                    <a:pt x="2180" y="906"/>
                    <a:pt x="2543" y="1269"/>
                    <a:pt x="2543" y="1695"/>
                  </a:cubicBezTo>
                  <a:cubicBezTo>
                    <a:pt x="2543" y="2180"/>
                    <a:pt x="2180" y="2543"/>
                    <a:pt x="1696" y="2543"/>
                  </a:cubicBezTo>
                  <a:cubicBezTo>
                    <a:pt x="1269" y="2543"/>
                    <a:pt x="906" y="2180"/>
                    <a:pt x="906" y="1695"/>
                  </a:cubicBezTo>
                  <a:cubicBezTo>
                    <a:pt x="906" y="1269"/>
                    <a:pt x="1269" y="906"/>
                    <a:pt x="1696" y="906"/>
                  </a:cubicBezTo>
                  <a:close/>
                  <a:moveTo>
                    <a:pt x="1696" y="0"/>
                  </a:moveTo>
                  <a:cubicBezTo>
                    <a:pt x="785" y="0"/>
                    <a:pt x="1" y="785"/>
                    <a:pt x="1" y="1695"/>
                  </a:cubicBezTo>
                  <a:cubicBezTo>
                    <a:pt x="1" y="2664"/>
                    <a:pt x="785" y="3448"/>
                    <a:pt x="1696" y="3448"/>
                  </a:cubicBezTo>
                  <a:cubicBezTo>
                    <a:pt x="2664" y="3448"/>
                    <a:pt x="3449" y="2664"/>
                    <a:pt x="3449" y="1695"/>
                  </a:cubicBezTo>
                  <a:cubicBezTo>
                    <a:pt x="3449" y="785"/>
                    <a:pt x="2664" y="0"/>
                    <a:pt x="1696" y="0"/>
                  </a:cubicBez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6" name="Google Shape;4176;p47"/>
            <p:cNvSpPr/>
            <p:nvPr/>
          </p:nvSpPr>
          <p:spPr>
            <a:xfrm>
              <a:off x="3518950" y="3371150"/>
              <a:ext cx="86350" cy="87800"/>
            </a:xfrm>
            <a:custGeom>
              <a:avLst/>
              <a:gdLst/>
              <a:ahLst/>
              <a:cxnLst/>
              <a:rect l="l" t="t" r="r" b="b"/>
              <a:pathLst>
                <a:path w="3454" h="3512" extrusionOk="0">
                  <a:moveTo>
                    <a:pt x="1758" y="906"/>
                  </a:moveTo>
                  <a:cubicBezTo>
                    <a:pt x="2180" y="906"/>
                    <a:pt x="2543" y="1269"/>
                    <a:pt x="2543" y="1753"/>
                  </a:cubicBezTo>
                  <a:cubicBezTo>
                    <a:pt x="2543" y="2238"/>
                    <a:pt x="2180" y="2601"/>
                    <a:pt x="1758" y="2601"/>
                  </a:cubicBezTo>
                  <a:cubicBezTo>
                    <a:pt x="1274" y="2601"/>
                    <a:pt x="911" y="2238"/>
                    <a:pt x="911" y="1753"/>
                  </a:cubicBezTo>
                  <a:cubicBezTo>
                    <a:pt x="911" y="1269"/>
                    <a:pt x="1274" y="906"/>
                    <a:pt x="1758" y="906"/>
                  </a:cubicBezTo>
                  <a:close/>
                  <a:moveTo>
                    <a:pt x="1758" y="0"/>
                  </a:moveTo>
                  <a:cubicBezTo>
                    <a:pt x="790" y="0"/>
                    <a:pt x="0" y="785"/>
                    <a:pt x="0" y="1753"/>
                  </a:cubicBezTo>
                  <a:cubicBezTo>
                    <a:pt x="0" y="2722"/>
                    <a:pt x="790" y="3511"/>
                    <a:pt x="1758" y="3511"/>
                  </a:cubicBezTo>
                  <a:cubicBezTo>
                    <a:pt x="2664" y="3511"/>
                    <a:pt x="3453" y="2722"/>
                    <a:pt x="3453" y="1753"/>
                  </a:cubicBezTo>
                  <a:cubicBezTo>
                    <a:pt x="3453" y="785"/>
                    <a:pt x="2664" y="0"/>
                    <a:pt x="1758" y="0"/>
                  </a:cubicBez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7" name="Google Shape;4177;p47"/>
            <p:cNvSpPr/>
            <p:nvPr/>
          </p:nvSpPr>
          <p:spPr>
            <a:xfrm>
              <a:off x="4495100" y="2033400"/>
              <a:ext cx="77125" cy="76025"/>
            </a:xfrm>
            <a:custGeom>
              <a:avLst/>
              <a:gdLst/>
              <a:ahLst/>
              <a:cxnLst/>
              <a:rect l="l" t="t" r="r" b="b"/>
              <a:pathLst>
                <a:path w="3085" h="3041" extrusionOk="0">
                  <a:moveTo>
                    <a:pt x="484" y="0"/>
                  </a:moveTo>
                  <a:cubicBezTo>
                    <a:pt x="421" y="0"/>
                    <a:pt x="300" y="58"/>
                    <a:pt x="179" y="179"/>
                  </a:cubicBezTo>
                  <a:cubicBezTo>
                    <a:pt x="0" y="363"/>
                    <a:pt x="0" y="606"/>
                    <a:pt x="179" y="785"/>
                  </a:cubicBezTo>
                  <a:lnTo>
                    <a:pt x="2300" y="2906"/>
                  </a:lnTo>
                  <a:cubicBezTo>
                    <a:pt x="2390" y="2995"/>
                    <a:pt x="2495" y="3040"/>
                    <a:pt x="2601" y="3040"/>
                  </a:cubicBezTo>
                  <a:cubicBezTo>
                    <a:pt x="2707" y="3040"/>
                    <a:pt x="2814" y="2995"/>
                    <a:pt x="2906" y="2906"/>
                  </a:cubicBezTo>
                  <a:cubicBezTo>
                    <a:pt x="3085" y="2722"/>
                    <a:pt x="3085" y="2422"/>
                    <a:pt x="2906" y="2238"/>
                  </a:cubicBezTo>
                  <a:lnTo>
                    <a:pt x="848" y="179"/>
                  </a:lnTo>
                  <a:cubicBezTo>
                    <a:pt x="726" y="58"/>
                    <a:pt x="605" y="0"/>
                    <a:pt x="484" y="0"/>
                  </a:cubicBez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8" name="Google Shape;4178;p47"/>
            <p:cNvSpPr/>
            <p:nvPr/>
          </p:nvSpPr>
          <p:spPr>
            <a:xfrm>
              <a:off x="4495100" y="2033400"/>
              <a:ext cx="77125" cy="76025"/>
            </a:xfrm>
            <a:custGeom>
              <a:avLst/>
              <a:gdLst/>
              <a:ahLst/>
              <a:cxnLst/>
              <a:rect l="l" t="t" r="r" b="b"/>
              <a:pathLst>
                <a:path w="3085" h="3041" extrusionOk="0">
                  <a:moveTo>
                    <a:pt x="2601" y="0"/>
                  </a:moveTo>
                  <a:cubicBezTo>
                    <a:pt x="2479" y="0"/>
                    <a:pt x="2358" y="58"/>
                    <a:pt x="2300" y="179"/>
                  </a:cubicBezTo>
                  <a:lnTo>
                    <a:pt x="179" y="2238"/>
                  </a:lnTo>
                  <a:cubicBezTo>
                    <a:pt x="0" y="2422"/>
                    <a:pt x="0" y="2722"/>
                    <a:pt x="179" y="2906"/>
                  </a:cubicBezTo>
                  <a:cubicBezTo>
                    <a:pt x="271" y="2995"/>
                    <a:pt x="392" y="3040"/>
                    <a:pt x="513" y="3040"/>
                  </a:cubicBezTo>
                  <a:cubicBezTo>
                    <a:pt x="634" y="3040"/>
                    <a:pt x="756" y="2995"/>
                    <a:pt x="848" y="2906"/>
                  </a:cubicBezTo>
                  <a:lnTo>
                    <a:pt x="2906" y="785"/>
                  </a:lnTo>
                  <a:cubicBezTo>
                    <a:pt x="3085" y="606"/>
                    <a:pt x="3085" y="363"/>
                    <a:pt x="2906" y="179"/>
                  </a:cubicBezTo>
                  <a:cubicBezTo>
                    <a:pt x="2843" y="58"/>
                    <a:pt x="2722" y="0"/>
                    <a:pt x="2601" y="0"/>
                  </a:cubicBez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9" name="Google Shape;4179;p47"/>
            <p:cNvSpPr/>
            <p:nvPr/>
          </p:nvSpPr>
          <p:spPr>
            <a:xfrm>
              <a:off x="1769575" y="2423825"/>
              <a:ext cx="77250" cy="74550"/>
            </a:xfrm>
            <a:custGeom>
              <a:avLst/>
              <a:gdLst/>
              <a:ahLst/>
              <a:cxnLst/>
              <a:rect l="l" t="t" r="r" b="b"/>
              <a:pathLst>
                <a:path w="3090" h="2982" extrusionOk="0">
                  <a:moveTo>
                    <a:pt x="548" y="0"/>
                  </a:moveTo>
                  <a:cubicBezTo>
                    <a:pt x="427" y="0"/>
                    <a:pt x="306" y="59"/>
                    <a:pt x="184" y="122"/>
                  </a:cubicBezTo>
                  <a:cubicBezTo>
                    <a:pt x="0" y="301"/>
                    <a:pt x="0" y="606"/>
                    <a:pt x="184" y="785"/>
                  </a:cubicBezTo>
                  <a:lnTo>
                    <a:pt x="2301" y="2843"/>
                  </a:lnTo>
                  <a:cubicBezTo>
                    <a:pt x="2393" y="2935"/>
                    <a:pt x="2499" y="2981"/>
                    <a:pt x="2605" y="2981"/>
                  </a:cubicBezTo>
                  <a:cubicBezTo>
                    <a:pt x="2711" y="2981"/>
                    <a:pt x="2816" y="2935"/>
                    <a:pt x="2906" y="2843"/>
                  </a:cubicBezTo>
                  <a:cubicBezTo>
                    <a:pt x="3090" y="2664"/>
                    <a:pt x="3090" y="2422"/>
                    <a:pt x="2906" y="2238"/>
                  </a:cubicBezTo>
                  <a:lnTo>
                    <a:pt x="848" y="122"/>
                  </a:lnTo>
                  <a:cubicBezTo>
                    <a:pt x="727" y="59"/>
                    <a:pt x="669" y="0"/>
                    <a:pt x="548" y="0"/>
                  </a:cubicBez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0" name="Google Shape;4180;p47"/>
            <p:cNvSpPr/>
            <p:nvPr/>
          </p:nvSpPr>
          <p:spPr>
            <a:xfrm>
              <a:off x="1769575" y="2423825"/>
              <a:ext cx="77250" cy="74550"/>
            </a:xfrm>
            <a:custGeom>
              <a:avLst/>
              <a:gdLst/>
              <a:ahLst/>
              <a:cxnLst/>
              <a:rect l="l" t="t" r="r" b="b"/>
              <a:pathLst>
                <a:path w="3090" h="2982" extrusionOk="0">
                  <a:moveTo>
                    <a:pt x="2606" y="0"/>
                  </a:moveTo>
                  <a:cubicBezTo>
                    <a:pt x="2485" y="0"/>
                    <a:pt x="2364" y="59"/>
                    <a:pt x="2301" y="122"/>
                  </a:cubicBezTo>
                  <a:lnTo>
                    <a:pt x="184" y="2238"/>
                  </a:lnTo>
                  <a:cubicBezTo>
                    <a:pt x="0" y="2422"/>
                    <a:pt x="0" y="2664"/>
                    <a:pt x="184" y="2843"/>
                  </a:cubicBezTo>
                  <a:cubicBezTo>
                    <a:pt x="274" y="2935"/>
                    <a:pt x="395" y="2981"/>
                    <a:pt x="516" y="2981"/>
                  </a:cubicBezTo>
                  <a:cubicBezTo>
                    <a:pt x="637" y="2981"/>
                    <a:pt x="758" y="2935"/>
                    <a:pt x="848" y="2843"/>
                  </a:cubicBezTo>
                  <a:lnTo>
                    <a:pt x="2906" y="785"/>
                  </a:lnTo>
                  <a:cubicBezTo>
                    <a:pt x="3090" y="606"/>
                    <a:pt x="3090" y="301"/>
                    <a:pt x="2906" y="122"/>
                  </a:cubicBezTo>
                  <a:cubicBezTo>
                    <a:pt x="2848" y="59"/>
                    <a:pt x="2727" y="0"/>
                    <a:pt x="2606" y="0"/>
                  </a:cubicBez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1" name="Google Shape;4181;p47"/>
            <p:cNvSpPr/>
            <p:nvPr/>
          </p:nvSpPr>
          <p:spPr>
            <a:xfrm>
              <a:off x="238125" y="3732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2" name="Google Shape;4182;p47"/>
            <p:cNvSpPr/>
            <p:nvPr/>
          </p:nvSpPr>
          <p:spPr>
            <a:xfrm>
              <a:off x="238125" y="562475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3" name="Google Shape;4183;p47"/>
            <p:cNvSpPr/>
            <p:nvPr/>
          </p:nvSpPr>
          <p:spPr>
            <a:xfrm>
              <a:off x="238125" y="7531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4" name="Google Shape;4184;p47"/>
            <p:cNvSpPr/>
            <p:nvPr/>
          </p:nvSpPr>
          <p:spPr>
            <a:xfrm>
              <a:off x="238125" y="9422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5" name="Google Shape;4185;p47"/>
            <p:cNvSpPr/>
            <p:nvPr/>
          </p:nvSpPr>
          <p:spPr>
            <a:xfrm>
              <a:off x="238125" y="1131475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6" name="Google Shape;4186;p47"/>
            <p:cNvSpPr/>
            <p:nvPr/>
          </p:nvSpPr>
          <p:spPr>
            <a:xfrm>
              <a:off x="238125" y="13221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7" name="Google Shape;4187;p47"/>
            <p:cNvSpPr/>
            <p:nvPr/>
          </p:nvSpPr>
          <p:spPr>
            <a:xfrm>
              <a:off x="238125" y="15112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8" name="Google Shape;4188;p47"/>
            <p:cNvSpPr/>
            <p:nvPr/>
          </p:nvSpPr>
          <p:spPr>
            <a:xfrm>
              <a:off x="238125" y="1701925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9" name="Google Shape;4189;p47"/>
            <p:cNvSpPr/>
            <p:nvPr/>
          </p:nvSpPr>
          <p:spPr>
            <a:xfrm>
              <a:off x="238125" y="18911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0" name="Google Shape;4190;p47"/>
            <p:cNvSpPr/>
            <p:nvPr/>
          </p:nvSpPr>
          <p:spPr>
            <a:xfrm>
              <a:off x="238125" y="20802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1" name="Google Shape;4191;p47"/>
            <p:cNvSpPr/>
            <p:nvPr/>
          </p:nvSpPr>
          <p:spPr>
            <a:xfrm>
              <a:off x="238125" y="2270925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2" name="Google Shape;4192;p47"/>
            <p:cNvSpPr/>
            <p:nvPr/>
          </p:nvSpPr>
          <p:spPr>
            <a:xfrm>
              <a:off x="238125" y="24601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3" name="Google Shape;4193;p47"/>
            <p:cNvSpPr/>
            <p:nvPr/>
          </p:nvSpPr>
          <p:spPr>
            <a:xfrm>
              <a:off x="238125" y="2650825"/>
              <a:ext cx="5988200" cy="4500"/>
            </a:xfrm>
            <a:custGeom>
              <a:avLst/>
              <a:gdLst/>
              <a:ahLst/>
              <a:cxnLst/>
              <a:rect l="l" t="t" r="r" b="b"/>
              <a:pathLst>
                <a:path w="239528" h="180" extrusionOk="0">
                  <a:moveTo>
                    <a:pt x="0" y="0"/>
                  </a:moveTo>
                  <a:lnTo>
                    <a:pt x="0" y="179"/>
                  </a:lnTo>
                  <a:lnTo>
                    <a:pt x="239528" y="179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4" name="Google Shape;4194;p47"/>
            <p:cNvSpPr/>
            <p:nvPr/>
          </p:nvSpPr>
          <p:spPr>
            <a:xfrm>
              <a:off x="238125" y="2839925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5" name="Google Shape;4195;p47"/>
            <p:cNvSpPr/>
            <p:nvPr/>
          </p:nvSpPr>
          <p:spPr>
            <a:xfrm>
              <a:off x="238125" y="30291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6" name="Google Shape;4196;p47"/>
            <p:cNvSpPr/>
            <p:nvPr/>
          </p:nvSpPr>
          <p:spPr>
            <a:xfrm>
              <a:off x="238125" y="3219825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7" name="Google Shape;4197;p47"/>
            <p:cNvSpPr/>
            <p:nvPr/>
          </p:nvSpPr>
          <p:spPr>
            <a:xfrm>
              <a:off x="238125" y="3408925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8" name="Google Shape;4198;p47"/>
            <p:cNvSpPr/>
            <p:nvPr/>
          </p:nvSpPr>
          <p:spPr>
            <a:xfrm>
              <a:off x="238125" y="35981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9" name="Google Shape;4199;p47"/>
            <p:cNvSpPr/>
            <p:nvPr/>
          </p:nvSpPr>
          <p:spPr>
            <a:xfrm>
              <a:off x="2548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0" name="Google Shape;4200;p47"/>
            <p:cNvSpPr/>
            <p:nvPr/>
          </p:nvSpPr>
          <p:spPr>
            <a:xfrm>
              <a:off x="2548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1" name="Google Shape;4201;p47"/>
            <p:cNvSpPr/>
            <p:nvPr/>
          </p:nvSpPr>
          <p:spPr>
            <a:xfrm>
              <a:off x="4485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2" name="Google Shape;4202;p47"/>
            <p:cNvSpPr/>
            <p:nvPr/>
          </p:nvSpPr>
          <p:spPr>
            <a:xfrm>
              <a:off x="4485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3" name="Google Shape;4203;p47"/>
            <p:cNvSpPr/>
            <p:nvPr/>
          </p:nvSpPr>
          <p:spPr>
            <a:xfrm>
              <a:off x="6422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4" name="Google Shape;4204;p47"/>
            <p:cNvSpPr/>
            <p:nvPr/>
          </p:nvSpPr>
          <p:spPr>
            <a:xfrm>
              <a:off x="6422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5" name="Google Shape;4205;p47"/>
            <p:cNvSpPr/>
            <p:nvPr/>
          </p:nvSpPr>
          <p:spPr>
            <a:xfrm>
              <a:off x="8359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6" name="Google Shape;4206;p47"/>
            <p:cNvSpPr/>
            <p:nvPr/>
          </p:nvSpPr>
          <p:spPr>
            <a:xfrm>
              <a:off x="8359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7" name="Google Shape;4207;p47"/>
            <p:cNvSpPr/>
            <p:nvPr/>
          </p:nvSpPr>
          <p:spPr>
            <a:xfrm>
              <a:off x="10310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8" name="Google Shape;4208;p47"/>
            <p:cNvSpPr/>
            <p:nvPr/>
          </p:nvSpPr>
          <p:spPr>
            <a:xfrm>
              <a:off x="10310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9" name="Google Shape;4209;p47"/>
            <p:cNvSpPr/>
            <p:nvPr/>
          </p:nvSpPr>
          <p:spPr>
            <a:xfrm>
              <a:off x="122477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0" name="Google Shape;4210;p47"/>
            <p:cNvSpPr/>
            <p:nvPr/>
          </p:nvSpPr>
          <p:spPr>
            <a:xfrm>
              <a:off x="122477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1" name="Google Shape;4211;p47"/>
            <p:cNvSpPr/>
            <p:nvPr/>
          </p:nvSpPr>
          <p:spPr>
            <a:xfrm>
              <a:off x="141847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2" name="Google Shape;4212;p47"/>
            <p:cNvSpPr/>
            <p:nvPr/>
          </p:nvSpPr>
          <p:spPr>
            <a:xfrm>
              <a:off x="141847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3" name="Google Shape;4213;p47"/>
            <p:cNvSpPr/>
            <p:nvPr/>
          </p:nvSpPr>
          <p:spPr>
            <a:xfrm>
              <a:off x="1612200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4" name="Google Shape;4214;p47"/>
            <p:cNvSpPr/>
            <p:nvPr/>
          </p:nvSpPr>
          <p:spPr>
            <a:xfrm>
              <a:off x="1612200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5" name="Google Shape;4215;p47"/>
            <p:cNvSpPr/>
            <p:nvPr/>
          </p:nvSpPr>
          <p:spPr>
            <a:xfrm>
              <a:off x="18074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6" name="Google Shape;4216;p47"/>
            <p:cNvSpPr/>
            <p:nvPr/>
          </p:nvSpPr>
          <p:spPr>
            <a:xfrm>
              <a:off x="18074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7" name="Google Shape;4217;p47"/>
            <p:cNvSpPr/>
            <p:nvPr/>
          </p:nvSpPr>
          <p:spPr>
            <a:xfrm>
              <a:off x="20011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8" name="Google Shape;4218;p47"/>
            <p:cNvSpPr/>
            <p:nvPr/>
          </p:nvSpPr>
          <p:spPr>
            <a:xfrm>
              <a:off x="20011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9" name="Google Shape;4219;p47"/>
            <p:cNvSpPr/>
            <p:nvPr/>
          </p:nvSpPr>
          <p:spPr>
            <a:xfrm>
              <a:off x="21948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0" name="Google Shape;4220;p47"/>
            <p:cNvSpPr/>
            <p:nvPr/>
          </p:nvSpPr>
          <p:spPr>
            <a:xfrm>
              <a:off x="21948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1" name="Google Shape;4221;p47"/>
            <p:cNvSpPr/>
            <p:nvPr/>
          </p:nvSpPr>
          <p:spPr>
            <a:xfrm>
              <a:off x="23885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2" name="Google Shape;4222;p47"/>
            <p:cNvSpPr/>
            <p:nvPr/>
          </p:nvSpPr>
          <p:spPr>
            <a:xfrm>
              <a:off x="23885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3" name="Google Shape;4223;p47"/>
            <p:cNvSpPr/>
            <p:nvPr/>
          </p:nvSpPr>
          <p:spPr>
            <a:xfrm>
              <a:off x="25837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4" name="Google Shape;4224;p47"/>
            <p:cNvSpPr/>
            <p:nvPr/>
          </p:nvSpPr>
          <p:spPr>
            <a:xfrm>
              <a:off x="25837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5" name="Google Shape;4225;p47"/>
            <p:cNvSpPr/>
            <p:nvPr/>
          </p:nvSpPr>
          <p:spPr>
            <a:xfrm>
              <a:off x="27774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6" name="Google Shape;4226;p47"/>
            <p:cNvSpPr/>
            <p:nvPr/>
          </p:nvSpPr>
          <p:spPr>
            <a:xfrm>
              <a:off x="27774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7" name="Google Shape;4227;p47"/>
            <p:cNvSpPr/>
            <p:nvPr/>
          </p:nvSpPr>
          <p:spPr>
            <a:xfrm>
              <a:off x="297112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8" name="Google Shape;4228;p47"/>
            <p:cNvSpPr/>
            <p:nvPr/>
          </p:nvSpPr>
          <p:spPr>
            <a:xfrm>
              <a:off x="297112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9" name="Google Shape;4229;p47"/>
            <p:cNvSpPr/>
            <p:nvPr/>
          </p:nvSpPr>
          <p:spPr>
            <a:xfrm>
              <a:off x="316482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0" name="Google Shape;4230;p47"/>
            <p:cNvSpPr/>
            <p:nvPr/>
          </p:nvSpPr>
          <p:spPr>
            <a:xfrm>
              <a:off x="316482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1" name="Google Shape;4231;p47"/>
            <p:cNvSpPr/>
            <p:nvPr/>
          </p:nvSpPr>
          <p:spPr>
            <a:xfrm>
              <a:off x="3360125" y="358125"/>
              <a:ext cx="4500" cy="3421650"/>
            </a:xfrm>
            <a:custGeom>
              <a:avLst/>
              <a:gdLst/>
              <a:ahLst/>
              <a:cxnLst/>
              <a:rect l="l" t="t" r="r" b="b"/>
              <a:pathLst>
                <a:path w="180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179" y="136865"/>
                  </a:lnTo>
                  <a:lnTo>
                    <a:pt x="179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2" name="Google Shape;4232;p47"/>
            <p:cNvSpPr/>
            <p:nvPr/>
          </p:nvSpPr>
          <p:spPr>
            <a:xfrm>
              <a:off x="3360125" y="358125"/>
              <a:ext cx="4500" cy="3421650"/>
            </a:xfrm>
            <a:custGeom>
              <a:avLst/>
              <a:gdLst/>
              <a:ahLst/>
              <a:cxnLst/>
              <a:rect l="l" t="t" r="r" b="b"/>
              <a:pathLst>
                <a:path w="180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179" y="136865"/>
                  </a:lnTo>
                  <a:lnTo>
                    <a:pt x="179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3" name="Google Shape;4233;p47"/>
            <p:cNvSpPr/>
            <p:nvPr/>
          </p:nvSpPr>
          <p:spPr>
            <a:xfrm>
              <a:off x="35538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4" name="Google Shape;4234;p47"/>
            <p:cNvSpPr/>
            <p:nvPr/>
          </p:nvSpPr>
          <p:spPr>
            <a:xfrm>
              <a:off x="35538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5" name="Google Shape;4235;p47"/>
            <p:cNvSpPr/>
            <p:nvPr/>
          </p:nvSpPr>
          <p:spPr>
            <a:xfrm>
              <a:off x="37475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6" name="Google Shape;4236;p47"/>
            <p:cNvSpPr/>
            <p:nvPr/>
          </p:nvSpPr>
          <p:spPr>
            <a:xfrm>
              <a:off x="37475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7" name="Google Shape;4237;p47"/>
            <p:cNvSpPr/>
            <p:nvPr/>
          </p:nvSpPr>
          <p:spPr>
            <a:xfrm>
              <a:off x="39412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8" name="Google Shape;4238;p47"/>
            <p:cNvSpPr/>
            <p:nvPr/>
          </p:nvSpPr>
          <p:spPr>
            <a:xfrm>
              <a:off x="39412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9" name="Google Shape;4239;p47"/>
            <p:cNvSpPr/>
            <p:nvPr/>
          </p:nvSpPr>
          <p:spPr>
            <a:xfrm>
              <a:off x="4136375" y="358125"/>
              <a:ext cx="4625" cy="3421650"/>
            </a:xfrm>
            <a:custGeom>
              <a:avLst/>
              <a:gdLst/>
              <a:ahLst/>
              <a:cxnLst/>
              <a:rect l="l" t="t" r="r" b="b"/>
              <a:pathLst>
                <a:path w="185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185" y="136865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0" name="Google Shape;4240;p47"/>
            <p:cNvSpPr/>
            <p:nvPr/>
          </p:nvSpPr>
          <p:spPr>
            <a:xfrm>
              <a:off x="4136375" y="358125"/>
              <a:ext cx="4625" cy="3421650"/>
            </a:xfrm>
            <a:custGeom>
              <a:avLst/>
              <a:gdLst/>
              <a:ahLst/>
              <a:cxnLst/>
              <a:rect l="l" t="t" r="r" b="b"/>
              <a:pathLst>
                <a:path w="185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185" y="136865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1" name="Google Shape;4241;p47"/>
            <p:cNvSpPr/>
            <p:nvPr/>
          </p:nvSpPr>
          <p:spPr>
            <a:xfrm>
              <a:off x="43300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2" name="Google Shape;4242;p47"/>
            <p:cNvSpPr/>
            <p:nvPr/>
          </p:nvSpPr>
          <p:spPr>
            <a:xfrm>
              <a:off x="43300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3" name="Google Shape;4243;p47"/>
            <p:cNvSpPr/>
            <p:nvPr/>
          </p:nvSpPr>
          <p:spPr>
            <a:xfrm>
              <a:off x="45237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4" name="Google Shape;4244;p47"/>
            <p:cNvSpPr/>
            <p:nvPr/>
          </p:nvSpPr>
          <p:spPr>
            <a:xfrm>
              <a:off x="45237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5" name="Google Shape;4245;p47"/>
            <p:cNvSpPr/>
            <p:nvPr/>
          </p:nvSpPr>
          <p:spPr>
            <a:xfrm>
              <a:off x="47174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6" name="Google Shape;4246;p47"/>
            <p:cNvSpPr/>
            <p:nvPr/>
          </p:nvSpPr>
          <p:spPr>
            <a:xfrm>
              <a:off x="47174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7" name="Google Shape;4247;p47"/>
            <p:cNvSpPr/>
            <p:nvPr/>
          </p:nvSpPr>
          <p:spPr>
            <a:xfrm>
              <a:off x="491117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8" name="Google Shape;4248;p47"/>
            <p:cNvSpPr/>
            <p:nvPr/>
          </p:nvSpPr>
          <p:spPr>
            <a:xfrm>
              <a:off x="491117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9" name="Google Shape;4249;p47"/>
            <p:cNvSpPr/>
            <p:nvPr/>
          </p:nvSpPr>
          <p:spPr>
            <a:xfrm>
              <a:off x="51064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0" name="Google Shape;4250;p47"/>
            <p:cNvSpPr/>
            <p:nvPr/>
          </p:nvSpPr>
          <p:spPr>
            <a:xfrm>
              <a:off x="51064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1" name="Google Shape;4251;p47"/>
            <p:cNvSpPr/>
            <p:nvPr/>
          </p:nvSpPr>
          <p:spPr>
            <a:xfrm>
              <a:off x="53001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2" name="Google Shape;4252;p47"/>
            <p:cNvSpPr/>
            <p:nvPr/>
          </p:nvSpPr>
          <p:spPr>
            <a:xfrm>
              <a:off x="53001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3" name="Google Shape;4253;p47"/>
            <p:cNvSpPr/>
            <p:nvPr/>
          </p:nvSpPr>
          <p:spPr>
            <a:xfrm>
              <a:off x="54938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4" name="Google Shape;4254;p47"/>
            <p:cNvSpPr/>
            <p:nvPr/>
          </p:nvSpPr>
          <p:spPr>
            <a:xfrm>
              <a:off x="54938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5" name="Google Shape;4255;p47"/>
            <p:cNvSpPr/>
            <p:nvPr/>
          </p:nvSpPr>
          <p:spPr>
            <a:xfrm>
              <a:off x="56875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6" name="Google Shape;4256;p47"/>
            <p:cNvSpPr/>
            <p:nvPr/>
          </p:nvSpPr>
          <p:spPr>
            <a:xfrm>
              <a:off x="56875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7" name="Google Shape;4257;p47"/>
            <p:cNvSpPr/>
            <p:nvPr/>
          </p:nvSpPr>
          <p:spPr>
            <a:xfrm>
              <a:off x="58827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8" name="Google Shape;4258;p47"/>
            <p:cNvSpPr/>
            <p:nvPr/>
          </p:nvSpPr>
          <p:spPr>
            <a:xfrm>
              <a:off x="58827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9" name="Google Shape;4259;p47"/>
            <p:cNvSpPr/>
            <p:nvPr/>
          </p:nvSpPr>
          <p:spPr>
            <a:xfrm>
              <a:off x="60764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0" name="Google Shape;4260;p47"/>
            <p:cNvSpPr/>
            <p:nvPr/>
          </p:nvSpPr>
          <p:spPr>
            <a:xfrm>
              <a:off x="60764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61" name="Google Shape;4261;p47"/>
          <p:cNvSpPr/>
          <p:nvPr/>
        </p:nvSpPr>
        <p:spPr>
          <a:xfrm>
            <a:off x="-1352187" y="-1532187"/>
            <a:ext cx="4144363" cy="4144363"/>
          </a:xfrm>
          <a:custGeom>
            <a:avLst/>
            <a:gdLst/>
            <a:ahLst/>
            <a:cxnLst/>
            <a:rect l="l" t="t" r="r" b="b"/>
            <a:pathLst>
              <a:path w="15497" h="15497" extrusionOk="0">
                <a:moveTo>
                  <a:pt x="7749" y="0"/>
                </a:moveTo>
                <a:cubicBezTo>
                  <a:pt x="3449" y="0"/>
                  <a:pt x="1" y="3453"/>
                  <a:pt x="1" y="7748"/>
                </a:cubicBezTo>
                <a:cubicBezTo>
                  <a:pt x="1" y="12048"/>
                  <a:pt x="3449" y="15496"/>
                  <a:pt x="7749" y="15496"/>
                </a:cubicBezTo>
                <a:cubicBezTo>
                  <a:pt x="12044" y="15496"/>
                  <a:pt x="15497" y="12048"/>
                  <a:pt x="15497" y="7748"/>
                </a:cubicBezTo>
                <a:cubicBezTo>
                  <a:pt x="15497" y="3453"/>
                  <a:pt x="12044" y="0"/>
                  <a:pt x="7749" y="0"/>
                </a:cubicBezTo>
                <a:close/>
              </a:path>
            </a:pathLst>
          </a:custGeom>
          <a:solidFill>
            <a:srgbClr val="9CD3ED">
              <a:alpha val="244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 ">
  <p:cSld name="CUSTOM_3_1">
    <p:spTree>
      <p:nvGrpSpPr>
        <p:cNvPr id="1" name="Shape 4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63" name="Google Shape;4263;p48"/>
          <p:cNvGrpSpPr/>
          <p:nvPr/>
        </p:nvGrpSpPr>
        <p:grpSpPr>
          <a:xfrm>
            <a:off x="-22742" y="-53681"/>
            <a:ext cx="9189492" cy="5250864"/>
            <a:chOff x="238125" y="358125"/>
            <a:chExt cx="5988200" cy="3421650"/>
          </a:xfrm>
        </p:grpSpPr>
        <p:sp>
          <p:nvSpPr>
            <p:cNvPr id="4264" name="Google Shape;4264;p48"/>
            <p:cNvSpPr/>
            <p:nvPr/>
          </p:nvSpPr>
          <p:spPr>
            <a:xfrm>
              <a:off x="593800" y="2994275"/>
              <a:ext cx="95300" cy="95425"/>
            </a:xfrm>
            <a:custGeom>
              <a:avLst/>
              <a:gdLst/>
              <a:ahLst/>
              <a:cxnLst/>
              <a:rect l="l" t="t" r="r" b="b"/>
              <a:pathLst>
                <a:path w="3812" h="3817" extrusionOk="0">
                  <a:moveTo>
                    <a:pt x="1937" y="1"/>
                  </a:moveTo>
                  <a:lnTo>
                    <a:pt x="0" y="1938"/>
                  </a:lnTo>
                  <a:lnTo>
                    <a:pt x="1937" y="3817"/>
                  </a:lnTo>
                  <a:lnTo>
                    <a:pt x="3812" y="1938"/>
                  </a:lnTo>
                  <a:lnTo>
                    <a:pt x="1937" y="1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5" name="Google Shape;4265;p48"/>
            <p:cNvSpPr/>
            <p:nvPr/>
          </p:nvSpPr>
          <p:spPr>
            <a:xfrm>
              <a:off x="5260825" y="2994275"/>
              <a:ext cx="95300" cy="95425"/>
            </a:xfrm>
            <a:custGeom>
              <a:avLst/>
              <a:gdLst/>
              <a:ahLst/>
              <a:cxnLst/>
              <a:rect l="l" t="t" r="r" b="b"/>
              <a:pathLst>
                <a:path w="3812" h="3817" extrusionOk="0">
                  <a:moveTo>
                    <a:pt x="1874" y="1"/>
                  </a:moveTo>
                  <a:lnTo>
                    <a:pt x="0" y="1938"/>
                  </a:lnTo>
                  <a:lnTo>
                    <a:pt x="1874" y="3817"/>
                  </a:lnTo>
                  <a:lnTo>
                    <a:pt x="3811" y="1938"/>
                  </a:lnTo>
                  <a:lnTo>
                    <a:pt x="1874" y="1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6" name="Google Shape;4266;p48"/>
            <p:cNvSpPr/>
            <p:nvPr/>
          </p:nvSpPr>
          <p:spPr>
            <a:xfrm>
              <a:off x="3124050" y="1093575"/>
              <a:ext cx="95300" cy="93850"/>
            </a:xfrm>
            <a:custGeom>
              <a:avLst/>
              <a:gdLst/>
              <a:ahLst/>
              <a:cxnLst/>
              <a:rect l="l" t="t" r="r" b="b"/>
              <a:pathLst>
                <a:path w="3812" h="3754" extrusionOk="0">
                  <a:moveTo>
                    <a:pt x="1874" y="1"/>
                  </a:moveTo>
                  <a:lnTo>
                    <a:pt x="0" y="1879"/>
                  </a:lnTo>
                  <a:lnTo>
                    <a:pt x="1874" y="3753"/>
                  </a:lnTo>
                  <a:lnTo>
                    <a:pt x="3811" y="1879"/>
                  </a:lnTo>
                  <a:lnTo>
                    <a:pt x="1874" y="1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7" name="Google Shape;4267;p48"/>
            <p:cNvSpPr/>
            <p:nvPr/>
          </p:nvSpPr>
          <p:spPr>
            <a:xfrm>
              <a:off x="5652700" y="712225"/>
              <a:ext cx="87800" cy="86350"/>
            </a:xfrm>
            <a:custGeom>
              <a:avLst/>
              <a:gdLst/>
              <a:ahLst/>
              <a:cxnLst/>
              <a:rect l="l" t="t" r="r" b="b"/>
              <a:pathLst>
                <a:path w="3512" h="3454" extrusionOk="0">
                  <a:moveTo>
                    <a:pt x="1759" y="911"/>
                  </a:moveTo>
                  <a:cubicBezTo>
                    <a:pt x="2180" y="911"/>
                    <a:pt x="2606" y="1274"/>
                    <a:pt x="2606" y="1758"/>
                  </a:cubicBezTo>
                  <a:cubicBezTo>
                    <a:pt x="2606" y="2180"/>
                    <a:pt x="2180" y="2543"/>
                    <a:pt x="1759" y="2543"/>
                  </a:cubicBezTo>
                  <a:cubicBezTo>
                    <a:pt x="1274" y="2543"/>
                    <a:pt x="911" y="2180"/>
                    <a:pt x="911" y="1758"/>
                  </a:cubicBezTo>
                  <a:cubicBezTo>
                    <a:pt x="911" y="1274"/>
                    <a:pt x="1274" y="911"/>
                    <a:pt x="1759" y="911"/>
                  </a:cubicBezTo>
                  <a:close/>
                  <a:moveTo>
                    <a:pt x="1759" y="0"/>
                  </a:moveTo>
                  <a:cubicBezTo>
                    <a:pt x="790" y="0"/>
                    <a:pt x="1" y="790"/>
                    <a:pt x="1" y="1758"/>
                  </a:cubicBezTo>
                  <a:cubicBezTo>
                    <a:pt x="1" y="2727"/>
                    <a:pt x="790" y="3453"/>
                    <a:pt x="1759" y="3453"/>
                  </a:cubicBezTo>
                  <a:cubicBezTo>
                    <a:pt x="2727" y="3453"/>
                    <a:pt x="3512" y="2727"/>
                    <a:pt x="3512" y="1758"/>
                  </a:cubicBezTo>
                  <a:cubicBezTo>
                    <a:pt x="3512" y="790"/>
                    <a:pt x="2727" y="0"/>
                    <a:pt x="1759" y="0"/>
                  </a:cubicBez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8" name="Google Shape;4268;p48"/>
            <p:cNvSpPr/>
            <p:nvPr/>
          </p:nvSpPr>
          <p:spPr>
            <a:xfrm>
              <a:off x="1187025" y="712225"/>
              <a:ext cx="87775" cy="86350"/>
            </a:xfrm>
            <a:custGeom>
              <a:avLst/>
              <a:gdLst/>
              <a:ahLst/>
              <a:cxnLst/>
              <a:rect l="l" t="t" r="r" b="b"/>
              <a:pathLst>
                <a:path w="3511" h="3454" extrusionOk="0">
                  <a:moveTo>
                    <a:pt x="1753" y="911"/>
                  </a:moveTo>
                  <a:cubicBezTo>
                    <a:pt x="2179" y="911"/>
                    <a:pt x="2600" y="1274"/>
                    <a:pt x="2600" y="1758"/>
                  </a:cubicBezTo>
                  <a:cubicBezTo>
                    <a:pt x="2600" y="2180"/>
                    <a:pt x="2179" y="2543"/>
                    <a:pt x="1753" y="2543"/>
                  </a:cubicBezTo>
                  <a:cubicBezTo>
                    <a:pt x="1269" y="2543"/>
                    <a:pt x="906" y="2180"/>
                    <a:pt x="906" y="1758"/>
                  </a:cubicBezTo>
                  <a:cubicBezTo>
                    <a:pt x="906" y="1274"/>
                    <a:pt x="1269" y="911"/>
                    <a:pt x="1753" y="911"/>
                  </a:cubicBezTo>
                  <a:close/>
                  <a:moveTo>
                    <a:pt x="1753" y="0"/>
                  </a:moveTo>
                  <a:cubicBezTo>
                    <a:pt x="785" y="0"/>
                    <a:pt x="0" y="790"/>
                    <a:pt x="0" y="1758"/>
                  </a:cubicBezTo>
                  <a:cubicBezTo>
                    <a:pt x="0" y="2727"/>
                    <a:pt x="785" y="3453"/>
                    <a:pt x="1753" y="3453"/>
                  </a:cubicBezTo>
                  <a:cubicBezTo>
                    <a:pt x="2722" y="3453"/>
                    <a:pt x="3511" y="2727"/>
                    <a:pt x="3511" y="1758"/>
                  </a:cubicBezTo>
                  <a:cubicBezTo>
                    <a:pt x="3511" y="790"/>
                    <a:pt x="2722" y="0"/>
                    <a:pt x="1753" y="0"/>
                  </a:cubicBez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9" name="Google Shape;4269;p48"/>
            <p:cNvSpPr/>
            <p:nvPr/>
          </p:nvSpPr>
          <p:spPr>
            <a:xfrm>
              <a:off x="6035625" y="3555775"/>
              <a:ext cx="86225" cy="86225"/>
            </a:xfrm>
            <a:custGeom>
              <a:avLst/>
              <a:gdLst/>
              <a:ahLst/>
              <a:cxnLst/>
              <a:rect l="l" t="t" r="r" b="b"/>
              <a:pathLst>
                <a:path w="3449" h="3449" extrusionOk="0">
                  <a:moveTo>
                    <a:pt x="1696" y="906"/>
                  </a:moveTo>
                  <a:cubicBezTo>
                    <a:pt x="2180" y="906"/>
                    <a:pt x="2543" y="1269"/>
                    <a:pt x="2543" y="1695"/>
                  </a:cubicBezTo>
                  <a:cubicBezTo>
                    <a:pt x="2543" y="2180"/>
                    <a:pt x="2180" y="2543"/>
                    <a:pt x="1696" y="2543"/>
                  </a:cubicBezTo>
                  <a:cubicBezTo>
                    <a:pt x="1269" y="2543"/>
                    <a:pt x="906" y="2180"/>
                    <a:pt x="906" y="1695"/>
                  </a:cubicBezTo>
                  <a:cubicBezTo>
                    <a:pt x="906" y="1269"/>
                    <a:pt x="1269" y="906"/>
                    <a:pt x="1696" y="906"/>
                  </a:cubicBezTo>
                  <a:close/>
                  <a:moveTo>
                    <a:pt x="1696" y="0"/>
                  </a:moveTo>
                  <a:cubicBezTo>
                    <a:pt x="785" y="0"/>
                    <a:pt x="1" y="785"/>
                    <a:pt x="1" y="1695"/>
                  </a:cubicBezTo>
                  <a:cubicBezTo>
                    <a:pt x="1" y="2664"/>
                    <a:pt x="785" y="3448"/>
                    <a:pt x="1696" y="3448"/>
                  </a:cubicBezTo>
                  <a:cubicBezTo>
                    <a:pt x="2664" y="3448"/>
                    <a:pt x="3449" y="2664"/>
                    <a:pt x="3449" y="1695"/>
                  </a:cubicBezTo>
                  <a:cubicBezTo>
                    <a:pt x="3449" y="785"/>
                    <a:pt x="2664" y="0"/>
                    <a:pt x="1696" y="0"/>
                  </a:cubicBez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0" name="Google Shape;4270;p48"/>
            <p:cNvSpPr/>
            <p:nvPr/>
          </p:nvSpPr>
          <p:spPr>
            <a:xfrm>
              <a:off x="3518950" y="3371150"/>
              <a:ext cx="86350" cy="87800"/>
            </a:xfrm>
            <a:custGeom>
              <a:avLst/>
              <a:gdLst/>
              <a:ahLst/>
              <a:cxnLst/>
              <a:rect l="l" t="t" r="r" b="b"/>
              <a:pathLst>
                <a:path w="3454" h="3512" extrusionOk="0">
                  <a:moveTo>
                    <a:pt x="1758" y="906"/>
                  </a:moveTo>
                  <a:cubicBezTo>
                    <a:pt x="2180" y="906"/>
                    <a:pt x="2543" y="1269"/>
                    <a:pt x="2543" y="1753"/>
                  </a:cubicBezTo>
                  <a:cubicBezTo>
                    <a:pt x="2543" y="2238"/>
                    <a:pt x="2180" y="2601"/>
                    <a:pt x="1758" y="2601"/>
                  </a:cubicBezTo>
                  <a:cubicBezTo>
                    <a:pt x="1274" y="2601"/>
                    <a:pt x="911" y="2238"/>
                    <a:pt x="911" y="1753"/>
                  </a:cubicBezTo>
                  <a:cubicBezTo>
                    <a:pt x="911" y="1269"/>
                    <a:pt x="1274" y="906"/>
                    <a:pt x="1758" y="906"/>
                  </a:cubicBezTo>
                  <a:close/>
                  <a:moveTo>
                    <a:pt x="1758" y="0"/>
                  </a:moveTo>
                  <a:cubicBezTo>
                    <a:pt x="790" y="0"/>
                    <a:pt x="0" y="785"/>
                    <a:pt x="0" y="1753"/>
                  </a:cubicBezTo>
                  <a:cubicBezTo>
                    <a:pt x="0" y="2722"/>
                    <a:pt x="790" y="3511"/>
                    <a:pt x="1758" y="3511"/>
                  </a:cubicBezTo>
                  <a:cubicBezTo>
                    <a:pt x="2664" y="3511"/>
                    <a:pt x="3453" y="2722"/>
                    <a:pt x="3453" y="1753"/>
                  </a:cubicBezTo>
                  <a:cubicBezTo>
                    <a:pt x="3453" y="785"/>
                    <a:pt x="2664" y="0"/>
                    <a:pt x="1758" y="0"/>
                  </a:cubicBez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1" name="Google Shape;4271;p48"/>
            <p:cNvSpPr/>
            <p:nvPr/>
          </p:nvSpPr>
          <p:spPr>
            <a:xfrm>
              <a:off x="4495100" y="2033400"/>
              <a:ext cx="77125" cy="76025"/>
            </a:xfrm>
            <a:custGeom>
              <a:avLst/>
              <a:gdLst/>
              <a:ahLst/>
              <a:cxnLst/>
              <a:rect l="l" t="t" r="r" b="b"/>
              <a:pathLst>
                <a:path w="3085" h="3041" extrusionOk="0">
                  <a:moveTo>
                    <a:pt x="484" y="0"/>
                  </a:moveTo>
                  <a:cubicBezTo>
                    <a:pt x="421" y="0"/>
                    <a:pt x="300" y="58"/>
                    <a:pt x="179" y="179"/>
                  </a:cubicBezTo>
                  <a:cubicBezTo>
                    <a:pt x="0" y="363"/>
                    <a:pt x="0" y="606"/>
                    <a:pt x="179" y="785"/>
                  </a:cubicBezTo>
                  <a:lnTo>
                    <a:pt x="2300" y="2906"/>
                  </a:lnTo>
                  <a:cubicBezTo>
                    <a:pt x="2390" y="2995"/>
                    <a:pt x="2495" y="3040"/>
                    <a:pt x="2601" y="3040"/>
                  </a:cubicBezTo>
                  <a:cubicBezTo>
                    <a:pt x="2707" y="3040"/>
                    <a:pt x="2814" y="2995"/>
                    <a:pt x="2906" y="2906"/>
                  </a:cubicBezTo>
                  <a:cubicBezTo>
                    <a:pt x="3085" y="2722"/>
                    <a:pt x="3085" y="2422"/>
                    <a:pt x="2906" y="2238"/>
                  </a:cubicBezTo>
                  <a:lnTo>
                    <a:pt x="848" y="179"/>
                  </a:lnTo>
                  <a:cubicBezTo>
                    <a:pt x="726" y="58"/>
                    <a:pt x="605" y="0"/>
                    <a:pt x="484" y="0"/>
                  </a:cubicBez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2" name="Google Shape;4272;p48"/>
            <p:cNvSpPr/>
            <p:nvPr/>
          </p:nvSpPr>
          <p:spPr>
            <a:xfrm>
              <a:off x="4495100" y="2033400"/>
              <a:ext cx="77125" cy="76025"/>
            </a:xfrm>
            <a:custGeom>
              <a:avLst/>
              <a:gdLst/>
              <a:ahLst/>
              <a:cxnLst/>
              <a:rect l="l" t="t" r="r" b="b"/>
              <a:pathLst>
                <a:path w="3085" h="3041" extrusionOk="0">
                  <a:moveTo>
                    <a:pt x="2601" y="0"/>
                  </a:moveTo>
                  <a:cubicBezTo>
                    <a:pt x="2479" y="0"/>
                    <a:pt x="2358" y="58"/>
                    <a:pt x="2300" y="179"/>
                  </a:cubicBezTo>
                  <a:lnTo>
                    <a:pt x="179" y="2238"/>
                  </a:lnTo>
                  <a:cubicBezTo>
                    <a:pt x="0" y="2422"/>
                    <a:pt x="0" y="2722"/>
                    <a:pt x="179" y="2906"/>
                  </a:cubicBezTo>
                  <a:cubicBezTo>
                    <a:pt x="271" y="2995"/>
                    <a:pt x="392" y="3040"/>
                    <a:pt x="513" y="3040"/>
                  </a:cubicBezTo>
                  <a:cubicBezTo>
                    <a:pt x="634" y="3040"/>
                    <a:pt x="756" y="2995"/>
                    <a:pt x="848" y="2906"/>
                  </a:cubicBezTo>
                  <a:lnTo>
                    <a:pt x="2906" y="785"/>
                  </a:lnTo>
                  <a:cubicBezTo>
                    <a:pt x="3085" y="606"/>
                    <a:pt x="3085" y="363"/>
                    <a:pt x="2906" y="179"/>
                  </a:cubicBezTo>
                  <a:cubicBezTo>
                    <a:pt x="2843" y="58"/>
                    <a:pt x="2722" y="0"/>
                    <a:pt x="2601" y="0"/>
                  </a:cubicBez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3" name="Google Shape;4273;p48"/>
            <p:cNvSpPr/>
            <p:nvPr/>
          </p:nvSpPr>
          <p:spPr>
            <a:xfrm>
              <a:off x="1769575" y="2423825"/>
              <a:ext cx="77250" cy="74550"/>
            </a:xfrm>
            <a:custGeom>
              <a:avLst/>
              <a:gdLst/>
              <a:ahLst/>
              <a:cxnLst/>
              <a:rect l="l" t="t" r="r" b="b"/>
              <a:pathLst>
                <a:path w="3090" h="2982" extrusionOk="0">
                  <a:moveTo>
                    <a:pt x="548" y="0"/>
                  </a:moveTo>
                  <a:cubicBezTo>
                    <a:pt x="427" y="0"/>
                    <a:pt x="306" y="59"/>
                    <a:pt x="184" y="122"/>
                  </a:cubicBezTo>
                  <a:cubicBezTo>
                    <a:pt x="0" y="301"/>
                    <a:pt x="0" y="606"/>
                    <a:pt x="184" y="785"/>
                  </a:cubicBezTo>
                  <a:lnTo>
                    <a:pt x="2301" y="2843"/>
                  </a:lnTo>
                  <a:cubicBezTo>
                    <a:pt x="2393" y="2935"/>
                    <a:pt x="2499" y="2981"/>
                    <a:pt x="2605" y="2981"/>
                  </a:cubicBezTo>
                  <a:cubicBezTo>
                    <a:pt x="2711" y="2981"/>
                    <a:pt x="2816" y="2935"/>
                    <a:pt x="2906" y="2843"/>
                  </a:cubicBezTo>
                  <a:cubicBezTo>
                    <a:pt x="3090" y="2664"/>
                    <a:pt x="3090" y="2422"/>
                    <a:pt x="2906" y="2238"/>
                  </a:cubicBezTo>
                  <a:lnTo>
                    <a:pt x="848" y="122"/>
                  </a:lnTo>
                  <a:cubicBezTo>
                    <a:pt x="727" y="59"/>
                    <a:pt x="669" y="0"/>
                    <a:pt x="548" y="0"/>
                  </a:cubicBez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4" name="Google Shape;4274;p48"/>
            <p:cNvSpPr/>
            <p:nvPr/>
          </p:nvSpPr>
          <p:spPr>
            <a:xfrm>
              <a:off x="1769575" y="2423825"/>
              <a:ext cx="77250" cy="74550"/>
            </a:xfrm>
            <a:custGeom>
              <a:avLst/>
              <a:gdLst/>
              <a:ahLst/>
              <a:cxnLst/>
              <a:rect l="l" t="t" r="r" b="b"/>
              <a:pathLst>
                <a:path w="3090" h="2982" extrusionOk="0">
                  <a:moveTo>
                    <a:pt x="2606" y="0"/>
                  </a:moveTo>
                  <a:cubicBezTo>
                    <a:pt x="2485" y="0"/>
                    <a:pt x="2364" y="59"/>
                    <a:pt x="2301" y="122"/>
                  </a:cubicBezTo>
                  <a:lnTo>
                    <a:pt x="184" y="2238"/>
                  </a:lnTo>
                  <a:cubicBezTo>
                    <a:pt x="0" y="2422"/>
                    <a:pt x="0" y="2664"/>
                    <a:pt x="184" y="2843"/>
                  </a:cubicBezTo>
                  <a:cubicBezTo>
                    <a:pt x="274" y="2935"/>
                    <a:pt x="395" y="2981"/>
                    <a:pt x="516" y="2981"/>
                  </a:cubicBezTo>
                  <a:cubicBezTo>
                    <a:pt x="637" y="2981"/>
                    <a:pt x="758" y="2935"/>
                    <a:pt x="848" y="2843"/>
                  </a:cubicBezTo>
                  <a:lnTo>
                    <a:pt x="2906" y="785"/>
                  </a:lnTo>
                  <a:cubicBezTo>
                    <a:pt x="3090" y="606"/>
                    <a:pt x="3090" y="301"/>
                    <a:pt x="2906" y="122"/>
                  </a:cubicBezTo>
                  <a:cubicBezTo>
                    <a:pt x="2848" y="59"/>
                    <a:pt x="2727" y="0"/>
                    <a:pt x="2606" y="0"/>
                  </a:cubicBez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5" name="Google Shape;4275;p48"/>
            <p:cNvSpPr/>
            <p:nvPr/>
          </p:nvSpPr>
          <p:spPr>
            <a:xfrm>
              <a:off x="238125" y="3732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6" name="Google Shape;4276;p48"/>
            <p:cNvSpPr/>
            <p:nvPr/>
          </p:nvSpPr>
          <p:spPr>
            <a:xfrm>
              <a:off x="238125" y="562475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7" name="Google Shape;4277;p48"/>
            <p:cNvSpPr/>
            <p:nvPr/>
          </p:nvSpPr>
          <p:spPr>
            <a:xfrm>
              <a:off x="238125" y="7531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8" name="Google Shape;4278;p48"/>
            <p:cNvSpPr/>
            <p:nvPr/>
          </p:nvSpPr>
          <p:spPr>
            <a:xfrm>
              <a:off x="238125" y="9422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9" name="Google Shape;4279;p48"/>
            <p:cNvSpPr/>
            <p:nvPr/>
          </p:nvSpPr>
          <p:spPr>
            <a:xfrm>
              <a:off x="238125" y="1131475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0" name="Google Shape;4280;p48"/>
            <p:cNvSpPr/>
            <p:nvPr/>
          </p:nvSpPr>
          <p:spPr>
            <a:xfrm>
              <a:off x="238125" y="13221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1" name="Google Shape;4281;p48"/>
            <p:cNvSpPr/>
            <p:nvPr/>
          </p:nvSpPr>
          <p:spPr>
            <a:xfrm>
              <a:off x="238125" y="15112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2" name="Google Shape;4282;p48"/>
            <p:cNvSpPr/>
            <p:nvPr/>
          </p:nvSpPr>
          <p:spPr>
            <a:xfrm>
              <a:off x="238125" y="1701925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3" name="Google Shape;4283;p48"/>
            <p:cNvSpPr/>
            <p:nvPr/>
          </p:nvSpPr>
          <p:spPr>
            <a:xfrm>
              <a:off x="238125" y="18911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4" name="Google Shape;4284;p48"/>
            <p:cNvSpPr/>
            <p:nvPr/>
          </p:nvSpPr>
          <p:spPr>
            <a:xfrm>
              <a:off x="238125" y="20802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5" name="Google Shape;4285;p48"/>
            <p:cNvSpPr/>
            <p:nvPr/>
          </p:nvSpPr>
          <p:spPr>
            <a:xfrm>
              <a:off x="238125" y="2270925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6" name="Google Shape;4286;p48"/>
            <p:cNvSpPr/>
            <p:nvPr/>
          </p:nvSpPr>
          <p:spPr>
            <a:xfrm>
              <a:off x="238125" y="24601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7" name="Google Shape;4287;p48"/>
            <p:cNvSpPr/>
            <p:nvPr/>
          </p:nvSpPr>
          <p:spPr>
            <a:xfrm>
              <a:off x="238125" y="2650825"/>
              <a:ext cx="5988200" cy="4500"/>
            </a:xfrm>
            <a:custGeom>
              <a:avLst/>
              <a:gdLst/>
              <a:ahLst/>
              <a:cxnLst/>
              <a:rect l="l" t="t" r="r" b="b"/>
              <a:pathLst>
                <a:path w="239528" h="180" extrusionOk="0">
                  <a:moveTo>
                    <a:pt x="0" y="0"/>
                  </a:moveTo>
                  <a:lnTo>
                    <a:pt x="0" y="179"/>
                  </a:lnTo>
                  <a:lnTo>
                    <a:pt x="239528" y="179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8" name="Google Shape;4288;p48"/>
            <p:cNvSpPr/>
            <p:nvPr/>
          </p:nvSpPr>
          <p:spPr>
            <a:xfrm>
              <a:off x="238125" y="2839925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9" name="Google Shape;4289;p48"/>
            <p:cNvSpPr/>
            <p:nvPr/>
          </p:nvSpPr>
          <p:spPr>
            <a:xfrm>
              <a:off x="238125" y="30291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0" name="Google Shape;4290;p48"/>
            <p:cNvSpPr/>
            <p:nvPr/>
          </p:nvSpPr>
          <p:spPr>
            <a:xfrm>
              <a:off x="238125" y="3219825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1" name="Google Shape;4291;p48"/>
            <p:cNvSpPr/>
            <p:nvPr/>
          </p:nvSpPr>
          <p:spPr>
            <a:xfrm>
              <a:off x="238125" y="3408925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2" name="Google Shape;4292;p48"/>
            <p:cNvSpPr/>
            <p:nvPr/>
          </p:nvSpPr>
          <p:spPr>
            <a:xfrm>
              <a:off x="238125" y="35981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3" name="Google Shape;4293;p48"/>
            <p:cNvSpPr/>
            <p:nvPr/>
          </p:nvSpPr>
          <p:spPr>
            <a:xfrm>
              <a:off x="2548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4" name="Google Shape;4294;p48"/>
            <p:cNvSpPr/>
            <p:nvPr/>
          </p:nvSpPr>
          <p:spPr>
            <a:xfrm>
              <a:off x="2548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5" name="Google Shape;4295;p48"/>
            <p:cNvSpPr/>
            <p:nvPr/>
          </p:nvSpPr>
          <p:spPr>
            <a:xfrm>
              <a:off x="4485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6" name="Google Shape;4296;p48"/>
            <p:cNvSpPr/>
            <p:nvPr/>
          </p:nvSpPr>
          <p:spPr>
            <a:xfrm>
              <a:off x="4485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7" name="Google Shape;4297;p48"/>
            <p:cNvSpPr/>
            <p:nvPr/>
          </p:nvSpPr>
          <p:spPr>
            <a:xfrm>
              <a:off x="6422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8" name="Google Shape;4298;p48"/>
            <p:cNvSpPr/>
            <p:nvPr/>
          </p:nvSpPr>
          <p:spPr>
            <a:xfrm>
              <a:off x="6422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9" name="Google Shape;4299;p48"/>
            <p:cNvSpPr/>
            <p:nvPr/>
          </p:nvSpPr>
          <p:spPr>
            <a:xfrm>
              <a:off x="8359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0" name="Google Shape;4300;p48"/>
            <p:cNvSpPr/>
            <p:nvPr/>
          </p:nvSpPr>
          <p:spPr>
            <a:xfrm>
              <a:off x="8359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1" name="Google Shape;4301;p48"/>
            <p:cNvSpPr/>
            <p:nvPr/>
          </p:nvSpPr>
          <p:spPr>
            <a:xfrm>
              <a:off x="10310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2" name="Google Shape;4302;p48"/>
            <p:cNvSpPr/>
            <p:nvPr/>
          </p:nvSpPr>
          <p:spPr>
            <a:xfrm>
              <a:off x="10310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3" name="Google Shape;4303;p48"/>
            <p:cNvSpPr/>
            <p:nvPr/>
          </p:nvSpPr>
          <p:spPr>
            <a:xfrm>
              <a:off x="122477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4" name="Google Shape;4304;p48"/>
            <p:cNvSpPr/>
            <p:nvPr/>
          </p:nvSpPr>
          <p:spPr>
            <a:xfrm>
              <a:off x="122477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5" name="Google Shape;4305;p48"/>
            <p:cNvSpPr/>
            <p:nvPr/>
          </p:nvSpPr>
          <p:spPr>
            <a:xfrm>
              <a:off x="141847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6" name="Google Shape;4306;p48"/>
            <p:cNvSpPr/>
            <p:nvPr/>
          </p:nvSpPr>
          <p:spPr>
            <a:xfrm>
              <a:off x="141847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7" name="Google Shape;4307;p48"/>
            <p:cNvSpPr/>
            <p:nvPr/>
          </p:nvSpPr>
          <p:spPr>
            <a:xfrm>
              <a:off x="1612200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8" name="Google Shape;4308;p48"/>
            <p:cNvSpPr/>
            <p:nvPr/>
          </p:nvSpPr>
          <p:spPr>
            <a:xfrm>
              <a:off x="1612200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9" name="Google Shape;4309;p48"/>
            <p:cNvSpPr/>
            <p:nvPr/>
          </p:nvSpPr>
          <p:spPr>
            <a:xfrm>
              <a:off x="18074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0" name="Google Shape;4310;p48"/>
            <p:cNvSpPr/>
            <p:nvPr/>
          </p:nvSpPr>
          <p:spPr>
            <a:xfrm>
              <a:off x="18074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1" name="Google Shape;4311;p48"/>
            <p:cNvSpPr/>
            <p:nvPr/>
          </p:nvSpPr>
          <p:spPr>
            <a:xfrm>
              <a:off x="20011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2" name="Google Shape;4312;p48"/>
            <p:cNvSpPr/>
            <p:nvPr/>
          </p:nvSpPr>
          <p:spPr>
            <a:xfrm>
              <a:off x="20011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3" name="Google Shape;4313;p48"/>
            <p:cNvSpPr/>
            <p:nvPr/>
          </p:nvSpPr>
          <p:spPr>
            <a:xfrm>
              <a:off x="21948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4" name="Google Shape;4314;p48"/>
            <p:cNvSpPr/>
            <p:nvPr/>
          </p:nvSpPr>
          <p:spPr>
            <a:xfrm>
              <a:off x="21948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5" name="Google Shape;4315;p48"/>
            <p:cNvSpPr/>
            <p:nvPr/>
          </p:nvSpPr>
          <p:spPr>
            <a:xfrm>
              <a:off x="23885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6" name="Google Shape;4316;p48"/>
            <p:cNvSpPr/>
            <p:nvPr/>
          </p:nvSpPr>
          <p:spPr>
            <a:xfrm>
              <a:off x="23885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7" name="Google Shape;4317;p48"/>
            <p:cNvSpPr/>
            <p:nvPr/>
          </p:nvSpPr>
          <p:spPr>
            <a:xfrm>
              <a:off x="25837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8" name="Google Shape;4318;p48"/>
            <p:cNvSpPr/>
            <p:nvPr/>
          </p:nvSpPr>
          <p:spPr>
            <a:xfrm>
              <a:off x="25837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9" name="Google Shape;4319;p48"/>
            <p:cNvSpPr/>
            <p:nvPr/>
          </p:nvSpPr>
          <p:spPr>
            <a:xfrm>
              <a:off x="27774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0" name="Google Shape;4320;p48"/>
            <p:cNvSpPr/>
            <p:nvPr/>
          </p:nvSpPr>
          <p:spPr>
            <a:xfrm>
              <a:off x="27774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1" name="Google Shape;4321;p48"/>
            <p:cNvSpPr/>
            <p:nvPr/>
          </p:nvSpPr>
          <p:spPr>
            <a:xfrm>
              <a:off x="297112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2" name="Google Shape;4322;p48"/>
            <p:cNvSpPr/>
            <p:nvPr/>
          </p:nvSpPr>
          <p:spPr>
            <a:xfrm>
              <a:off x="297112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3" name="Google Shape;4323;p48"/>
            <p:cNvSpPr/>
            <p:nvPr/>
          </p:nvSpPr>
          <p:spPr>
            <a:xfrm>
              <a:off x="316482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4" name="Google Shape;4324;p48"/>
            <p:cNvSpPr/>
            <p:nvPr/>
          </p:nvSpPr>
          <p:spPr>
            <a:xfrm>
              <a:off x="316482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5" name="Google Shape;4325;p48"/>
            <p:cNvSpPr/>
            <p:nvPr/>
          </p:nvSpPr>
          <p:spPr>
            <a:xfrm>
              <a:off x="3360125" y="358125"/>
              <a:ext cx="4500" cy="3421650"/>
            </a:xfrm>
            <a:custGeom>
              <a:avLst/>
              <a:gdLst/>
              <a:ahLst/>
              <a:cxnLst/>
              <a:rect l="l" t="t" r="r" b="b"/>
              <a:pathLst>
                <a:path w="180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179" y="136865"/>
                  </a:lnTo>
                  <a:lnTo>
                    <a:pt x="179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6" name="Google Shape;4326;p48"/>
            <p:cNvSpPr/>
            <p:nvPr/>
          </p:nvSpPr>
          <p:spPr>
            <a:xfrm>
              <a:off x="3360125" y="358125"/>
              <a:ext cx="4500" cy="3421650"/>
            </a:xfrm>
            <a:custGeom>
              <a:avLst/>
              <a:gdLst/>
              <a:ahLst/>
              <a:cxnLst/>
              <a:rect l="l" t="t" r="r" b="b"/>
              <a:pathLst>
                <a:path w="180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179" y="136865"/>
                  </a:lnTo>
                  <a:lnTo>
                    <a:pt x="179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7" name="Google Shape;4327;p48"/>
            <p:cNvSpPr/>
            <p:nvPr/>
          </p:nvSpPr>
          <p:spPr>
            <a:xfrm>
              <a:off x="35538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8" name="Google Shape;4328;p48"/>
            <p:cNvSpPr/>
            <p:nvPr/>
          </p:nvSpPr>
          <p:spPr>
            <a:xfrm>
              <a:off x="35538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9" name="Google Shape;4329;p48"/>
            <p:cNvSpPr/>
            <p:nvPr/>
          </p:nvSpPr>
          <p:spPr>
            <a:xfrm>
              <a:off x="37475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0" name="Google Shape;4330;p48"/>
            <p:cNvSpPr/>
            <p:nvPr/>
          </p:nvSpPr>
          <p:spPr>
            <a:xfrm>
              <a:off x="37475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1" name="Google Shape;4331;p48"/>
            <p:cNvSpPr/>
            <p:nvPr/>
          </p:nvSpPr>
          <p:spPr>
            <a:xfrm>
              <a:off x="39412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2" name="Google Shape;4332;p48"/>
            <p:cNvSpPr/>
            <p:nvPr/>
          </p:nvSpPr>
          <p:spPr>
            <a:xfrm>
              <a:off x="39412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3" name="Google Shape;4333;p48"/>
            <p:cNvSpPr/>
            <p:nvPr/>
          </p:nvSpPr>
          <p:spPr>
            <a:xfrm>
              <a:off x="4136375" y="358125"/>
              <a:ext cx="4625" cy="3421650"/>
            </a:xfrm>
            <a:custGeom>
              <a:avLst/>
              <a:gdLst/>
              <a:ahLst/>
              <a:cxnLst/>
              <a:rect l="l" t="t" r="r" b="b"/>
              <a:pathLst>
                <a:path w="185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185" y="136865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4" name="Google Shape;4334;p48"/>
            <p:cNvSpPr/>
            <p:nvPr/>
          </p:nvSpPr>
          <p:spPr>
            <a:xfrm>
              <a:off x="4136375" y="358125"/>
              <a:ext cx="4625" cy="3421650"/>
            </a:xfrm>
            <a:custGeom>
              <a:avLst/>
              <a:gdLst/>
              <a:ahLst/>
              <a:cxnLst/>
              <a:rect l="l" t="t" r="r" b="b"/>
              <a:pathLst>
                <a:path w="185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185" y="136865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5" name="Google Shape;4335;p48"/>
            <p:cNvSpPr/>
            <p:nvPr/>
          </p:nvSpPr>
          <p:spPr>
            <a:xfrm>
              <a:off x="43300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6" name="Google Shape;4336;p48"/>
            <p:cNvSpPr/>
            <p:nvPr/>
          </p:nvSpPr>
          <p:spPr>
            <a:xfrm>
              <a:off x="43300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7" name="Google Shape;4337;p48"/>
            <p:cNvSpPr/>
            <p:nvPr/>
          </p:nvSpPr>
          <p:spPr>
            <a:xfrm>
              <a:off x="45237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8" name="Google Shape;4338;p48"/>
            <p:cNvSpPr/>
            <p:nvPr/>
          </p:nvSpPr>
          <p:spPr>
            <a:xfrm>
              <a:off x="45237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9" name="Google Shape;4339;p48"/>
            <p:cNvSpPr/>
            <p:nvPr/>
          </p:nvSpPr>
          <p:spPr>
            <a:xfrm>
              <a:off x="47174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0" name="Google Shape;4340;p48"/>
            <p:cNvSpPr/>
            <p:nvPr/>
          </p:nvSpPr>
          <p:spPr>
            <a:xfrm>
              <a:off x="47174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1" name="Google Shape;4341;p48"/>
            <p:cNvSpPr/>
            <p:nvPr/>
          </p:nvSpPr>
          <p:spPr>
            <a:xfrm>
              <a:off x="491117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2" name="Google Shape;4342;p48"/>
            <p:cNvSpPr/>
            <p:nvPr/>
          </p:nvSpPr>
          <p:spPr>
            <a:xfrm>
              <a:off x="491117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3" name="Google Shape;4343;p48"/>
            <p:cNvSpPr/>
            <p:nvPr/>
          </p:nvSpPr>
          <p:spPr>
            <a:xfrm>
              <a:off x="51064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4" name="Google Shape;4344;p48"/>
            <p:cNvSpPr/>
            <p:nvPr/>
          </p:nvSpPr>
          <p:spPr>
            <a:xfrm>
              <a:off x="51064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5" name="Google Shape;4345;p48"/>
            <p:cNvSpPr/>
            <p:nvPr/>
          </p:nvSpPr>
          <p:spPr>
            <a:xfrm>
              <a:off x="53001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6" name="Google Shape;4346;p48"/>
            <p:cNvSpPr/>
            <p:nvPr/>
          </p:nvSpPr>
          <p:spPr>
            <a:xfrm>
              <a:off x="53001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7" name="Google Shape;4347;p48"/>
            <p:cNvSpPr/>
            <p:nvPr/>
          </p:nvSpPr>
          <p:spPr>
            <a:xfrm>
              <a:off x="54938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8" name="Google Shape;4348;p48"/>
            <p:cNvSpPr/>
            <p:nvPr/>
          </p:nvSpPr>
          <p:spPr>
            <a:xfrm>
              <a:off x="54938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9" name="Google Shape;4349;p48"/>
            <p:cNvSpPr/>
            <p:nvPr/>
          </p:nvSpPr>
          <p:spPr>
            <a:xfrm>
              <a:off x="56875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0" name="Google Shape;4350;p48"/>
            <p:cNvSpPr/>
            <p:nvPr/>
          </p:nvSpPr>
          <p:spPr>
            <a:xfrm>
              <a:off x="56875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1" name="Google Shape;4351;p48"/>
            <p:cNvSpPr/>
            <p:nvPr/>
          </p:nvSpPr>
          <p:spPr>
            <a:xfrm>
              <a:off x="58827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2" name="Google Shape;4352;p48"/>
            <p:cNvSpPr/>
            <p:nvPr/>
          </p:nvSpPr>
          <p:spPr>
            <a:xfrm>
              <a:off x="58827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3" name="Google Shape;4353;p48"/>
            <p:cNvSpPr/>
            <p:nvPr/>
          </p:nvSpPr>
          <p:spPr>
            <a:xfrm>
              <a:off x="60764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4" name="Google Shape;4354;p48"/>
            <p:cNvSpPr/>
            <p:nvPr/>
          </p:nvSpPr>
          <p:spPr>
            <a:xfrm>
              <a:off x="60764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355" name="Google Shape;4355;p48"/>
          <p:cNvSpPr/>
          <p:nvPr/>
        </p:nvSpPr>
        <p:spPr>
          <a:xfrm>
            <a:off x="-4305300" y="762000"/>
            <a:ext cx="8602036" cy="8602036"/>
          </a:xfrm>
          <a:custGeom>
            <a:avLst/>
            <a:gdLst/>
            <a:ahLst/>
            <a:cxnLst/>
            <a:rect l="l" t="t" r="r" b="b"/>
            <a:pathLst>
              <a:path w="15497" h="15497" extrusionOk="0">
                <a:moveTo>
                  <a:pt x="7749" y="0"/>
                </a:moveTo>
                <a:cubicBezTo>
                  <a:pt x="3449" y="0"/>
                  <a:pt x="1" y="3453"/>
                  <a:pt x="1" y="7748"/>
                </a:cubicBezTo>
                <a:cubicBezTo>
                  <a:pt x="1" y="12048"/>
                  <a:pt x="3449" y="15496"/>
                  <a:pt x="7749" y="15496"/>
                </a:cubicBezTo>
                <a:cubicBezTo>
                  <a:pt x="12044" y="15496"/>
                  <a:pt x="15497" y="12048"/>
                  <a:pt x="15497" y="7748"/>
                </a:cubicBezTo>
                <a:cubicBezTo>
                  <a:pt x="15497" y="3453"/>
                  <a:pt x="12044" y="0"/>
                  <a:pt x="7749" y="0"/>
                </a:cubicBezTo>
                <a:close/>
              </a:path>
            </a:pathLst>
          </a:custGeom>
          <a:solidFill>
            <a:srgbClr val="9CD3ED">
              <a:alpha val="244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 ">
  <p:cSld name="CUSTOM_4_1">
    <p:spTree>
      <p:nvGrpSpPr>
        <p:cNvPr id="1" name="Shape 4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57" name="Google Shape;4357;p49"/>
          <p:cNvGrpSpPr/>
          <p:nvPr/>
        </p:nvGrpSpPr>
        <p:grpSpPr>
          <a:xfrm>
            <a:off x="-22742" y="-53681"/>
            <a:ext cx="9189492" cy="5250864"/>
            <a:chOff x="238125" y="358125"/>
            <a:chExt cx="5988200" cy="3421650"/>
          </a:xfrm>
        </p:grpSpPr>
        <p:sp>
          <p:nvSpPr>
            <p:cNvPr id="4358" name="Google Shape;4358;p49"/>
            <p:cNvSpPr/>
            <p:nvPr/>
          </p:nvSpPr>
          <p:spPr>
            <a:xfrm>
              <a:off x="593800" y="2994275"/>
              <a:ext cx="95300" cy="95425"/>
            </a:xfrm>
            <a:custGeom>
              <a:avLst/>
              <a:gdLst/>
              <a:ahLst/>
              <a:cxnLst/>
              <a:rect l="l" t="t" r="r" b="b"/>
              <a:pathLst>
                <a:path w="3812" h="3817" extrusionOk="0">
                  <a:moveTo>
                    <a:pt x="1937" y="1"/>
                  </a:moveTo>
                  <a:lnTo>
                    <a:pt x="0" y="1938"/>
                  </a:lnTo>
                  <a:lnTo>
                    <a:pt x="1937" y="3817"/>
                  </a:lnTo>
                  <a:lnTo>
                    <a:pt x="3812" y="1938"/>
                  </a:lnTo>
                  <a:lnTo>
                    <a:pt x="1937" y="1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9" name="Google Shape;4359;p49"/>
            <p:cNvSpPr/>
            <p:nvPr/>
          </p:nvSpPr>
          <p:spPr>
            <a:xfrm>
              <a:off x="5260825" y="2994275"/>
              <a:ext cx="95300" cy="95425"/>
            </a:xfrm>
            <a:custGeom>
              <a:avLst/>
              <a:gdLst/>
              <a:ahLst/>
              <a:cxnLst/>
              <a:rect l="l" t="t" r="r" b="b"/>
              <a:pathLst>
                <a:path w="3812" h="3817" extrusionOk="0">
                  <a:moveTo>
                    <a:pt x="1874" y="1"/>
                  </a:moveTo>
                  <a:lnTo>
                    <a:pt x="0" y="1938"/>
                  </a:lnTo>
                  <a:lnTo>
                    <a:pt x="1874" y="3817"/>
                  </a:lnTo>
                  <a:lnTo>
                    <a:pt x="3811" y="1938"/>
                  </a:lnTo>
                  <a:lnTo>
                    <a:pt x="1874" y="1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0" name="Google Shape;4360;p49"/>
            <p:cNvSpPr/>
            <p:nvPr/>
          </p:nvSpPr>
          <p:spPr>
            <a:xfrm>
              <a:off x="3124050" y="1093575"/>
              <a:ext cx="95300" cy="93850"/>
            </a:xfrm>
            <a:custGeom>
              <a:avLst/>
              <a:gdLst/>
              <a:ahLst/>
              <a:cxnLst/>
              <a:rect l="l" t="t" r="r" b="b"/>
              <a:pathLst>
                <a:path w="3812" h="3754" extrusionOk="0">
                  <a:moveTo>
                    <a:pt x="1874" y="1"/>
                  </a:moveTo>
                  <a:lnTo>
                    <a:pt x="0" y="1879"/>
                  </a:lnTo>
                  <a:lnTo>
                    <a:pt x="1874" y="3753"/>
                  </a:lnTo>
                  <a:lnTo>
                    <a:pt x="3811" y="1879"/>
                  </a:lnTo>
                  <a:lnTo>
                    <a:pt x="1874" y="1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1" name="Google Shape;4361;p49"/>
            <p:cNvSpPr/>
            <p:nvPr/>
          </p:nvSpPr>
          <p:spPr>
            <a:xfrm>
              <a:off x="5652700" y="712225"/>
              <a:ext cx="87800" cy="86350"/>
            </a:xfrm>
            <a:custGeom>
              <a:avLst/>
              <a:gdLst/>
              <a:ahLst/>
              <a:cxnLst/>
              <a:rect l="l" t="t" r="r" b="b"/>
              <a:pathLst>
                <a:path w="3512" h="3454" extrusionOk="0">
                  <a:moveTo>
                    <a:pt x="1759" y="911"/>
                  </a:moveTo>
                  <a:cubicBezTo>
                    <a:pt x="2180" y="911"/>
                    <a:pt x="2606" y="1274"/>
                    <a:pt x="2606" y="1758"/>
                  </a:cubicBezTo>
                  <a:cubicBezTo>
                    <a:pt x="2606" y="2180"/>
                    <a:pt x="2180" y="2543"/>
                    <a:pt x="1759" y="2543"/>
                  </a:cubicBezTo>
                  <a:cubicBezTo>
                    <a:pt x="1274" y="2543"/>
                    <a:pt x="911" y="2180"/>
                    <a:pt x="911" y="1758"/>
                  </a:cubicBezTo>
                  <a:cubicBezTo>
                    <a:pt x="911" y="1274"/>
                    <a:pt x="1274" y="911"/>
                    <a:pt x="1759" y="911"/>
                  </a:cubicBezTo>
                  <a:close/>
                  <a:moveTo>
                    <a:pt x="1759" y="0"/>
                  </a:moveTo>
                  <a:cubicBezTo>
                    <a:pt x="790" y="0"/>
                    <a:pt x="1" y="790"/>
                    <a:pt x="1" y="1758"/>
                  </a:cubicBezTo>
                  <a:cubicBezTo>
                    <a:pt x="1" y="2727"/>
                    <a:pt x="790" y="3453"/>
                    <a:pt x="1759" y="3453"/>
                  </a:cubicBezTo>
                  <a:cubicBezTo>
                    <a:pt x="2727" y="3453"/>
                    <a:pt x="3512" y="2727"/>
                    <a:pt x="3512" y="1758"/>
                  </a:cubicBezTo>
                  <a:cubicBezTo>
                    <a:pt x="3512" y="790"/>
                    <a:pt x="2727" y="0"/>
                    <a:pt x="1759" y="0"/>
                  </a:cubicBez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2" name="Google Shape;4362;p49"/>
            <p:cNvSpPr/>
            <p:nvPr/>
          </p:nvSpPr>
          <p:spPr>
            <a:xfrm>
              <a:off x="1187025" y="712225"/>
              <a:ext cx="87775" cy="86350"/>
            </a:xfrm>
            <a:custGeom>
              <a:avLst/>
              <a:gdLst/>
              <a:ahLst/>
              <a:cxnLst/>
              <a:rect l="l" t="t" r="r" b="b"/>
              <a:pathLst>
                <a:path w="3511" h="3454" extrusionOk="0">
                  <a:moveTo>
                    <a:pt x="1753" y="911"/>
                  </a:moveTo>
                  <a:cubicBezTo>
                    <a:pt x="2179" y="911"/>
                    <a:pt x="2600" y="1274"/>
                    <a:pt x="2600" y="1758"/>
                  </a:cubicBezTo>
                  <a:cubicBezTo>
                    <a:pt x="2600" y="2180"/>
                    <a:pt x="2179" y="2543"/>
                    <a:pt x="1753" y="2543"/>
                  </a:cubicBezTo>
                  <a:cubicBezTo>
                    <a:pt x="1269" y="2543"/>
                    <a:pt x="906" y="2180"/>
                    <a:pt x="906" y="1758"/>
                  </a:cubicBezTo>
                  <a:cubicBezTo>
                    <a:pt x="906" y="1274"/>
                    <a:pt x="1269" y="911"/>
                    <a:pt x="1753" y="911"/>
                  </a:cubicBezTo>
                  <a:close/>
                  <a:moveTo>
                    <a:pt x="1753" y="0"/>
                  </a:moveTo>
                  <a:cubicBezTo>
                    <a:pt x="785" y="0"/>
                    <a:pt x="0" y="790"/>
                    <a:pt x="0" y="1758"/>
                  </a:cubicBezTo>
                  <a:cubicBezTo>
                    <a:pt x="0" y="2727"/>
                    <a:pt x="785" y="3453"/>
                    <a:pt x="1753" y="3453"/>
                  </a:cubicBezTo>
                  <a:cubicBezTo>
                    <a:pt x="2722" y="3453"/>
                    <a:pt x="3511" y="2727"/>
                    <a:pt x="3511" y="1758"/>
                  </a:cubicBezTo>
                  <a:cubicBezTo>
                    <a:pt x="3511" y="790"/>
                    <a:pt x="2722" y="0"/>
                    <a:pt x="1753" y="0"/>
                  </a:cubicBez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3" name="Google Shape;4363;p49"/>
            <p:cNvSpPr/>
            <p:nvPr/>
          </p:nvSpPr>
          <p:spPr>
            <a:xfrm>
              <a:off x="6035625" y="3555775"/>
              <a:ext cx="86225" cy="86225"/>
            </a:xfrm>
            <a:custGeom>
              <a:avLst/>
              <a:gdLst/>
              <a:ahLst/>
              <a:cxnLst/>
              <a:rect l="l" t="t" r="r" b="b"/>
              <a:pathLst>
                <a:path w="3449" h="3449" extrusionOk="0">
                  <a:moveTo>
                    <a:pt x="1696" y="906"/>
                  </a:moveTo>
                  <a:cubicBezTo>
                    <a:pt x="2180" y="906"/>
                    <a:pt x="2543" y="1269"/>
                    <a:pt x="2543" y="1695"/>
                  </a:cubicBezTo>
                  <a:cubicBezTo>
                    <a:pt x="2543" y="2180"/>
                    <a:pt x="2180" y="2543"/>
                    <a:pt x="1696" y="2543"/>
                  </a:cubicBezTo>
                  <a:cubicBezTo>
                    <a:pt x="1269" y="2543"/>
                    <a:pt x="906" y="2180"/>
                    <a:pt x="906" y="1695"/>
                  </a:cubicBezTo>
                  <a:cubicBezTo>
                    <a:pt x="906" y="1269"/>
                    <a:pt x="1269" y="906"/>
                    <a:pt x="1696" y="906"/>
                  </a:cubicBezTo>
                  <a:close/>
                  <a:moveTo>
                    <a:pt x="1696" y="0"/>
                  </a:moveTo>
                  <a:cubicBezTo>
                    <a:pt x="785" y="0"/>
                    <a:pt x="1" y="785"/>
                    <a:pt x="1" y="1695"/>
                  </a:cubicBezTo>
                  <a:cubicBezTo>
                    <a:pt x="1" y="2664"/>
                    <a:pt x="785" y="3448"/>
                    <a:pt x="1696" y="3448"/>
                  </a:cubicBezTo>
                  <a:cubicBezTo>
                    <a:pt x="2664" y="3448"/>
                    <a:pt x="3449" y="2664"/>
                    <a:pt x="3449" y="1695"/>
                  </a:cubicBezTo>
                  <a:cubicBezTo>
                    <a:pt x="3449" y="785"/>
                    <a:pt x="2664" y="0"/>
                    <a:pt x="1696" y="0"/>
                  </a:cubicBez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4" name="Google Shape;4364;p49"/>
            <p:cNvSpPr/>
            <p:nvPr/>
          </p:nvSpPr>
          <p:spPr>
            <a:xfrm>
              <a:off x="3518950" y="3371150"/>
              <a:ext cx="86350" cy="87800"/>
            </a:xfrm>
            <a:custGeom>
              <a:avLst/>
              <a:gdLst/>
              <a:ahLst/>
              <a:cxnLst/>
              <a:rect l="l" t="t" r="r" b="b"/>
              <a:pathLst>
                <a:path w="3454" h="3512" extrusionOk="0">
                  <a:moveTo>
                    <a:pt x="1758" y="906"/>
                  </a:moveTo>
                  <a:cubicBezTo>
                    <a:pt x="2180" y="906"/>
                    <a:pt x="2543" y="1269"/>
                    <a:pt x="2543" y="1753"/>
                  </a:cubicBezTo>
                  <a:cubicBezTo>
                    <a:pt x="2543" y="2238"/>
                    <a:pt x="2180" y="2601"/>
                    <a:pt x="1758" y="2601"/>
                  </a:cubicBezTo>
                  <a:cubicBezTo>
                    <a:pt x="1274" y="2601"/>
                    <a:pt x="911" y="2238"/>
                    <a:pt x="911" y="1753"/>
                  </a:cubicBezTo>
                  <a:cubicBezTo>
                    <a:pt x="911" y="1269"/>
                    <a:pt x="1274" y="906"/>
                    <a:pt x="1758" y="906"/>
                  </a:cubicBezTo>
                  <a:close/>
                  <a:moveTo>
                    <a:pt x="1758" y="0"/>
                  </a:moveTo>
                  <a:cubicBezTo>
                    <a:pt x="790" y="0"/>
                    <a:pt x="0" y="785"/>
                    <a:pt x="0" y="1753"/>
                  </a:cubicBezTo>
                  <a:cubicBezTo>
                    <a:pt x="0" y="2722"/>
                    <a:pt x="790" y="3511"/>
                    <a:pt x="1758" y="3511"/>
                  </a:cubicBezTo>
                  <a:cubicBezTo>
                    <a:pt x="2664" y="3511"/>
                    <a:pt x="3453" y="2722"/>
                    <a:pt x="3453" y="1753"/>
                  </a:cubicBezTo>
                  <a:cubicBezTo>
                    <a:pt x="3453" y="785"/>
                    <a:pt x="2664" y="0"/>
                    <a:pt x="1758" y="0"/>
                  </a:cubicBez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5" name="Google Shape;4365;p49"/>
            <p:cNvSpPr/>
            <p:nvPr/>
          </p:nvSpPr>
          <p:spPr>
            <a:xfrm>
              <a:off x="4495100" y="2033400"/>
              <a:ext cx="77125" cy="76025"/>
            </a:xfrm>
            <a:custGeom>
              <a:avLst/>
              <a:gdLst/>
              <a:ahLst/>
              <a:cxnLst/>
              <a:rect l="l" t="t" r="r" b="b"/>
              <a:pathLst>
                <a:path w="3085" h="3041" extrusionOk="0">
                  <a:moveTo>
                    <a:pt x="484" y="0"/>
                  </a:moveTo>
                  <a:cubicBezTo>
                    <a:pt x="421" y="0"/>
                    <a:pt x="300" y="58"/>
                    <a:pt x="179" y="179"/>
                  </a:cubicBezTo>
                  <a:cubicBezTo>
                    <a:pt x="0" y="363"/>
                    <a:pt x="0" y="606"/>
                    <a:pt x="179" y="785"/>
                  </a:cubicBezTo>
                  <a:lnTo>
                    <a:pt x="2300" y="2906"/>
                  </a:lnTo>
                  <a:cubicBezTo>
                    <a:pt x="2390" y="2995"/>
                    <a:pt x="2495" y="3040"/>
                    <a:pt x="2601" y="3040"/>
                  </a:cubicBezTo>
                  <a:cubicBezTo>
                    <a:pt x="2707" y="3040"/>
                    <a:pt x="2814" y="2995"/>
                    <a:pt x="2906" y="2906"/>
                  </a:cubicBezTo>
                  <a:cubicBezTo>
                    <a:pt x="3085" y="2722"/>
                    <a:pt x="3085" y="2422"/>
                    <a:pt x="2906" y="2238"/>
                  </a:cubicBezTo>
                  <a:lnTo>
                    <a:pt x="848" y="179"/>
                  </a:lnTo>
                  <a:cubicBezTo>
                    <a:pt x="726" y="58"/>
                    <a:pt x="605" y="0"/>
                    <a:pt x="484" y="0"/>
                  </a:cubicBez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6" name="Google Shape;4366;p49"/>
            <p:cNvSpPr/>
            <p:nvPr/>
          </p:nvSpPr>
          <p:spPr>
            <a:xfrm>
              <a:off x="4495100" y="2033400"/>
              <a:ext cx="77125" cy="76025"/>
            </a:xfrm>
            <a:custGeom>
              <a:avLst/>
              <a:gdLst/>
              <a:ahLst/>
              <a:cxnLst/>
              <a:rect l="l" t="t" r="r" b="b"/>
              <a:pathLst>
                <a:path w="3085" h="3041" extrusionOk="0">
                  <a:moveTo>
                    <a:pt x="2601" y="0"/>
                  </a:moveTo>
                  <a:cubicBezTo>
                    <a:pt x="2479" y="0"/>
                    <a:pt x="2358" y="58"/>
                    <a:pt x="2300" y="179"/>
                  </a:cubicBezTo>
                  <a:lnTo>
                    <a:pt x="179" y="2238"/>
                  </a:lnTo>
                  <a:cubicBezTo>
                    <a:pt x="0" y="2422"/>
                    <a:pt x="0" y="2722"/>
                    <a:pt x="179" y="2906"/>
                  </a:cubicBezTo>
                  <a:cubicBezTo>
                    <a:pt x="271" y="2995"/>
                    <a:pt x="392" y="3040"/>
                    <a:pt x="513" y="3040"/>
                  </a:cubicBezTo>
                  <a:cubicBezTo>
                    <a:pt x="634" y="3040"/>
                    <a:pt x="756" y="2995"/>
                    <a:pt x="848" y="2906"/>
                  </a:cubicBezTo>
                  <a:lnTo>
                    <a:pt x="2906" y="785"/>
                  </a:lnTo>
                  <a:cubicBezTo>
                    <a:pt x="3085" y="606"/>
                    <a:pt x="3085" y="363"/>
                    <a:pt x="2906" y="179"/>
                  </a:cubicBezTo>
                  <a:cubicBezTo>
                    <a:pt x="2843" y="58"/>
                    <a:pt x="2722" y="0"/>
                    <a:pt x="2601" y="0"/>
                  </a:cubicBez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7" name="Google Shape;4367;p49"/>
            <p:cNvSpPr/>
            <p:nvPr/>
          </p:nvSpPr>
          <p:spPr>
            <a:xfrm>
              <a:off x="1769575" y="2423825"/>
              <a:ext cx="77250" cy="74550"/>
            </a:xfrm>
            <a:custGeom>
              <a:avLst/>
              <a:gdLst/>
              <a:ahLst/>
              <a:cxnLst/>
              <a:rect l="l" t="t" r="r" b="b"/>
              <a:pathLst>
                <a:path w="3090" h="2982" extrusionOk="0">
                  <a:moveTo>
                    <a:pt x="548" y="0"/>
                  </a:moveTo>
                  <a:cubicBezTo>
                    <a:pt x="427" y="0"/>
                    <a:pt x="306" y="59"/>
                    <a:pt x="184" y="122"/>
                  </a:cubicBezTo>
                  <a:cubicBezTo>
                    <a:pt x="0" y="301"/>
                    <a:pt x="0" y="606"/>
                    <a:pt x="184" y="785"/>
                  </a:cubicBezTo>
                  <a:lnTo>
                    <a:pt x="2301" y="2843"/>
                  </a:lnTo>
                  <a:cubicBezTo>
                    <a:pt x="2393" y="2935"/>
                    <a:pt x="2499" y="2981"/>
                    <a:pt x="2605" y="2981"/>
                  </a:cubicBezTo>
                  <a:cubicBezTo>
                    <a:pt x="2711" y="2981"/>
                    <a:pt x="2816" y="2935"/>
                    <a:pt x="2906" y="2843"/>
                  </a:cubicBezTo>
                  <a:cubicBezTo>
                    <a:pt x="3090" y="2664"/>
                    <a:pt x="3090" y="2422"/>
                    <a:pt x="2906" y="2238"/>
                  </a:cubicBezTo>
                  <a:lnTo>
                    <a:pt x="848" y="122"/>
                  </a:lnTo>
                  <a:cubicBezTo>
                    <a:pt x="727" y="59"/>
                    <a:pt x="669" y="0"/>
                    <a:pt x="548" y="0"/>
                  </a:cubicBez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8" name="Google Shape;4368;p49"/>
            <p:cNvSpPr/>
            <p:nvPr/>
          </p:nvSpPr>
          <p:spPr>
            <a:xfrm>
              <a:off x="1769575" y="2423825"/>
              <a:ext cx="77250" cy="74550"/>
            </a:xfrm>
            <a:custGeom>
              <a:avLst/>
              <a:gdLst/>
              <a:ahLst/>
              <a:cxnLst/>
              <a:rect l="l" t="t" r="r" b="b"/>
              <a:pathLst>
                <a:path w="3090" h="2982" extrusionOk="0">
                  <a:moveTo>
                    <a:pt x="2606" y="0"/>
                  </a:moveTo>
                  <a:cubicBezTo>
                    <a:pt x="2485" y="0"/>
                    <a:pt x="2364" y="59"/>
                    <a:pt x="2301" y="122"/>
                  </a:cubicBezTo>
                  <a:lnTo>
                    <a:pt x="184" y="2238"/>
                  </a:lnTo>
                  <a:cubicBezTo>
                    <a:pt x="0" y="2422"/>
                    <a:pt x="0" y="2664"/>
                    <a:pt x="184" y="2843"/>
                  </a:cubicBezTo>
                  <a:cubicBezTo>
                    <a:pt x="274" y="2935"/>
                    <a:pt x="395" y="2981"/>
                    <a:pt x="516" y="2981"/>
                  </a:cubicBezTo>
                  <a:cubicBezTo>
                    <a:pt x="637" y="2981"/>
                    <a:pt x="758" y="2935"/>
                    <a:pt x="848" y="2843"/>
                  </a:cubicBezTo>
                  <a:lnTo>
                    <a:pt x="2906" y="785"/>
                  </a:lnTo>
                  <a:cubicBezTo>
                    <a:pt x="3090" y="606"/>
                    <a:pt x="3090" y="301"/>
                    <a:pt x="2906" y="122"/>
                  </a:cubicBezTo>
                  <a:cubicBezTo>
                    <a:pt x="2848" y="59"/>
                    <a:pt x="2727" y="0"/>
                    <a:pt x="2606" y="0"/>
                  </a:cubicBez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9" name="Google Shape;4369;p49"/>
            <p:cNvSpPr/>
            <p:nvPr/>
          </p:nvSpPr>
          <p:spPr>
            <a:xfrm>
              <a:off x="238125" y="3732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0" name="Google Shape;4370;p49"/>
            <p:cNvSpPr/>
            <p:nvPr/>
          </p:nvSpPr>
          <p:spPr>
            <a:xfrm>
              <a:off x="238125" y="562475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1" name="Google Shape;4371;p49"/>
            <p:cNvSpPr/>
            <p:nvPr/>
          </p:nvSpPr>
          <p:spPr>
            <a:xfrm>
              <a:off x="238125" y="7531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2" name="Google Shape;4372;p49"/>
            <p:cNvSpPr/>
            <p:nvPr/>
          </p:nvSpPr>
          <p:spPr>
            <a:xfrm>
              <a:off x="238125" y="9422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3" name="Google Shape;4373;p49"/>
            <p:cNvSpPr/>
            <p:nvPr/>
          </p:nvSpPr>
          <p:spPr>
            <a:xfrm>
              <a:off x="238125" y="1131475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4" name="Google Shape;4374;p49"/>
            <p:cNvSpPr/>
            <p:nvPr/>
          </p:nvSpPr>
          <p:spPr>
            <a:xfrm>
              <a:off x="238125" y="13221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5" name="Google Shape;4375;p49"/>
            <p:cNvSpPr/>
            <p:nvPr/>
          </p:nvSpPr>
          <p:spPr>
            <a:xfrm>
              <a:off x="238125" y="15112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6" name="Google Shape;4376;p49"/>
            <p:cNvSpPr/>
            <p:nvPr/>
          </p:nvSpPr>
          <p:spPr>
            <a:xfrm>
              <a:off x="238125" y="1701925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7" name="Google Shape;4377;p49"/>
            <p:cNvSpPr/>
            <p:nvPr/>
          </p:nvSpPr>
          <p:spPr>
            <a:xfrm>
              <a:off x="238125" y="18911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8" name="Google Shape;4378;p49"/>
            <p:cNvSpPr/>
            <p:nvPr/>
          </p:nvSpPr>
          <p:spPr>
            <a:xfrm>
              <a:off x="238125" y="20802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9" name="Google Shape;4379;p49"/>
            <p:cNvSpPr/>
            <p:nvPr/>
          </p:nvSpPr>
          <p:spPr>
            <a:xfrm>
              <a:off x="238125" y="2270925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0" name="Google Shape;4380;p49"/>
            <p:cNvSpPr/>
            <p:nvPr/>
          </p:nvSpPr>
          <p:spPr>
            <a:xfrm>
              <a:off x="238125" y="24601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1" name="Google Shape;4381;p49"/>
            <p:cNvSpPr/>
            <p:nvPr/>
          </p:nvSpPr>
          <p:spPr>
            <a:xfrm>
              <a:off x="238125" y="2650825"/>
              <a:ext cx="5988200" cy="4500"/>
            </a:xfrm>
            <a:custGeom>
              <a:avLst/>
              <a:gdLst/>
              <a:ahLst/>
              <a:cxnLst/>
              <a:rect l="l" t="t" r="r" b="b"/>
              <a:pathLst>
                <a:path w="239528" h="180" extrusionOk="0">
                  <a:moveTo>
                    <a:pt x="0" y="0"/>
                  </a:moveTo>
                  <a:lnTo>
                    <a:pt x="0" y="179"/>
                  </a:lnTo>
                  <a:lnTo>
                    <a:pt x="239528" y="179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2" name="Google Shape;4382;p49"/>
            <p:cNvSpPr/>
            <p:nvPr/>
          </p:nvSpPr>
          <p:spPr>
            <a:xfrm>
              <a:off x="238125" y="2839925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3" name="Google Shape;4383;p49"/>
            <p:cNvSpPr/>
            <p:nvPr/>
          </p:nvSpPr>
          <p:spPr>
            <a:xfrm>
              <a:off x="238125" y="30291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4" name="Google Shape;4384;p49"/>
            <p:cNvSpPr/>
            <p:nvPr/>
          </p:nvSpPr>
          <p:spPr>
            <a:xfrm>
              <a:off x="238125" y="3219825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5" name="Google Shape;4385;p49"/>
            <p:cNvSpPr/>
            <p:nvPr/>
          </p:nvSpPr>
          <p:spPr>
            <a:xfrm>
              <a:off x="238125" y="3408925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6" name="Google Shape;4386;p49"/>
            <p:cNvSpPr/>
            <p:nvPr/>
          </p:nvSpPr>
          <p:spPr>
            <a:xfrm>
              <a:off x="238125" y="35981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7" name="Google Shape;4387;p49"/>
            <p:cNvSpPr/>
            <p:nvPr/>
          </p:nvSpPr>
          <p:spPr>
            <a:xfrm>
              <a:off x="2548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8" name="Google Shape;4388;p49"/>
            <p:cNvSpPr/>
            <p:nvPr/>
          </p:nvSpPr>
          <p:spPr>
            <a:xfrm>
              <a:off x="2548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9" name="Google Shape;4389;p49"/>
            <p:cNvSpPr/>
            <p:nvPr/>
          </p:nvSpPr>
          <p:spPr>
            <a:xfrm>
              <a:off x="4485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0" name="Google Shape;4390;p49"/>
            <p:cNvSpPr/>
            <p:nvPr/>
          </p:nvSpPr>
          <p:spPr>
            <a:xfrm>
              <a:off x="4485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1" name="Google Shape;4391;p49"/>
            <p:cNvSpPr/>
            <p:nvPr/>
          </p:nvSpPr>
          <p:spPr>
            <a:xfrm>
              <a:off x="6422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2" name="Google Shape;4392;p49"/>
            <p:cNvSpPr/>
            <p:nvPr/>
          </p:nvSpPr>
          <p:spPr>
            <a:xfrm>
              <a:off x="6422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3" name="Google Shape;4393;p49"/>
            <p:cNvSpPr/>
            <p:nvPr/>
          </p:nvSpPr>
          <p:spPr>
            <a:xfrm>
              <a:off x="8359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4" name="Google Shape;4394;p49"/>
            <p:cNvSpPr/>
            <p:nvPr/>
          </p:nvSpPr>
          <p:spPr>
            <a:xfrm>
              <a:off x="8359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5" name="Google Shape;4395;p49"/>
            <p:cNvSpPr/>
            <p:nvPr/>
          </p:nvSpPr>
          <p:spPr>
            <a:xfrm>
              <a:off x="10310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6" name="Google Shape;4396;p49"/>
            <p:cNvSpPr/>
            <p:nvPr/>
          </p:nvSpPr>
          <p:spPr>
            <a:xfrm>
              <a:off x="10310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7" name="Google Shape;4397;p49"/>
            <p:cNvSpPr/>
            <p:nvPr/>
          </p:nvSpPr>
          <p:spPr>
            <a:xfrm>
              <a:off x="122477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8" name="Google Shape;4398;p49"/>
            <p:cNvSpPr/>
            <p:nvPr/>
          </p:nvSpPr>
          <p:spPr>
            <a:xfrm>
              <a:off x="122477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9" name="Google Shape;4399;p49"/>
            <p:cNvSpPr/>
            <p:nvPr/>
          </p:nvSpPr>
          <p:spPr>
            <a:xfrm>
              <a:off x="141847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0" name="Google Shape;4400;p49"/>
            <p:cNvSpPr/>
            <p:nvPr/>
          </p:nvSpPr>
          <p:spPr>
            <a:xfrm>
              <a:off x="141847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1" name="Google Shape;4401;p49"/>
            <p:cNvSpPr/>
            <p:nvPr/>
          </p:nvSpPr>
          <p:spPr>
            <a:xfrm>
              <a:off x="1612200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2" name="Google Shape;4402;p49"/>
            <p:cNvSpPr/>
            <p:nvPr/>
          </p:nvSpPr>
          <p:spPr>
            <a:xfrm>
              <a:off x="1612200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3" name="Google Shape;4403;p49"/>
            <p:cNvSpPr/>
            <p:nvPr/>
          </p:nvSpPr>
          <p:spPr>
            <a:xfrm>
              <a:off x="18074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4" name="Google Shape;4404;p49"/>
            <p:cNvSpPr/>
            <p:nvPr/>
          </p:nvSpPr>
          <p:spPr>
            <a:xfrm>
              <a:off x="18074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5" name="Google Shape;4405;p49"/>
            <p:cNvSpPr/>
            <p:nvPr/>
          </p:nvSpPr>
          <p:spPr>
            <a:xfrm>
              <a:off x="20011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6" name="Google Shape;4406;p49"/>
            <p:cNvSpPr/>
            <p:nvPr/>
          </p:nvSpPr>
          <p:spPr>
            <a:xfrm>
              <a:off x="20011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7" name="Google Shape;4407;p49"/>
            <p:cNvSpPr/>
            <p:nvPr/>
          </p:nvSpPr>
          <p:spPr>
            <a:xfrm>
              <a:off x="21948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8" name="Google Shape;4408;p49"/>
            <p:cNvSpPr/>
            <p:nvPr/>
          </p:nvSpPr>
          <p:spPr>
            <a:xfrm>
              <a:off x="21948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9" name="Google Shape;4409;p49"/>
            <p:cNvSpPr/>
            <p:nvPr/>
          </p:nvSpPr>
          <p:spPr>
            <a:xfrm>
              <a:off x="23885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0" name="Google Shape;4410;p49"/>
            <p:cNvSpPr/>
            <p:nvPr/>
          </p:nvSpPr>
          <p:spPr>
            <a:xfrm>
              <a:off x="23885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1" name="Google Shape;4411;p49"/>
            <p:cNvSpPr/>
            <p:nvPr/>
          </p:nvSpPr>
          <p:spPr>
            <a:xfrm>
              <a:off x="25837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2" name="Google Shape;4412;p49"/>
            <p:cNvSpPr/>
            <p:nvPr/>
          </p:nvSpPr>
          <p:spPr>
            <a:xfrm>
              <a:off x="25837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3" name="Google Shape;4413;p49"/>
            <p:cNvSpPr/>
            <p:nvPr/>
          </p:nvSpPr>
          <p:spPr>
            <a:xfrm>
              <a:off x="27774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4" name="Google Shape;4414;p49"/>
            <p:cNvSpPr/>
            <p:nvPr/>
          </p:nvSpPr>
          <p:spPr>
            <a:xfrm>
              <a:off x="27774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5" name="Google Shape;4415;p49"/>
            <p:cNvSpPr/>
            <p:nvPr/>
          </p:nvSpPr>
          <p:spPr>
            <a:xfrm>
              <a:off x="297112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6" name="Google Shape;4416;p49"/>
            <p:cNvSpPr/>
            <p:nvPr/>
          </p:nvSpPr>
          <p:spPr>
            <a:xfrm>
              <a:off x="297112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7" name="Google Shape;4417;p49"/>
            <p:cNvSpPr/>
            <p:nvPr/>
          </p:nvSpPr>
          <p:spPr>
            <a:xfrm>
              <a:off x="316482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8" name="Google Shape;4418;p49"/>
            <p:cNvSpPr/>
            <p:nvPr/>
          </p:nvSpPr>
          <p:spPr>
            <a:xfrm>
              <a:off x="316482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9" name="Google Shape;4419;p49"/>
            <p:cNvSpPr/>
            <p:nvPr/>
          </p:nvSpPr>
          <p:spPr>
            <a:xfrm>
              <a:off x="3360125" y="358125"/>
              <a:ext cx="4500" cy="3421650"/>
            </a:xfrm>
            <a:custGeom>
              <a:avLst/>
              <a:gdLst/>
              <a:ahLst/>
              <a:cxnLst/>
              <a:rect l="l" t="t" r="r" b="b"/>
              <a:pathLst>
                <a:path w="180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179" y="136865"/>
                  </a:lnTo>
                  <a:lnTo>
                    <a:pt x="179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0" name="Google Shape;4420;p49"/>
            <p:cNvSpPr/>
            <p:nvPr/>
          </p:nvSpPr>
          <p:spPr>
            <a:xfrm>
              <a:off x="3360125" y="358125"/>
              <a:ext cx="4500" cy="3421650"/>
            </a:xfrm>
            <a:custGeom>
              <a:avLst/>
              <a:gdLst/>
              <a:ahLst/>
              <a:cxnLst/>
              <a:rect l="l" t="t" r="r" b="b"/>
              <a:pathLst>
                <a:path w="180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179" y="136865"/>
                  </a:lnTo>
                  <a:lnTo>
                    <a:pt x="179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1" name="Google Shape;4421;p49"/>
            <p:cNvSpPr/>
            <p:nvPr/>
          </p:nvSpPr>
          <p:spPr>
            <a:xfrm>
              <a:off x="35538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2" name="Google Shape;4422;p49"/>
            <p:cNvSpPr/>
            <p:nvPr/>
          </p:nvSpPr>
          <p:spPr>
            <a:xfrm>
              <a:off x="35538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3" name="Google Shape;4423;p49"/>
            <p:cNvSpPr/>
            <p:nvPr/>
          </p:nvSpPr>
          <p:spPr>
            <a:xfrm>
              <a:off x="37475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4" name="Google Shape;4424;p49"/>
            <p:cNvSpPr/>
            <p:nvPr/>
          </p:nvSpPr>
          <p:spPr>
            <a:xfrm>
              <a:off x="37475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5" name="Google Shape;4425;p49"/>
            <p:cNvSpPr/>
            <p:nvPr/>
          </p:nvSpPr>
          <p:spPr>
            <a:xfrm>
              <a:off x="39412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6" name="Google Shape;4426;p49"/>
            <p:cNvSpPr/>
            <p:nvPr/>
          </p:nvSpPr>
          <p:spPr>
            <a:xfrm>
              <a:off x="39412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7" name="Google Shape;4427;p49"/>
            <p:cNvSpPr/>
            <p:nvPr/>
          </p:nvSpPr>
          <p:spPr>
            <a:xfrm>
              <a:off x="4136375" y="358125"/>
              <a:ext cx="4625" cy="3421650"/>
            </a:xfrm>
            <a:custGeom>
              <a:avLst/>
              <a:gdLst/>
              <a:ahLst/>
              <a:cxnLst/>
              <a:rect l="l" t="t" r="r" b="b"/>
              <a:pathLst>
                <a:path w="185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185" y="136865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8" name="Google Shape;4428;p49"/>
            <p:cNvSpPr/>
            <p:nvPr/>
          </p:nvSpPr>
          <p:spPr>
            <a:xfrm>
              <a:off x="4136375" y="358125"/>
              <a:ext cx="4625" cy="3421650"/>
            </a:xfrm>
            <a:custGeom>
              <a:avLst/>
              <a:gdLst/>
              <a:ahLst/>
              <a:cxnLst/>
              <a:rect l="l" t="t" r="r" b="b"/>
              <a:pathLst>
                <a:path w="185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185" y="136865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9" name="Google Shape;4429;p49"/>
            <p:cNvSpPr/>
            <p:nvPr/>
          </p:nvSpPr>
          <p:spPr>
            <a:xfrm>
              <a:off x="43300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0" name="Google Shape;4430;p49"/>
            <p:cNvSpPr/>
            <p:nvPr/>
          </p:nvSpPr>
          <p:spPr>
            <a:xfrm>
              <a:off x="43300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1" name="Google Shape;4431;p49"/>
            <p:cNvSpPr/>
            <p:nvPr/>
          </p:nvSpPr>
          <p:spPr>
            <a:xfrm>
              <a:off x="45237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2" name="Google Shape;4432;p49"/>
            <p:cNvSpPr/>
            <p:nvPr/>
          </p:nvSpPr>
          <p:spPr>
            <a:xfrm>
              <a:off x="45237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3" name="Google Shape;4433;p49"/>
            <p:cNvSpPr/>
            <p:nvPr/>
          </p:nvSpPr>
          <p:spPr>
            <a:xfrm>
              <a:off x="47174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4" name="Google Shape;4434;p49"/>
            <p:cNvSpPr/>
            <p:nvPr/>
          </p:nvSpPr>
          <p:spPr>
            <a:xfrm>
              <a:off x="47174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5" name="Google Shape;4435;p49"/>
            <p:cNvSpPr/>
            <p:nvPr/>
          </p:nvSpPr>
          <p:spPr>
            <a:xfrm>
              <a:off x="491117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6" name="Google Shape;4436;p49"/>
            <p:cNvSpPr/>
            <p:nvPr/>
          </p:nvSpPr>
          <p:spPr>
            <a:xfrm>
              <a:off x="491117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7" name="Google Shape;4437;p49"/>
            <p:cNvSpPr/>
            <p:nvPr/>
          </p:nvSpPr>
          <p:spPr>
            <a:xfrm>
              <a:off x="51064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8" name="Google Shape;4438;p49"/>
            <p:cNvSpPr/>
            <p:nvPr/>
          </p:nvSpPr>
          <p:spPr>
            <a:xfrm>
              <a:off x="51064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9" name="Google Shape;4439;p49"/>
            <p:cNvSpPr/>
            <p:nvPr/>
          </p:nvSpPr>
          <p:spPr>
            <a:xfrm>
              <a:off x="53001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0" name="Google Shape;4440;p49"/>
            <p:cNvSpPr/>
            <p:nvPr/>
          </p:nvSpPr>
          <p:spPr>
            <a:xfrm>
              <a:off x="53001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1" name="Google Shape;4441;p49"/>
            <p:cNvSpPr/>
            <p:nvPr/>
          </p:nvSpPr>
          <p:spPr>
            <a:xfrm>
              <a:off x="54938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2" name="Google Shape;4442;p49"/>
            <p:cNvSpPr/>
            <p:nvPr/>
          </p:nvSpPr>
          <p:spPr>
            <a:xfrm>
              <a:off x="54938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3" name="Google Shape;4443;p49"/>
            <p:cNvSpPr/>
            <p:nvPr/>
          </p:nvSpPr>
          <p:spPr>
            <a:xfrm>
              <a:off x="56875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4" name="Google Shape;4444;p49"/>
            <p:cNvSpPr/>
            <p:nvPr/>
          </p:nvSpPr>
          <p:spPr>
            <a:xfrm>
              <a:off x="56875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5" name="Google Shape;4445;p49"/>
            <p:cNvSpPr/>
            <p:nvPr/>
          </p:nvSpPr>
          <p:spPr>
            <a:xfrm>
              <a:off x="58827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6" name="Google Shape;4446;p49"/>
            <p:cNvSpPr/>
            <p:nvPr/>
          </p:nvSpPr>
          <p:spPr>
            <a:xfrm>
              <a:off x="58827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7" name="Google Shape;4447;p49"/>
            <p:cNvSpPr/>
            <p:nvPr/>
          </p:nvSpPr>
          <p:spPr>
            <a:xfrm>
              <a:off x="60764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8" name="Google Shape;4448;p49"/>
            <p:cNvSpPr/>
            <p:nvPr/>
          </p:nvSpPr>
          <p:spPr>
            <a:xfrm>
              <a:off x="60764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49" name="Google Shape;4449;p49"/>
          <p:cNvSpPr/>
          <p:nvPr/>
        </p:nvSpPr>
        <p:spPr>
          <a:xfrm>
            <a:off x="4800600" y="762000"/>
            <a:ext cx="8602036" cy="8602036"/>
          </a:xfrm>
          <a:custGeom>
            <a:avLst/>
            <a:gdLst/>
            <a:ahLst/>
            <a:cxnLst/>
            <a:rect l="l" t="t" r="r" b="b"/>
            <a:pathLst>
              <a:path w="15497" h="15497" extrusionOk="0">
                <a:moveTo>
                  <a:pt x="7749" y="0"/>
                </a:moveTo>
                <a:cubicBezTo>
                  <a:pt x="3449" y="0"/>
                  <a:pt x="1" y="3453"/>
                  <a:pt x="1" y="7748"/>
                </a:cubicBezTo>
                <a:cubicBezTo>
                  <a:pt x="1" y="12048"/>
                  <a:pt x="3449" y="15496"/>
                  <a:pt x="7749" y="15496"/>
                </a:cubicBezTo>
                <a:cubicBezTo>
                  <a:pt x="12044" y="15496"/>
                  <a:pt x="15497" y="12048"/>
                  <a:pt x="15497" y="7748"/>
                </a:cubicBezTo>
                <a:cubicBezTo>
                  <a:pt x="15497" y="3453"/>
                  <a:pt x="12044" y="0"/>
                  <a:pt x="7749" y="0"/>
                </a:cubicBezTo>
                <a:close/>
              </a:path>
            </a:pathLst>
          </a:custGeom>
          <a:solidFill>
            <a:srgbClr val="9CD3ED">
              <a:alpha val="244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 ">
  <p:cSld name="CUSTOM_16_1">
    <p:spTree>
      <p:nvGrpSpPr>
        <p:cNvPr id="1" name="Shape 4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51" name="Google Shape;4451;p50"/>
          <p:cNvGrpSpPr/>
          <p:nvPr/>
        </p:nvGrpSpPr>
        <p:grpSpPr>
          <a:xfrm>
            <a:off x="-22742" y="-53681"/>
            <a:ext cx="9189492" cy="5250864"/>
            <a:chOff x="238125" y="358125"/>
            <a:chExt cx="5988200" cy="3421650"/>
          </a:xfrm>
        </p:grpSpPr>
        <p:sp>
          <p:nvSpPr>
            <p:cNvPr id="4452" name="Google Shape;4452;p50"/>
            <p:cNvSpPr/>
            <p:nvPr/>
          </p:nvSpPr>
          <p:spPr>
            <a:xfrm>
              <a:off x="593800" y="2994275"/>
              <a:ext cx="95300" cy="95425"/>
            </a:xfrm>
            <a:custGeom>
              <a:avLst/>
              <a:gdLst/>
              <a:ahLst/>
              <a:cxnLst/>
              <a:rect l="l" t="t" r="r" b="b"/>
              <a:pathLst>
                <a:path w="3812" h="3817" extrusionOk="0">
                  <a:moveTo>
                    <a:pt x="1937" y="1"/>
                  </a:moveTo>
                  <a:lnTo>
                    <a:pt x="0" y="1938"/>
                  </a:lnTo>
                  <a:lnTo>
                    <a:pt x="1937" y="3817"/>
                  </a:lnTo>
                  <a:lnTo>
                    <a:pt x="3812" y="1938"/>
                  </a:lnTo>
                  <a:lnTo>
                    <a:pt x="1937" y="1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3" name="Google Shape;4453;p50"/>
            <p:cNvSpPr/>
            <p:nvPr/>
          </p:nvSpPr>
          <p:spPr>
            <a:xfrm>
              <a:off x="5260825" y="2994275"/>
              <a:ext cx="95300" cy="95425"/>
            </a:xfrm>
            <a:custGeom>
              <a:avLst/>
              <a:gdLst/>
              <a:ahLst/>
              <a:cxnLst/>
              <a:rect l="l" t="t" r="r" b="b"/>
              <a:pathLst>
                <a:path w="3812" h="3817" extrusionOk="0">
                  <a:moveTo>
                    <a:pt x="1874" y="1"/>
                  </a:moveTo>
                  <a:lnTo>
                    <a:pt x="0" y="1938"/>
                  </a:lnTo>
                  <a:lnTo>
                    <a:pt x="1874" y="3817"/>
                  </a:lnTo>
                  <a:lnTo>
                    <a:pt x="3811" y="1938"/>
                  </a:lnTo>
                  <a:lnTo>
                    <a:pt x="1874" y="1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4" name="Google Shape;4454;p50"/>
            <p:cNvSpPr/>
            <p:nvPr/>
          </p:nvSpPr>
          <p:spPr>
            <a:xfrm>
              <a:off x="3124050" y="1093575"/>
              <a:ext cx="95300" cy="93850"/>
            </a:xfrm>
            <a:custGeom>
              <a:avLst/>
              <a:gdLst/>
              <a:ahLst/>
              <a:cxnLst/>
              <a:rect l="l" t="t" r="r" b="b"/>
              <a:pathLst>
                <a:path w="3812" h="3754" extrusionOk="0">
                  <a:moveTo>
                    <a:pt x="1874" y="1"/>
                  </a:moveTo>
                  <a:lnTo>
                    <a:pt x="0" y="1879"/>
                  </a:lnTo>
                  <a:lnTo>
                    <a:pt x="1874" y="3753"/>
                  </a:lnTo>
                  <a:lnTo>
                    <a:pt x="3811" y="1879"/>
                  </a:lnTo>
                  <a:lnTo>
                    <a:pt x="1874" y="1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5" name="Google Shape;4455;p50"/>
            <p:cNvSpPr/>
            <p:nvPr/>
          </p:nvSpPr>
          <p:spPr>
            <a:xfrm>
              <a:off x="5652700" y="712225"/>
              <a:ext cx="87800" cy="86350"/>
            </a:xfrm>
            <a:custGeom>
              <a:avLst/>
              <a:gdLst/>
              <a:ahLst/>
              <a:cxnLst/>
              <a:rect l="l" t="t" r="r" b="b"/>
              <a:pathLst>
                <a:path w="3512" h="3454" extrusionOk="0">
                  <a:moveTo>
                    <a:pt x="1759" y="911"/>
                  </a:moveTo>
                  <a:cubicBezTo>
                    <a:pt x="2180" y="911"/>
                    <a:pt x="2606" y="1274"/>
                    <a:pt x="2606" y="1758"/>
                  </a:cubicBezTo>
                  <a:cubicBezTo>
                    <a:pt x="2606" y="2180"/>
                    <a:pt x="2180" y="2543"/>
                    <a:pt x="1759" y="2543"/>
                  </a:cubicBezTo>
                  <a:cubicBezTo>
                    <a:pt x="1274" y="2543"/>
                    <a:pt x="911" y="2180"/>
                    <a:pt x="911" y="1758"/>
                  </a:cubicBezTo>
                  <a:cubicBezTo>
                    <a:pt x="911" y="1274"/>
                    <a:pt x="1274" y="911"/>
                    <a:pt x="1759" y="911"/>
                  </a:cubicBezTo>
                  <a:close/>
                  <a:moveTo>
                    <a:pt x="1759" y="0"/>
                  </a:moveTo>
                  <a:cubicBezTo>
                    <a:pt x="790" y="0"/>
                    <a:pt x="1" y="790"/>
                    <a:pt x="1" y="1758"/>
                  </a:cubicBezTo>
                  <a:cubicBezTo>
                    <a:pt x="1" y="2727"/>
                    <a:pt x="790" y="3453"/>
                    <a:pt x="1759" y="3453"/>
                  </a:cubicBezTo>
                  <a:cubicBezTo>
                    <a:pt x="2727" y="3453"/>
                    <a:pt x="3512" y="2727"/>
                    <a:pt x="3512" y="1758"/>
                  </a:cubicBezTo>
                  <a:cubicBezTo>
                    <a:pt x="3512" y="790"/>
                    <a:pt x="2727" y="0"/>
                    <a:pt x="1759" y="0"/>
                  </a:cubicBez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6" name="Google Shape;4456;p50"/>
            <p:cNvSpPr/>
            <p:nvPr/>
          </p:nvSpPr>
          <p:spPr>
            <a:xfrm>
              <a:off x="1187025" y="712225"/>
              <a:ext cx="87775" cy="86350"/>
            </a:xfrm>
            <a:custGeom>
              <a:avLst/>
              <a:gdLst/>
              <a:ahLst/>
              <a:cxnLst/>
              <a:rect l="l" t="t" r="r" b="b"/>
              <a:pathLst>
                <a:path w="3511" h="3454" extrusionOk="0">
                  <a:moveTo>
                    <a:pt x="1753" y="911"/>
                  </a:moveTo>
                  <a:cubicBezTo>
                    <a:pt x="2179" y="911"/>
                    <a:pt x="2600" y="1274"/>
                    <a:pt x="2600" y="1758"/>
                  </a:cubicBezTo>
                  <a:cubicBezTo>
                    <a:pt x="2600" y="2180"/>
                    <a:pt x="2179" y="2543"/>
                    <a:pt x="1753" y="2543"/>
                  </a:cubicBezTo>
                  <a:cubicBezTo>
                    <a:pt x="1269" y="2543"/>
                    <a:pt x="906" y="2180"/>
                    <a:pt x="906" y="1758"/>
                  </a:cubicBezTo>
                  <a:cubicBezTo>
                    <a:pt x="906" y="1274"/>
                    <a:pt x="1269" y="911"/>
                    <a:pt x="1753" y="911"/>
                  </a:cubicBezTo>
                  <a:close/>
                  <a:moveTo>
                    <a:pt x="1753" y="0"/>
                  </a:moveTo>
                  <a:cubicBezTo>
                    <a:pt x="785" y="0"/>
                    <a:pt x="0" y="790"/>
                    <a:pt x="0" y="1758"/>
                  </a:cubicBezTo>
                  <a:cubicBezTo>
                    <a:pt x="0" y="2727"/>
                    <a:pt x="785" y="3453"/>
                    <a:pt x="1753" y="3453"/>
                  </a:cubicBezTo>
                  <a:cubicBezTo>
                    <a:pt x="2722" y="3453"/>
                    <a:pt x="3511" y="2727"/>
                    <a:pt x="3511" y="1758"/>
                  </a:cubicBezTo>
                  <a:cubicBezTo>
                    <a:pt x="3511" y="790"/>
                    <a:pt x="2722" y="0"/>
                    <a:pt x="1753" y="0"/>
                  </a:cubicBez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7" name="Google Shape;4457;p50"/>
            <p:cNvSpPr/>
            <p:nvPr/>
          </p:nvSpPr>
          <p:spPr>
            <a:xfrm>
              <a:off x="6035625" y="3555775"/>
              <a:ext cx="86225" cy="86225"/>
            </a:xfrm>
            <a:custGeom>
              <a:avLst/>
              <a:gdLst/>
              <a:ahLst/>
              <a:cxnLst/>
              <a:rect l="l" t="t" r="r" b="b"/>
              <a:pathLst>
                <a:path w="3449" h="3449" extrusionOk="0">
                  <a:moveTo>
                    <a:pt x="1696" y="906"/>
                  </a:moveTo>
                  <a:cubicBezTo>
                    <a:pt x="2180" y="906"/>
                    <a:pt x="2543" y="1269"/>
                    <a:pt x="2543" y="1695"/>
                  </a:cubicBezTo>
                  <a:cubicBezTo>
                    <a:pt x="2543" y="2180"/>
                    <a:pt x="2180" y="2543"/>
                    <a:pt x="1696" y="2543"/>
                  </a:cubicBezTo>
                  <a:cubicBezTo>
                    <a:pt x="1269" y="2543"/>
                    <a:pt x="906" y="2180"/>
                    <a:pt x="906" y="1695"/>
                  </a:cubicBezTo>
                  <a:cubicBezTo>
                    <a:pt x="906" y="1269"/>
                    <a:pt x="1269" y="906"/>
                    <a:pt x="1696" y="906"/>
                  </a:cubicBezTo>
                  <a:close/>
                  <a:moveTo>
                    <a:pt x="1696" y="0"/>
                  </a:moveTo>
                  <a:cubicBezTo>
                    <a:pt x="785" y="0"/>
                    <a:pt x="1" y="785"/>
                    <a:pt x="1" y="1695"/>
                  </a:cubicBezTo>
                  <a:cubicBezTo>
                    <a:pt x="1" y="2664"/>
                    <a:pt x="785" y="3448"/>
                    <a:pt x="1696" y="3448"/>
                  </a:cubicBezTo>
                  <a:cubicBezTo>
                    <a:pt x="2664" y="3448"/>
                    <a:pt x="3449" y="2664"/>
                    <a:pt x="3449" y="1695"/>
                  </a:cubicBezTo>
                  <a:cubicBezTo>
                    <a:pt x="3449" y="785"/>
                    <a:pt x="2664" y="0"/>
                    <a:pt x="1696" y="0"/>
                  </a:cubicBez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8" name="Google Shape;4458;p50"/>
            <p:cNvSpPr/>
            <p:nvPr/>
          </p:nvSpPr>
          <p:spPr>
            <a:xfrm>
              <a:off x="3518950" y="3371150"/>
              <a:ext cx="86350" cy="87800"/>
            </a:xfrm>
            <a:custGeom>
              <a:avLst/>
              <a:gdLst/>
              <a:ahLst/>
              <a:cxnLst/>
              <a:rect l="l" t="t" r="r" b="b"/>
              <a:pathLst>
                <a:path w="3454" h="3512" extrusionOk="0">
                  <a:moveTo>
                    <a:pt x="1758" y="906"/>
                  </a:moveTo>
                  <a:cubicBezTo>
                    <a:pt x="2180" y="906"/>
                    <a:pt x="2543" y="1269"/>
                    <a:pt x="2543" y="1753"/>
                  </a:cubicBezTo>
                  <a:cubicBezTo>
                    <a:pt x="2543" y="2238"/>
                    <a:pt x="2180" y="2601"/>
                    <a:pt x="1758" y="2601"/>
                  </a:cubicBezTo>
                  <a:cubicBezTo>
                    <a:pt x="1274" y="2601"/>
                    <a:pt x="911" y="2238"/>
                    <a:pt x="911" y="1753"/>
                  </a:cubicBezTo>
                  <a:cubicBezTo>
                    <a:pt x="911" y="1269"/>
                    <a:pt x="1274" y="906"/>
                    <a:pt x="1758" y="906"/>
                  </a:cubicBezTo>
                  <a:close/>
                  <a:moveTo>
                    <a:pt x="1758" y="0"/>
                  </a:moveTo>
                  <a:cubicBezTo>
                    <a:pt x="790" y="0"/>
                    <a:pt x="0" y="785"/>
                    <a:pt x="0" y="1753"/>
                  </a:cubicBezTo>
                  <a:cubicBezTo>
                    <a:pt x="0" y="2722"/>
                    <a:pt x="790" y="3511"/>
                    <a:pt x="1758" y="3511"/>
                  </a:cubicBezTo>
                  <a:cubicBezTo>
                    <a:pt x="2664" y="3511"/>
                    <a:pt x="3453" y="2722"/>
                    <a:pt x="3453" y="1753"/>
                  </a:cubicBezTo>
                  <a:cubicBezTo>
                    <a:pt x="3453" y="785"/>
                    <a:pt x="2664" y="0"/>
                    <a:pt x="1758" y="0"/>
                  </a:cubicBez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9" name="Google Shape;4459;p50"/>
            <p:cNvSpPr/>
            <p:nvPr/>
          </p:nvSpPr>
          <p:spPr>
            <a:xfrm>
              <a:off x="4495100" y="2033400"/>
              <a:ext cx="77125" cy="76025"/>
            </a:xfrm>
            <a:custGeom>
              <a:avLst/>
              <a:gdLst/>
              <a:ahLst/>
              <a:cxnLst/>
              <a:rect l="l" t="t" r="r" b="b"/>
              <a:pathLst>
                <a:path w="3085" h="3041" extrusionOk="0">
                  <a:moveTo>
                    <a:pt x="484" y="0"/>
                  </a:moveTo>
                  <a:cubicBezTo>
                    <a:pt x="421" y="0"/>
                    <a:pt x="300" y="58"/>
                    <a:pt x="179" y="179"/>
                  </a:cubicBezTo>
                  <a:cubicBezTo>
                    <a:pt x="0" y="363"/>
                    <a:pt x="0" y="606"/>
                    <a:pt x="179" y="785"/>
                  </a:cubicBezTo>
                  <a:lnTo>
                    <a:pt x="2300" y="2906"/>
                  </a:lnTo>
                  <a:cubicBezTo>
                    <a:pt x="2390" y="2995"/>
                    <a:pt x="2495" y="3040"/>
                    <a:pt x="2601" y="3040"/>
                  </a:cubicBezTo>
                  <a:cubicBezTo>
                    <a:pt x="2707" y="3040"/>
                    <a:pt x="2814" y="2995"/>
                    <a:pt x="2906" y="2906"/>
                  </a:cubicBezTo>
                  <a:cubicBezTo>
                    <a:pt x="3085" y="2722"/>
                    <a:pt x="3085" y="2422"/>
                    <a:pt x="2906" y="2238"/>
                  </a:cubicBezTo>
                  <a:lnTo>
                    <a:pt x="848" y="179"/>
                  </a:lnTo>
                  <a:cubicBezTo>
                    <a:pt x="726" y="58"/>
                    <a:pt x="605" y="0"/>
                    <a:pt x="484" y="0"/>
                  </a:cubicBez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0" name="Google Shape;4460;p50"/>
            <p:cNvSpPr/>
            <p:nvPr/>
          </p:nvSpPr>
          <p:spPr>
            <a:xfrm>
              <a:off x="4495100" y="2033400"/>
              <a:ext cx="77125" cy="76025"/>
            </a:xfrm>
            <a:custGeom>
              <a:avLst/>
              <a:gdLst/>
              <a:ahLst/>
              <a:cxnLst/>
              <a:rect l="l" t="t" r="r" b="b"/>
              <a:pathLst>
                <a:path w="3085" h="3041" extrusionOk="0">
                  <a:moveTo>
                    <a:pt x="2601" y="0"/>
                  </a:moveTo>
                  <a:cubicBezTo>
                    <a:pt x="2479" y="0"/>
                    <a:pt x="2358" y="58"/>
                    <a:pt x="2300" y="179"/>
                  </a:cubicBezTo>
                  <a:lnTo>
                    <a:pt x="179" y="2238"/>
                  </a:lnTo>
                  <a:cubicBezTo>
                    <a:pt x="0" y="2422"/>
                    <a:pt x="0" y="2722"/>
                    <a:pt x="179" y="2906"/>
                  </a:cubicBezTo>
                  <a:cubicBezTo>
                    <a:pt x="271" y="2995"/>
                    <a:pt x="392" y="3040"/>
                    <a:pt x="513" y="3040"/>
                  </a:cubicBezTo>
                  <a:cubicBezTo>
                    <a:pt x="634" y="3040"/>
                    <a:pt x="756" y="2995"/>
                    <a:pt x="848" y="2906"/>
                  </a:cubicBezTo>
                  <a:lnTo>
                    <a:pt x="2906" y="785"/>
                  </a:lnTo>
                  <a:cubicBezTo>
                    <a:pt x="3085" y="606"/>
                    <a:pt x="3085" y="363"/>
                    <a:pt x="2906" y="179"/>
                  </a:cubicBezTo>
                  <a:cubicBezTo>
                    <a:pt x="2843" y="58"/>
                    <a:pt x="2722" y="0"/>
                    <a:pt x="2601" y="0"/>
                  </a:cubicBez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1" name="Google Shape;4461;p50"/>
            <p:cNvSpPr/>
            <p:nvPr/>
          </p:nvSpPr>
          <p:spPr>
            <a:xfrm>
              <a:off x="1769575" y="2423825"/>
              <a:ext cx="77250" cy="74550"/>
            </a:xfrm>
            <a:custGeom>
              <a:avLst/>
              <a:gdLst/>
              <a:ahLst/>
              <a:cxnLst/>
              <a:rect l="l" t="t" r="r" b="b"/>
              <a:pathLst>
                <a:path w="3090" h="2982" extrusionOk="0">
                  <a:moveTo>
                    <a:pt x="548" y="0"/>
                  </a:moveTo>
                  <a:cubicBezTo>
                    <a:pt x="427" y="0"/>
                    <a:pt x="306" y="59"/>
                    <a:pt x="184" y="122"/>
                  </a:cubicBezTo>
                  <a:cubicBezTo>
                    <a:pt x="0" y="301"/>
                    <a:pt x="0" y="606"/>
                    <a:pt x="184" y="785"/>
                  </a:cubicBezTo>
                  <a:lnTo>
                    <a:pt x="2301" y="2843"/>
                  </a:lnTo>
                  <a:cubicBezTo>
                    <a:pt x="2393" y="2935"/>
                    <a:pt x="2499" y="2981"/>
                    <a:pt x="2605" y="2981"/>
                  </a:cubicBezTo>
                  <a:cubicBezTo>
                    <a:pt x="2711" y="2981"/>
                    <a:pt x="2816" y="2935"/>
                    <a:pt x="2906" y="2843"/>
                  </a:cubicBezTo>
                  <a:cubicBezTo>
                    <a:pt x="3090" y="2664"/>
                    <a:pt x="3090" y="2422"/>
                    <a:pt x="2906" y="2238"/>
                  </a:cubicBezTo>
                  <a:lnTo>
                    <a:pt x="848" y="122"/>
                  </a:lnTo>
                  <a:cubicBezTo>
                    <a:pt x="727" y="59"/>
                    <a:pt x="669" y="0"/>
                    <a:pt x="548" y="0"/>
                  </a:cubicBez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2" name="Google Shape;4462;p50"/>
            <p:cNvSpPr/>
            <p:nvPr/>
          </p:nvSpPr>
          <p:spPr>
            <a:xfrm>
              <a:off x="1769575" y="2423825"/>
              <a:ext cx="77250" cy="74550"/>
            </a:xfrm>
            <a:custGeom>
              <a:avLst/>
              <a:gdLst/>
              <a:ahLst/>
              <a:cxnLst/>
              <a:rect l="l" t="t" r="r" b="b"/>
              <a:pathLst>
                <a:path w="3090" h="2982" extrusionOk="0">
                  <a:moveTo>
                    <a:pt x="2606" y="0"/>
                  </a:moveTo>
                  <a:cubicBezTo>
                    <a:pt x="2485" y="0"/>
                    <a:pt x="2364" y="59"/>
                    <a:pt x="2301" y="122"/>
                  </a:cubicBezTo>
                  <a:lnTo>
                    <a:pt x="184" y="2238"/>
                  </a:lnTo>
                  <a:cubicBezTo>
                    <a:pt x="0" y="2422"/>
                    <a:pt x="0" y="2664"/>
                    <a:pt x="184" y="2843"/>
                  </a:cubicBezTo>
                  <a:cubicBezTo>
                    <a:pt x="274" y="2935"/>
                    <a:pt x="395" y="2981"/>
                    <a:pt x="516" y="2981"/>
                  </a:cubicBezTo>
                  <a:cubicBezTo>
                    <a:pt x="637" y="2981"/>
                    <a:pt x="758" y="2935"/>
                    <a:pt x="848" y="2843"/>
                  </a:cubicBezTo>
                  <a:lnTo>
                    <a:pt x="2906" y="785"/>
                  </a:lnTo>
                  <a:cubicBezTo>
                    <a:pt x="3090" y="606"/>
                    <a:pt x="3090" y="301"/>
                    <a:pt x="2906" y="122"/>
                  </a:cubicBezTo>
                  <a:cubicBezTo>
                    <a:pt x="2848" y="59"/>
                    <a:pt x="2727" y="0"/>
                    <a:pt x="2606" y="0"/>
                  </a:cubicBez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3" name="Google Shape;4463;p50"/>
            <p:cNvSpPr/>
            <p:nvPr/>
          </p:nvSpPr>
          <p:spPr>
            <a:xfrm>
              <a:off x="238125" y="3732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4" name="Google Shape;4464;p50"/>
            <p:cNvSpPr/>
            <p:nvPr/>
          </p:nvSpPr>
          <p:spPr>
            <a:xfrm>
              <a:off x="238125" y="562475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5" name="Google Shape;4465;p50"/>
            <p:cNvSpPr/>
            <p:nvPr/>
          </p:nvSpPr>
          <p:spPr>
            <a:xfrm>
              <a:off x="238125" y="7531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6" name="Google Shape;4466;p50"/>
            <p:cNvSpPr/>
            <p:nvPr/>
          </p:nvSpPr>
          <p:spPr>
            <a:xfrm>
              <a:off x="238125" y="9422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7" name="Google Shape;4467;p50"/>
            <p:cNvSpPr/>
            <p:nvPr/>
          </p:nvSpPr>
          <p:spPr>
            <a:xfrm>
              <a:off x="238125" y="1131475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8" name="Google Shape;4468;p50"/>
            <p:cNvSpPr/>
            <p:nvPr/>
          </p:nvSpPr>
          <p:spPr>
            <a:xfrm>
              <a:off x="238125" y="13221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9" name="Google Shape;4469;p50"/>
            <p:cNvSpPr/>
            <p:nvPr/>
          </p:nvSpPr>
          <p:spPr>
            <a:xfrm>
              <a:off x="238125" y="15112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0" name="Google Shape;4470;p50"/>
            <p:cNvSpPr/>
            <p:nvPr/>
          </p:nvSpPr>
          <p:spPr>
            <a:xfrm>
              <a:off x="238125" y="1701925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1" name="Google Shape;4471;p50"/>
            <p:cNvSpPr/>
            <p:nvPr/>
          </p:nvSpPr>
          <p:spPr>
            <a:xfrm>
              <a:off x="238125" y="18911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2" name="Google Shape;4472;p50"/>
            <p:cNvSpPr/>
            <p:nvPr/>
          </p:nvSpPr>
          <p:spPr>
            <a:xfrm>
              <a:off x="238125" y="20802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3" name="Google Shape;4473;p50"/>
            <p:cNvSpPr/>
            <p:nvPr/>
          </p:nvSpPr>
          <p:spPr>
            <a:xfrm>
              <a:off x="238125" y="2270925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4" name="Google Shape;4474;p50"/>
            <p:cNvSpPr/>
            <p:nvPr/>
          </p:nvSpPr>
          <p:spPr>
            <a:xfrm>
              <a:off x="238125" y="24601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5" name="Google Shape;4475;p50"/>
            <p:cNvSpPr/>
            <p:nvPr/>
          </p:nvSpPr>
          <p:spPr>
            <a:xfrm>
              <a:off x="238125" y="2650825"/>
              <a:ext cx="5988200" cy="4500"/>
            </a:xfrm>
            <a:custGeom>
              <a:avLst/>
              <a:gdLst/>
              <a:ahLst/>
              <a:cxnLst/>
              <a:rect l="l" t="t" r="r" b="b"/>
              <a:pathLst>
                <a:path w="239528" h="180" extrusionOk="0">
                  <a:moveTo>
                    <a:pt x="0" y="0"/>
                  </a:moveTo>
                  <a:lnTo>
                    <a:pt x="0" y="179"/>
                  </a:lnTo>
                  <a:lnTo>
                    <a:pt x="239528" y="179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6" name="Google Shape;4476;p50"/>
            <p:cNvSpPr/>
            <p:nvPr/>
          </p:nvSpPr>
          <p:spPr>
            <a:xfrm>
              <a:off x="238125" y="2839925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7" name="Google Shape;4477;p50"/>
            <p:cNvSpPr/>
            <p:nvPr/>
          </p:nvSpPr>
          <p:spPr>
            <a:xfrm>
              <a:off x="238125" y="30291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8" name="Google Shape;4478;p50"/>
            <p:cNvSpPr/>
            <p:nvPr/>
          </p:nvSpPr>
          <p:spPr>
            <a:xfrm>
              <a:off x="238125" y="3219825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9" name="Google Shape;4479;p50"/>
            <p:cNvSpPr/>
            <p:nvPr/>
          </p:nvSpPr>
          <p:spPr>
            <a:xfrm>
              <a:off x="238125" y="3408925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0" name="Google Shape;4480;p50"/>
            <p:cNvSpPr/>
            <p:nvPr/>
          </p:nvSpPr>
          <p:spPr>
            <a:xfrm>
              <a:off x="238125" y="35981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1" name="Google Shape;4481;p50"/>
            <p:cNvSpPr/>
            <p:nvPr/>
          </p:nvSpPr>
          <p:spPr>
            <a:xfrm>
              <a:off x="2548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2" name="Google Shape;4482;p50"/>
            <p:cNvSpPr/>
            <p:nvPr/>
          </p:nvSpPr>
          <p:spPr>
            <a:xfrm>
              <a:off x="2548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3" name="Google Shape;4483;p50"/>
            <p:cNvSpPr/>
            <p:nvPr/>
          </p:nvSpPr>
          <p:spPr>
            <a:xfrm>
              <a:off x="4485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4" name="Google Shape;4484;p50"/>
            <p:cNvSpPr/>
            <p:nvPr/>
          </p:nvSpPr>
          <p:spPr>
            <a:xfrm>
              <a:off x="4485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5" name="Google Shape;4485;p50"/>
            <p:cNvSpPr/>
            <p:nvPr/>
          </p:nvSpPr>
          <p:spPr>
            <a:xfrm>
              <a:off x="6422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6" name="Google Shape;4486;p50"/>
            <p:cNvSpPr/>
            <p:nvPr/>
          </p:nvSpPr>
          <p:spPr>
            <a:xfrm>
              <a:off x="6422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7" name="Google Shape;4487;p50"/>
            <p:cNvSpPr/>
            <p:nvPr/>
          </p:nvSpPr>
          <p:spPr>
            <a:xfrm>
              <a:off x="8359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8" name="Google Shape;4488;p50"/>
            <p:cNvSpPr/>
            <p:nvPr/>
          </p:nvSpPr>
          <p:spPr>
            <a:xfrm>
              <a:off x="8359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9" name="Google Shape;4489;p50"/>
            <p:cNvSpPr/>
            <p:nvPr/>
          </p:nvSpPr>
          <p:spPr>
            <a:xfrm>
              <a:off x="10310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0" name="Google Shape;4490;p50"/>
            <p:cNvSpPr/>
            <p:nvPr/>
          </p:nvSpPr>
          <p:spPr>
            <a:xfrm>
              <a:off x="10310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1" name="Google Shape;4491;p50"/>
            <p:cNvSpPr/>
            <p:nvPr/>
          </p:nvSpPr>
          <p:spPr>
            <a:xfrm>
              <a:off x="122477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2" name="Google Shape;4492;p50"/>
            <p:cNvSpPr/>
            <p:nvPr/>
          </p:nvSpPr>
          <p:spPr>
            <a:xfrm>
              <a:off x="122477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3" name="Google Shape;4493;p50"/>
            <p:cNvSpPr/>
            <p:nvPr/>
          </p:nvSpPr>
          <p:spPr>
            <a:xfrm>
              <a:off x="141847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4" name="Google Shape;4494;p50"/>
            <p:cNvSpPr/>
            <p:nvPr/>
          </p:nvSpPr>
          <p:spPr>
            <a:xfrm>
              <a:off x="141847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5" name="Google Shape;4495;p50"/>
            <p:cNvSpPr/>
            <p:nvPr/>
          </p:nvSpPr>
          <p:spPr>
            <a:xfrm>
              <a:off x="1612200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6" name="Google Shape;4496;p50"/>
            <p:cNvSpPr/>
            <p:nvPr/>
          </p:nvSpPr>
          <p:spPr>
            <a:xfrm>
              <a:off x="1612200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7" name="Google Shape;4497;p50"/>
            <p:cNvSpPr/>
            <p:nvPr/>
          </p:nvSpPr>
          <p:spPr>
            <a:xfrm>
              <a:off x="18074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8" name="Google Shape;4498;p50"/>
            <p:cNvSpPr/>
            <p:nvPr/>
          </p:nvSpPr>
          <p:spPr>
            <a:xfrm>
              <a:off x="18074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9" name="Google Shape;4499;p50"/>
            <p:cNvSpPr/>
            <p:nvPr/>
          </p:nvSpPr>
          <p:spPr>
            <a:xfrm>
              <a:off x="20011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0" name="Google Shape;4500;p50"/>
            <p:cNvSpPr/>
            <p:nvPr/>
          </p:nvSpPr>
          <p:spPr>
            <a:xfrm>
              <a:off x="20011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1" name="Google Shape;4501;p50"/>
            <p:cNvSpPr/>
            <p:nvPr/>
          </p:nvSpPr>
          <p:spPr>
            <a:xfrm>
              <a:off x="21948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2" name="Google Shape;4502;p50"/>
            <p:cNvSpPr/>
            <p:nvPr/>
          </p:nvSpPr>
          <p:spPr>
            <a:xfrm>
              <a:off x="21948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3" name="Google Shape;4503;p50"/>
            <p:cNvSpPr/>
            <p:nvPr/>
          </p:nvSpPr>
          <p:spPr>
            <a:xfrm>
              <a:off x="23885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4" name="Google Shape;4504;p50"/>
            <p:cNvSpPr/>
            <p:nvPr/>
          </p:nvSpPr>
          <p:spPr>
            <a:xfrm>
              <a:off x="23885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5" name="Google Shape;4505;p50"/>
            <p:cNvSpPr/>
            <p:nvPr/>
          </p:nvSpPr>
          <p:spPr>
            <a:xfrm>
              <a:off x="25837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6" name="Google Shape;4506;p50"/>
            <p:cNvSpPr/>
            <p:nvPr/>
          </p:nvSpPr>
          <p:spPr>
            <a:xfrm>
              <a:off x="25837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7" name="Google Shape;4507;p50"/>
            <p:cNvSpPr/>
            <p:nvPr/>
          </p:nvSpPr>
          <p:spPr>
            <a:xfrm>
              <a:off x="27774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8" name="Google Shape;4508;p50"/>
            <p:cNvSpPr/>
            <p:nvPr/>
          </p:nvSpPr>
          <p:spPr>
            <a:xfrm>
              <a:off x="27774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9" name="Google Shape;4509;p50"/>
            <p:cNvSpPr/>
            <p:nvPr/>
          </p:nvSpPr>
          <p:spPr>
            <a:xfrm>
              <a:off x="297112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0" name="Google Shape;4510;p50"/>
            <p:cNvSpPr/>
            <p:nvPr/>
          </p:nvSpPr>
          <p:spPr>
            <a:xfrm>
              <a:off x="297112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1" name="Google Shape;4511;p50"/>
            <p:cNvSpPr/>
            <p:nvPr/>
          </p:nvSpPr>
          <p:spPr>
            <a:xfrm>
              <a:off x="316482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2" name="Google Shape;4512;p50"/>
            <p:cNvSpPr/>
            <p:nvPr/>
          </p:nvSpPr>
          <p:spPr>
            <a:xfrm>
              <a:off x="316482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3" name="Google Shape;4513;p50"/>
            <p:cNvSpPr/>
            <p:nvPr/>
          </p:nvSpPr>
          <p:spPr>
            <a:xfrm>
              <a:off x="3360125" y="358125"/>
              <a:ext cx="4500" cy="3421650"/>
            </a:xfrm>
            <a:custGeom>
              <a:avLst/>
              <a:gdLst/>
              <a:ahLst/>
              <a:cxnLst/>
              <a:rect l="l" t="t" r="r" b="b"/>
              <a:pathLst>
                <a:path w="180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179" y="136865"/>
                  </a:lnTo>
                  <a:lnTo>
                    <a:pt x="179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4" name="Google Shape;4514;p50"/>
            <p:cNvSpPr/>
            <p:nvPr/>
          </p:nvSpPr>
          <p:spPr>
            <a:xfrm>
              <a:off x="3360125" y="358125"/>
              <a:ext cx="4500" cy="3421650"/>
            </a:xfrm>
            <a:custGeom>
              <a:avLst/>
              <a:gdLst/>
              <a:ahLst/>
              <a:cxnLst/>
              <a:rect l="l" t="t" r="r" b="b"/>
              <a:pathLst>
                <a:path w="180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179" y="136865"/>
                  </a:lnTo>
                  <a:lnTo>
                    <a:pt x="179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5" name="Google Shape;4515;p50"/>
            <p:cNvSpPr/>
            <p:nvPr/>
          </p:nvSpPr>
          <p:spPr>
            <a:xfrm>
              <a:off x="35538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6" name="Google Shape;4516;p50"/>
            <p:cNvSpPr/>
            <p:nvPr/>
          </p:nvSpPr>
          <p:spPr>
            <a:xfrm>
              <a:off x="35538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7" name="Google Shape;4517;p50"/>
            <p:cNvSpPr/>
            <p:nvPr/>
          </p:nvSpPr>
          <p:spPr>
            <a:xfrm>
              <a:off x="37475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8" name="Google Shape;4518;p50"/>
            <p:cNvSpPr/>
            <p:nvPr/>
          </p:nvSpPr>
          <p:spPr>
            <a:xfrm>
              <a:off x="37475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9" name="Google Shape;4519;p50"/>
            <p:cNvSpPr/>
            <p:nvPr/>
          </p:nvSpPr>
          <p:spPr>
            <a:xfrm>
              <a:off x="39412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0" name="Google Shape;4520;p50"/>
            <p:cNvSpPr/>
            <p:nvPr/>
          </p:nvSpPr>
          <p:spPr>
            <a:xfrm>
              <a:off x="39412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1" name="Google Shape;4521;p50"/>
            <p:cNvSpPr/>
            <p:nvPr/>
          </p:nvSpPr>
          <p:spPr>
            <a:xfrm>
              <a:off x="4136375" y="358125"/>
              <a:ext cx="4625" cy="3421650"/>
            </a:xfrm>
            <a:custGeom>
              <a:avLst/>
              <a:gdLst/>
              <a:ahLst/>
              <a:cxnLst/>
              <a:rect l="l" t="t" r="r" b="b"/>
              <a:pathLst>
                <a:path w="185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185" y="136865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2" name="Google Shape;4522;p50"/>
            <p:cNvSpPr/>
            <p:nvPr/>
          </p:nvSpPr>
          <p:spPr>
            <a:xfrm>
              <a:off x="4136375" y="358125"/>
              <a:ext cx="4625" cy="3421650"/>
            </a:xfrm>
            <a:custGeom>
              <a:avLst/>
              <a:gdLst/>
              <a:ahLst/>
              <a:cxnLst/>
              <a:rect l="l" t="t" r="r" b="b"/>
              <a:pathLst>
                <a:path w="185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185" y="136865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3" name="Google Shape;4523;p50"/>
            <p:cNvSpPr/>
            <p:nvPr/>
          </p:nvSpPr>
          <p:spPr>
            <a:xfrm>
              <a:off x="43300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4" name="Google Shape;4524;p50"/>
            <p:cNvSpPr/>
            <p:nvPr/>
          </p:nvSpPr>
          <p:spPr>
            <a:xfrm>
              <a:off x="43300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5" name="Google Shape;4525;p50"/>
            <p:cNvSpPr/>
            <p:nvPr/>
          </p:nvSpPr>
          <p:spPr>
            <a:xfrm>
              <a:off x="45237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6" name="Google Shape;4526;p50"/>
            <p:cNvSpPr/>
            <p:nvPr/>
          </p:nvSpPr>
          <p:spPr>
            <a:xfrm>
              <a:off x="45237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7" name="Google Shape;4527;p50"/>
            <p:cNvSpPr/>
            <p:nvPr/>
          </p:nvSpPr>
          <p:spPr>
            <a:xfrm>
              <a:off x="47174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8" name="Google Shape;4528;p50"/>
            <p:cNvSpPr/>
            <p:nvPr/>
          </p:nvSpPr>
          <p:spPr>
            <a:xfrm>
              <a:off x="47174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9" name="Google Shape;4529;p50"/>
            <p:cNvSpPr/>
            <p:nvPr/>
          </p:nvSpPr>
          <p:spPr>
            <a:xfrm>
              <a:off x="491117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0" name="Google Shape;4530;p50"/>
            <p:cNvSpPr/>
            <p:nvPr/>
          </p:nvSpPr>
          <p:spPr>
            <a:xfrm>
              <a:off x="491117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1" name="Google Shape;4531;p50"/>
            <p:cNvSpPr/>
            <p:nvPr/>
          </p:nvSpPr>
          <p:spPr>
            <a:xfrm>
              <a:off x="51064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2" name="Google Shape;4532;p50"/>
            <p:cNvSpPr/>
            <p:nvPr/>
          </p:nvSpPr>
          <p:spPr>
            <a:xfrm>
              <a:off x="51064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3" name="Google Shape;4533;p50"/>
            <p:cNvSpPr/>
            <p:nvPr/>
          </p:nvSpPr>
          <p:spPr>
            <a:xfrm>
              <a:off x="53001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4" name="Google Shape;4534;p50"/>
            <p:cNvSpPr/>
            <p:nvPr/>
          </p:nvSpPr>
          <p:spPr>
            <a:xfrm>
              <a:off x="53001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5" name="Google Shape;4535;p50"/>
            <p:cNvSpPr/>
            <p:nvPr/>
          </p:nvSpPr>
          <p:spPr>
            <a:xfrm>
              <a:off x="54938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6" name="Google Shape;4536;p50"/>
            <p:cNvSpPr/>
            <p:nvPr/>
          </p:nvSpPr>
          <p:spPr>
            <a:xfrm>
              <a:off x="54938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7" name="Google Shape;4537;p50"/>
            <p:cNvSpPr/>
            <p:nvPr/>
          </p:nvSpPr>
          <p:spPr>
            <a:xfrm>
              <a:off x="56875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8" name="Google Shape;4538;p50"/>
            <p:cNvSpPr/>
            <p:nvPr/>
          </p:nvSpPr>
          <p:spPr>
            <a:xfrm>
              <a:off x="56875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9" name="Google Shape;4539;p50"/>
            <p:cNvSpPr/>
            <p:nvPr/>
          </p:nvSpPr>
          <p:spPr>
            <a:xfrm>
              <a:off x="58827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0" name="Google Shape;4540;p50"/>
            <p:cNvSpPr/>
            <p:nvPr/>
          </p:nvSpPr>
          <p:spPr>
            <a:xfrm>
              <a:off x="58827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1" name="Google Shape;4541;p50"/>
            <p:cNvSpPr/>
            <p:nvPr/>
          </p:nvSpPr>
          <p:spPr>
            <a:xfrm>
              <a:off x="60764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2" name="Google Shape;4542;p50"/>
            <p:cNvSpPr/>
            <p:nvPr/>
          </p:nvSpPr>
          <p:spPr>
            <a:xfrm>
              <a:off x="60764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543" name="Google Shape;4543;p50"/>
          <p:cNvSpPr/>
          <p:nvPr/>
        </p:nvSpPr>
        <p:spPr>
          <a:xfrm>
            <a:off x="6351813" y="-1532187"/>
            <a:ext cx="4144363" cy="4144363"/>
          </a:xfrm>
          <a:custGeom>
            <a:avLst/>
            <a:gdLst/>
            <a:ahLst/>
            <a:cxnLst/>
            <a:rect l="l" t="t" r="r" b="b"/>
            <a:pathLst>
              <a:path w="15497" h="15497" extrusionOk="0">
                <a:moveTo>
                  <a:pt x="7749" y="0"/>
                </a:moveTo>
                <a:cubicBezTo>
                  <a:pt x="3449" y="0"/>
                  <a:pt x="1" y="3453"/>
                  <a:pt x="1" y="7748"/>
                </a:cubicBezTo>
                <a:cubicBezTo>
                  <a:pt x="1" y="12048"/>
                  <a:pt x="3449" y="15496"/>
                  <a:pt x="7749" y="15496"/>
                </a:cubicBezTo>
                <a:cubicBezTo>
                  <a:pt x="12044" y="15496"/>
                  <a:pt x="15497" y="12048"/>
                  <a:pt x="15497" y="7748"/>
                </a:cubicBezTo>
                <a:cubicBezTo>
                  <a:pt x="15497" y="3453"/>
                  <a:pt x="12044" y="0"/>
                  <a:pt x="7749" y="0"/>
                </a:cubicBezTo>
                <a:close/>
              </a:path>
            </a:pathLst>
          </a:custGeom>
          <a:solidFill>
            <a:srgbClr val="9CD3ED">
              <a:alpha val="244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44" name="Google Shape;4544;p50"/>
          <p:cNvSpPr/>
          <p:nvPr/>
        </p:nvSpPr>
        <p:spPr>
          <a:xfrm>
            <a:off x="-1352187" y="2531313"/>
            <a:ext cx="4144363" cy="4144363"/>
          </a:xfrm>
          <a:custGeom>
            <a:avLst/>
            <a:gdLst/>
            <a:ahLst/>
            <a:cxnLst/>
            <a:rect l="l" t="t" r="r" b="b"/>
            <a:pathLst>
              <a:path w="15497" h="15497" extrusionOk="0">
                <a:moveTo>
                  <a:pt x="7749" y="0"/>
                </a:moveTo>
                <a:cubicBezTo>
                  <a:pt x="3449" y="0"/>
                  <a:pt x="1" y="3453"/>
                  <a:pt x="1" y="7748"/>
                </a:cubicBezTo>
                <a:cubicBezTo>
                  <a:pt x="1" y="12048"/>
                  <a:pt x="3449" y="15496"/>
                  <a:pt x="7749" y="15496"/>
                </a:cubicBezTo>
                <a:cubicBezTo>
                  <a:pt x="12044" y="15496"/>
                  <a:pt x="15497" y="12048"/>
                  <a:pt x="15497" y="7748"/>
                </a:cubicBezTo>
                <a:cubicBezTo>
                  <a:pt x="15497" y="3453"/>
                  <a:pt x="12044" y="0"/>
                  <a:pt x="7749" y="0"/>
                </a:cubicBezTo>
                <a:close/>
              </a:path>
            </a:pathLst>
          </a:custGeom>
          <a:solidFill>
            <a:srgbClr val="9CD3ED">
              <a:alpha val="244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1">
  <p:cSld name="One column text 1">
    <p:spTree>
      <p:nvGrpSpPr>
        <p:cNvPr id="1" name="Shape 1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11" name="Google Shape;1311;p18"/>
          <p:cNvGrpSpPr/>
          <p:nvPr/>
        </p:nvGrpSpPr>
        <p:grpSpPr>
          <a:xfrm>
            <a:off x="-22742" y="-53681"/>
            <a:ext cx="9189492" cy="5250864"/>
            <a:chOff x="238125" y="358125"/>
            <a:chExt cx="5988200" cy="3421650"/>
          </a:xfrm>
        </p:grpSpPr>
        <p:sp>
          <p:nvSpPr>
            <p:cNvPr id="1312" name="Google Shape;1312;p18"/>
            <p:cNvSpPr/>
            <p:nvPr/>
          </p:nvSpPr>
          <p:spPr>
            <a:xfrm>
              <a:off x="593800" y="2994275"/>
              <a:ext cx="95300" cy="95425"/>
            </a:xfrm>
            <a:custGeom>
              <a:avLst/>
              <a:gdLst/>
              <a:ahLst/>
              <a:cxnLst/>
              <a:rect l="l" t="t" r="r" b="b"/>
              <a:pathLst>
                <a:path w="3812" h="3817" extrusionOk="0">
                  <a:moveTo>
                    <a:pt x="1937" y="1"/>
                  </a:moveTo>
                  <a:lnTo>
                    <a:pt x="0" y="1938"/>
                  </a:lnTo>
                  <a:lnTo>
                    <a:pt x="1937" y="3817"/>
                  </a:lnTo>
                  <a:lnTo>
                    <a:pt x="3812" y="1938"/>
                  </a:lnTo>
                  <a:lnTo>
                    <a:pt x="1937" y="1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18"/>
            <p:cNvSpPr/>
            <p:nvPr/>
          </p:nvSpPr>
          <p:spPr>
            <a:xfrm>
              <a:off x="5260825" y="2994275"/>
              <a:ext cx="95300" cy="95425"/>
            </a:xfrm>
            <a:custGeom>
              <a:avLst/>
              <a:gdLst/>
              <a:ahLst/>
              <a:cxnLst/>
              <a:rect l="l" t="t" r="r" b="b"/>
              <a:pathLst>
                <a:path w="3812" h="3817" extrusionOk="0">
                  <a:moveTo>
                    <a:pt x="1874" y="1"/>
                  </a:moveTo>
                  <a:lnTo>
                    <a:pt x="0" y="1938"/>
                  </a:lnTo>
                  <a:lnTo>
                    <a:pt x="1874" y="3817"/>
                  </a:lnTo>
                  <a:lnTo>
                    <a:pt x="3811" y="1938"/>
                  </a:lnTo>
                  <a:lnTo>
                    <a:pt x="1874" y="1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18"/>
            <p:cNvSpPr/>
            <p:nvPr/>
          </p:nvSpPr>
          <p:spPr>
            <a:xfrm>
              <a:off x="3124050" y="1093575"/>
              <a:ext cx="95300" cy="93850"/>
            </a:xfrm>
            <a:custGeom>
              <a:avLst/>
              <a:gdLst/>
              <a:ahLst/>
              <a:cxnLst/>
              <a:rect l="l" t="t" r="r" b="b"/>
              <a:pathLst>
                <a:path w="3812" h="3754" extrusionOk="0">
                  <a:moveTo>
                    <a:pt x="1874" y="1"/>
                  </a:moveTo>
                  <a:lnTo>
                    <a:pt x="0" y="1879"/>
                  </a:lnTo>
                  <a:lnTo>
                    <a:pt x="1874" y="3753"/>
                  </a:lnTo>
                  <a:lnTo>
                    <a:pt x="3811" y="1879"/>
                  </a:lnTo>
                  <a:lnTo>
                    <a:pt x="1874" y="1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18"/>
            <p:cNvSpPr/>
            <p:nvPr/>
          </p:nvSpPr>
          <p:spPr>
            <a:xfrm>
              <a:off x="5652700" y="712225"/>
              <a:ext cx="87800" cy="86350"/>
            </a:xfrm>
            <a:custGeom>
              <a:avLst/>
              <a:gdLst/>
              <a:ahLst/>
              <a:cxnLst/>
              <a:rect l="l" t="t" r="r" b="b"/>
              <a:pathLst>
                <a:path w="3512" h="3454" extrusionOk="0">
                  <a:moveTo>
                    <a:pt x="1759" y="911"/>
                  </a:moveTo>
                  <a:cubicBezTo>
                    <a:pt x="2180" y="911"/>
                    <a:pt x="2606" y="1274"/>
                    <a:pt x="2606" y="1758"/>
                  </a:cubicBezTo>
                  <a:cubicBezTo>
                    <a:pt x="2606" y="2180"/>
                    <a:pt x="2180" y="2543"/>
                    <a:pt x="1759" y="2543"/>
                  </a:cubicBezTo>
                  <a:cubicBezTo>
                    <a:pt x="1274" y="2543"/>
                    <a:pt x="911" y="2180"/>
                    <a:pt x="911" y="1758"/>
                  </a:cubicBezTo>
                  <a:cubicBezTo>
                    <a:pt x="911" y="1274"/>
                    <a:pt x="1274" y="911"/>
                    <a:pt x="1759" y="911"/>
                  </a:cubicBezTo>
                  <a:close/>
                  <a:moveTo>
                    <a:pt x="1759" y="0"/>
                  </a:moveTo>
                  <a:cubicBezTo>
                    <a:pt x="790" y="0"/>
                    <a:pt x="1" y="790"/>
                    <a:pt x="1" y="1758"/>
                  </a:cubicBezTo>
                  <a:cubicBezTo>
                    <a:pt x="1" y="2727"/>
                    <a:pt x="790" y="3453"/>
                    <a:pt x="1759" y="3453"/>
                  </a:cubicBezTo>
                  <a:cubicBezTo>
                    <a:pt x="2727" y="3453"/>
                    <a:pt x="3512" y="2727"/>
                    <a:pt x="3512" y="1758"/>
                  </a:cubicBezTo>
                  <a:cubicBezTo>
                    <a:pt x="3512" y="790"/>
                    <a:pt x="2727" y="0"/>
                    <a:pt x="1759" y="0"/>
                  </a:cubicBez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18"/>
            <p:cNvSpPr/>
            <p:nvPr/>
          </p:nvSpPr>
          <p:spPr>
            <a:xfrm>
              <a:off x="1187025" y="712225"/>
              <a:ext cx="87775" cy="86350"/>
            </a:xfrm>
            <a:custGeom>
              <a:avLst/>
              <a:gdLst/>
              <a:ahLst/>
              <a:cxnLst/>
              <a:rect l="l" t="t" r="r" b="b"/>
              <a:pathLst>
                <a:path w="3511" h="3454" extrusionOk="0">
                  <a:moveTo>
                    <a:pt x="1753" y="911"/>
                  </a:moveTo>
                  <a:cubicBezTo>
                    <a:pt x="2179" y="911"/>
                    <a:pt x="2600" y="1274"/>
                    <a:pt x="2600" y="1758"/>
                  </a:cubicBezTo>
                  <a:cubicBezTo>
                    <a:pt x="2600" y="2180"/>
                    <a:pt x="2179" y="2543"/>
                    <a:pt x="1753" y="2543"/>
                  </a:cubicBezTo>
                  <a:cubicBezTo>
                    <a:pt x="1269" y="2543"/>
                    <a:pt x="906" y="2180"/>
                    <a:pt x="906" y="1758"/>
                  </a:cubicBezTo>
                  <a:cubicBezTo>
                    <a:pt x="906" y="1274"/>
                    <a:pt x="1269" y="911"/>
                    <a:pt x="1753" y="911"/>
                  </a:cubicBezTo>
                  <a:close/>
                  <a:moveTo>
                    <a:pt x="1753" y="0"/>
                  </a:moveTo>
                  <a:cubicBezTo>
                    <a:pt x="785" y="0"/>
                    <a:pt x="0" y="790"/>
                    <a:pt x="0" y="1758"/>
                  </a:cubicBezTo>
                  <a:cubicBezTo>
                    <a:pt x="0" y="2727"/>
                    <a:pt x="785" y="3453"/>
                    <a:pt x="1753" y="3453"/>
                  </a:cubicBezTo>
                  <a:cubicBezTo>
                    <a:pt x="2722" y="3453"/>
                    <a:pt x="3511" y="2727"/>
                    <a:pt x="3511" y="1758"/>
                  </a:cubicBezTo>
                  <a:cubicBezTo>
                    <a:pt x="3511" y="790"/>
                    <a:pt x="2722" y="0"/>
                    <a:pt x="1753" y="0"/>
                  </a:cubicBez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18"/>
            <p:cNvSpPr/>
            <p:nvPr/>
          </p:nvSpPr>
          <p:spPr>
            <a:xfrm>
              <a:off x="6035625" y="3555775"/>
              <a:ext cx="86225" cy="86225"/>
            </a:xfrm>
            <a:custGeom>
              <a:avLst/>
              <a:gdLst/>
              <a:ahLst/>
              <a:cxnLst/>
              <a:rect l="l" t="t" r="r" b="b"/>
              <a:pathLst>
                <a:path w="3449" h="3449" extrusionOk="0">
                  <a:moveTo>
                    <a:pt x="1696" y="906"/>
                  </a:moveTo>
                  <a:cubicBezTo>
                    <a:pt x="2180" y="906"/>
                    <a:pt x="2543" y="1269"/>
                    <a:pt x="2543" y="1695"/>
                  </a:cubicBezTo>
                  <a:cubicBezTo>
                    <a:pt x="2543" y="2180"/>
                    <a:pt x="2180" y="2543"/>
                    <a:pt x="1696" y="2543"/>
                  </a:cubicBezTo>
                  <a:cubicBezTo>
                    <a:pt x="1269" y="2543"/>
                    <a:pt x="906" y="2180"/>
                    <a:pt x="906" y="1695"/>
                  </a:cubicBezTo>
                  <a:cubicBezTo>
                    <a:pt x="906" y="1269"/>
                    <a:pt x="1269" y="906"/>
                    <a:pt x="1696" y="906"/>
                  </a:cubicBezTo>
                  <a:close/>
                  <a:moveTo>
                    <a:pt x="1696" y="0"/>
                  </a:moveTo>
                  <a:cubicBezTo>
                    <a:pt x="785" y="0"/>
                    <a:pt x="1" y="785"/>
                    <a:pt x="1" y="1695"/>
                  </a:cubicBezTo>
                  <a:cubicBezTo>
                    <a:pt x="1" y="2664"/>
                    <a:pt x="785" y="3448"/>
                    <a:pt x="1696" y="3448"/>
                  </a:cubicBezTo>
                  <a:cubicBezTo>
                    <a:pt x="2664" y="3448"/>
                    <a:pt x="3449" y="2664"/>
                    <a:pt x="3449" y="1695"/>
                  </a:cubicBezTo>
                  <a:cubicBezTo>
                    <a:pt x="3449" y="785"/>
                    <a:pt x="2664" y="0"/>
                    <a:pt x="1696" y="0"/>
                  </a:cubicBez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18"/>
            <p:cNvSpPr/>
            <p:nvPr/>
          </p:nvSpPr>
          <p:spPr>
            <a:xfrm>
              <a:off x="3518950" y="3371150"/>
              <a:ext cx="86350" cy="87800"/>
            </a:xfrm>
            <a:custGeom>
              <a:avLst/>
              <a:gdLst/>
              <a:ahLst/>
              <a:cxnLst/>
              <a:rect l="l" t="t" r="r" b="b"/>
              <a:pathLst>
                <a:path w="3454" h="3512" extrusionOk="0">
                  <a:moveTo>
                    <a:pt x="1758" y="906"/>
                  </a:moveTo>
                  <a:cubicBezTo>
                    <a:pt x="2180" y="906"/>
                    <a:pt x="2543" y="1269"/>
                    <a:pt x="2543" y="1753"/>
                  </a:cubicBezTo>
                  <a:cubicBezTo>
                    <a:pt x="2543" y="2238"/>
                    <a:pt x="2180" y="2601"/>
                    <a:pt x="1758" y="2601"/>
                  </a:cubicBezTo>
                  <a:cubicBezTo>
                    <a:pt x="1274" y="2601"/>
                    <a:pt x="911" y="2238"/>
                    <a:pt x="911" y="1753"/>
                  </a:cubicBezTo>
                  <a:cubicBezTo>
                    <a:pt x="911" y="1269"/>
                    <a:pt x="1274" y="906"/>
                    <a:pt x="1758" y="906"/>
                  </a:cubicBezTo>
                  <a:close/>
                  <a:moveTo>
                    <a:pt x="1758" y="0"/>
                  </a:moveTo>
                  <a:cubicBezTo>
                    <a:pt x="790" y="0"/>
                    <a:pt x="0" y="785"/>
                    <a:pt x="0" y="1753"/>
                  </a:cubicBezTo>
                  <a:cubicBezTo>
                    <a:pt x="0" y="2722"/>
                    <a:pt x="790" y="3511"/>
                    <a:pt x="1758" y="3511"/>
                  </a:cubicBezTo>
                  <a:cubicBezTo>
                    <a:pt x="2664" y="3511"/>
                    <a:pt x="3453" y="2722"/>
                    <a:pt x="3453" y="1753"/>
                  </a:cubicBezTo>
                  <a:cubicBezTo>
                    <a:pt x="3453" y="785"/>
                    <a:pt x="2664" y="0"/>
                    <a:pt x="1758" y="0"/>
                  </a:cubicBez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18"/>
            <p:cNvSpPr/>
            <p:nvPr/>
          </p:nvSpPr>
          <p:spPr>
            <a:xfrm>
              <a:off x="4495100" y="2033400"/>
              <a:ext cx="77125" cy="76025"/>
            </a:xfrm>
            <a:custGeom>
              <a:avLst/>
              <a:gdLst/>
              <a:ahLst/>
              <a:cxnLst/>
              <a:rect l="l" t="t" r="r" b="b"/>
              <a:pathLst>
                <a:path w="3085" h="3041" extrusionOk="0">
                  <a:moveTo>
                    <a:pt x="484" y="0"/>
                  </a:moveTo>
                  <a:cubicBezTo>
                    <a:pt x="421" y="0"/>
                    <a:pt x="300" y="58"/>
                    <a:pt x="179" y="179"/>
                  </a:cubicBezTo>
                  <a:cubicBezTo>
                    <a:pt x="0" y="363"/>
                    <a:pt x="0" y="606"/>
                    <a:pt x="179" y="785"/>
                  </a:cubicBezTo>
                  <a:lnTo>
                    <a:pt x="2300" y="2906"/>
                  </a:lnTo>
                  <a:cubicBezTo>
                    <a:pt x="2390" y="2995"/>
                    <a:pt x="2495" y="3040"/>
                    <a:pt x="2601" y="3040"/>
                  </a:cubicBezTo>
                  <a:cubicBezTo>
                    <a:pt x="2707" y="3040"/>
                    <a:pt x="2814" y="2995"/>
                    <a:pt x="2906" y="2906"/>
                  </a:cubicBezTo>
                  <a:cubicBezTo>
                    <a:pt x="3085" y="2722"/>
                    <a:pt x="3085" y="2422"/>
                    <a:pt x="2906" y="2238"/>
                  </a:cubicBezTo>
                  <a:lnTo>
                    <a:pt x="848" y="179"/>
                  </a:lnTo>
                  <a:cubicBezTo>
                    <a:pt x="726" y="58"/>
                    <a:pt x="605" y="0"/>
                    <a:pt x="484" y="0"/>
                  </a:cubicBez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18"/>
            <p:cNvSpPr/>
            <p:nvPr/>
          </p:nvSpPr>
          <p:spPr>
            <a:xfrm>
              <a:off x="4495100" y="2033400"/>
              <a:ext cx="77125" cy="76025"/>
            </a:xfrm>
            <a:custGeom>
              <a:avLst/>
              <a:gdLst/>
              <a:ahLst/>
              <a:cxnLst/>
              <a:rect l="l" t="t" r="r" b="b"/>
              <a:pathLst>
                <a:path w="3085" h="3041" extrusionOk="0">
                  <a:moveTo>
                    <a:pt x="2601" y="0"/>
                  </a:moveTo>
                  <a:cubicBezTo>
                    <a:pt x="2479" y="0"/>
                    <a:pt x="2358" y="58"/>
                    <a:pt x="2300" y="179"/>
                  </a:cubicBezTo>
                  <a:lnTo>
                    <a:pt x="179" y="2238"/>
                  </a:lnTo>
                  <a:cubicBezTo>
                    <a:pt x="0" y="2422"/>
                    <a:pt x="0" y="2722"/>
                    <a:pt x="179" y="2906"/>
                  </a:cubicBezTo>
                  <a:cubicBezTo>
                    <a:pt x="271" y="2995"/>
                    <a:pt x="392" y="3040"/>
                    <a:pt x="513" y="3040"/>
                  </a:cubicBezTo>
                  <a:cubicBezTo>
                    <a:pt x="634" y="3040"/>
                    <a:pt x="756" y="2995"/>
                    <a:pt x="848" y="2906"/>
                  </a:cubicBezTo>
                  <a:lnTo>
                    <a:pt x="2906" y="785"/>
                  </a:lnTo>
                  <a:cubicBezTo>
                    <a:pt x="3085" y="606"/>
                    <a:pt x="3085" y="363"/>
                    <a:pt x="2906" y="179"/>
                  </a:cubicBezTo>
                  <a:cubicBezTo>
                    <a:pt x="2843" y="58"/>
                    <a:pt x="2722" y="0"/>
                    <a:pt x="2601" y="0"/>
                  </a:cubicBez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18"/>
            <p:cNvSpPr/>
            <p:nvPr/>
          </p:nvSpPr>
          <p:spPr>
            <a:xfrm>
              <a:off x="1769575" y="2423825"/>
              <a:ext cx="77250" cy="74550"/>
            </a:xfrm>
            <a:custGeom>
              <a:avLst/>
              <a:gdLst/>
              <a:ahLst/>
              <a:cxnLst/>
              <a:rect l="l" t="t" r="r" b="b"/>
              <a:pathLst>
                <a:path w="3090" h="2982" extrusionOk="0">
                  <a:moveTo>
                    <a:pt x="548" y="0"/>
                  </a:moveTo>
                  <a:cubicBezTo>
                    <a:pt x="427" y="0"/>
                    <a:pt x="306" y="59"/>
                    <a:pt x="184" y="122"/>
                  </a:cubicBezTo>
                  <a:cubicBezTo>
                    <a:pt x="0" y="301"/>
                    <a:pt x="0" y="606"/>
                    <a:pt x="184" y="785"/>
                  </a:cubicBezTo>
                  <a:lnTo>
                    <a:pt x="2301" y="2843"/>
                  </a:lnTo>
                  <a:cubicBezTo>
                    <a:pt x="2393" y="2935"/>
                    <a:pt x="2499" y="2981"/>
                    <a:pt x="2605" y="2981"/>
                  </a:cubicBezTo>
                  <a:cubicBezTo>
                    <a:pt x="2711" y="2981"/>
                    <a:pt x="2816" y="2935"/>
                    <a:pt x="2906" y="2843"/>
                  </a:cubicBezTo>
                  <a:cubicBezTo>
                    <a:pt x="3090" y="2664"/>
                    <a:pt x="3090" y="2422"/>
                    <a:pt x="2906" y="2238"/>
                  </a:cubicBezTo>
                  <a:lnTo>
                    <a:pt x="848" y="122"/>
                  </a:lnTo>
                  <a:cubicBezTo>
                    <a:pt x="727" y="59"/>
                    <a:pt x="669" y="0"/>
                    <a:pt x="548" y="0"/>
                  </a:cubicBez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18"/>
            <p:cNvSpPr/>
            <p:nvPr/>
          </p:nvSpPr>
          <p:spPr>
            <a:xfrm>
              <a:off x="1769575" y="2423825"/>
              <a:ext cx="77250" cy="74550"/>
            </a:xfrm>
            <a:custGeom>
              <a:avLst/>
              <a:gdLst/>
              <a:ahLst/>
              <a:cxnLst/>
              <a:rect l="l" t="t" r="r" b="b"/>
              <a:pathLst>
                <a:path w="3090" h="2982" extrusionOk="0">
                  <a:moveTo>
                    <a:pt x="2606" y="0"/>
                  </a:moveTo>
                  <a:cubicBezTo>
                    <a:pt x="2485" y="0"/>
                    <a:pt x="2364" y="59"/>
                    <a:pt x="2301" y="122"/>
                  </a:cubicBezTo>
                  <a:lnTo>
                    <a:pt x="184" y="2238"/>
                  </a:lnTo>
                  <a:cubicBezTo>
                    <a:pt x="0" y="2422"/>
                    <a:pt x="0" y="2664"/>
                    <a:pt x="184" y="2843"/>
                  </a:cubicBezTo>
                  <a:cubicBezTo>
                    <a:pt x="274" y="2935"/>
                    <a:pt x="395" y="2981"/>
                    <a:pt x="516" y="2981"/>
                  </a:cubicBezTo>
                  <a:cubicBezTo>
                    <a:pt x="637" y="2981"/>
                    <a:pt x="758" y="2935"/>
                    <a:pt x="848" y="2843"/>
                  </a:cubicBezTo>
                  <a:lnTo>
                    <a:pt x="2906" y="785"/>
                  </a:lnTo>
                  <a:cubicBezTo>
                    <a:pt x="3090" y="606"/>
                    <a:pt x="3090" y="301"/>
                    <a:pt x="2906" y="122"/>
                  </a:cubicBezTo>
                  <a:cubicBezTo>
                    <a:pt x="2848" y="59"/>
                    <a:pt x="2727" y="0"/>
                    <a:pt x="2606" y="0"/>
                  </a:cubicBez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18"/>
            <p:cNvSpPr/>
            <p:nvPr/>
          </p:nvSpPr>
          <p:spPr>
            <a:xfrm>
              <a:off x="238125" y="3732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18"/>
            <p:cNvSpPr/>
            <p:nvPr/>
          </p:nvSpPr>
          <p:spPr>
            <a:xfrm>
              <a:off x="238125" y="562475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18"/>
            <p:cNvSpPr/>
            <p:nvPr/>
          </p:nvSpPr>
          <p:spPr>
            <a:xfrm>
              <a:off x="238125" y="7531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18"/>
            <p:cNvSpPr/>
            <p:nvPr/>
          </p:nvSpPr>
          <p:spPr>
            <a:xfrm>
              <a:off x="238125" y="9422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18"/>
            <p:cNvSpPr/>
            <p:nvPr/>
          </p:nvSpPr>
          <p:spPr>
            <a:xfrm>
              <a:off x="238125" y="1131475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18"/>
            <p:cNvSpPr/>
            <p:nvPr/>
          </p:nvSpPr>
          <p:spPr>
            <a:xfrm>
              <a:off x="238125" y="13221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18"/>
            <p:cNvSpPr/>
            <p:nvPr/>
          </p:nvSpPr>
          <p:spPr>
            <a:xfrm>
              <a:off x="238125" y="15112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18"/>
            <p:cNvSpPr/>
            <p:nvPr/>
          </p:nvSpPr>
          <p:spPr>
            <a:xfrm>
              <a:off x="238125" y="1701925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18"/>
            <p:cNvSpPr/>
            <p:nvPr/>
          </p:nvSpPr>
          <p:spPr>
            <a:xfrm>
              <a:off x="238125" y="18911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18"/>
            <p:cNvSpPr/>
            <p:nvPr/>
          </p:nvSpPr>
          <p:spPr>
            <a:xfrm>
              <a:off x="238125" y="20802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18"/>
            <p:cNvSpPr/>
            <p:nvPr/>
          </p:nvSpPr>
          <p:spPr>
            <a:xfrm>
              <a:off x="238125" y="2270925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18"/>
            <p:cNvSpPr/>
            <p:nvPr/>
          </p:nvSpPr>
          <p:spPr>
            <a:xfrm>
              <a:off x="238125" y="24601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18"/>
            <p:cNvSpPr/>
            <p:nvPr/>
          </p:nvSpPr>
          <p:spPr>
            <a:xfrm>
              <a:off x="238125" y="2650825"/>
              <a:ext cx="5988200" cy="4500"/>
            </a:xfrm>
            <a:custGeom>
              <a:avLst/>
              <a:gdLst/>
              <a:ahLst/>
              <a:cxnLst/>
              <a:rect l="l" t="t" r="r" b="b"/>
              <a:pathLst>
                <a:path w="239528" h="180" extrusionOk="0">
                  <a:moveTo>
                    <a:pt x="0" y="0"/>
                  </a:moveTo>
                  <a:lnTo>
                    <a:pt x="0" y="179"/>
                  </a:lnTo>
                  <a:lnTo>
                    <a:pt x="239528" y="179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18"/>
            <p:cNvSpPr/>
            <p:nvPr/>
          </p:nvSpPr>
          <p:spPr>
            <a:xfrm>
              <a:off x="238125" y="2839925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18"/>
            <p:cNvSpPr/>
            <p:nvPr/>
          </p:nvSpPr>
          <p:spPr>
            <a:xfrm>
              <a:off x="238125" y="30291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18"/>
            <p:cNvSpPr/>
            <p:nvPr/>
          </p:nvSpPr>
          <p:spPr>
            <a:xfrm>
              <a:off x="238125" y="3219825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18"/>
            <p:cNvSpPr/>
            <p:nvPr/>
          </p:nvSpPr>
          <p:spPr>
            <a:xfrm>
              <a:off x="238125" y="3408925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18"/>
            <p:cNvSpPr/>
            <p:nvPr/>
          </p:nvSpPr>
          <p:spPr>
            <a:xfrm>
              <a:off x="238125" y="35981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18"/>
            <p:cNvSpPr/>
            <p:nvPr/>
          </p:nvSpPr>
          <p:spPr>
            <a:xfrm>
              <a:off x="2548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18"/>
            <p:cNvSpPr/>
            <p:nvPr/>
          </p:nvSpPr>
          <p:spPr>
            <a:xfrm>
              <a:off x="2548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18"/>
            <p:cNvSpPr/>
            <p:nvPr/>
          </p:nvSpPr>
          <p:spPr>
            <a:xfrm>
              <a:off x="4485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18"/>
            <p:cNvSpPr/>
            <p:nvPr/>
          </p:nvSpPr>
          <p:spPr>
            <a:xfrm>
              <a:off x="4485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18"/>
            <p:cNvSpPr/>
            <p:nvPr/>
          </p:nvSpPr>
          <p:spPr>
            <a:xfrm>
              <a:off x="6422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18"/>
            <p:cNvSpPr/>
            <p:nvPr/>
          </p:nvSpPr>
          <p:spPr>
            <a:xfrm>
              <a:off x="6422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18"/>
            <p:cNvSpPr/>
            <p:nvPr/>
          </p:nvSpPr>
          <p:spPr>
            <a:xfrm>
              <a:off x="8359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18"/>
            <p:cNvSpPr/>
            <p:nvPr/>
          </p:nvSpPr>
          <p:spPr>
            <a:xfrm>
              <a:off x="8359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18"/>
            <p:cNvSpPr/>
            <p:nvPr/>
          </p:nvSpPr>
          <p:spPr>
            <a:xfrm>
              <a:off x="10310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18"/>
            <p:cNvSpPr/>
            <p:nvPr/>
          </p:nvSpPr>
          <p:spPr>
            <a:xfrm>
              <a:off x="10310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18"/>
            <p:cNvSpPr/>
            <p:nvPr/>
          </p:nvSpPr>
          <p:spPr>
            <a:xfrm>
              <a:off x="122477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18"/>
            <p:cNvSpPr/>
            <p:nvPr/>
          </p:nvSpPr>
          <p:spPr>
            <a:xfrm>
              <a:off x="122477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18"/>
            <p:cNvSpPr/>
            <p:nvPr/>
          </p:nvSpPr>
          <p:spPr>
            <a:xfrm>
              <a:off x="141847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18"/>
            <p:cNvSpPr/>
            <p:nvPr/>
          </p:nvSpPr>
          <p:spPr>
            <a:xfrm>
              <a:off x="141847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18"/>
            <p:cNvSpPr/>
            <p:nvPr/>
          </p:nvSpPr>
          <p:spPr>
            <a:xfrm>
              <a:off x="1612200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18"/>
            <p:cNvSpPr/>
            <p:nvPr/>
          </p:nvSpPr>
          <p:spPr>
            <a:xfrm>
              <a:off x="1612200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18"/>
            <p:cNvSpPr/>
            <p:nvPr/>
          </p:nvSpPr>
          <p:spPr>
            <a:xfrm>
              <a:off x="18074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18"/>
            <p:cNvSpPr/>
            <p:nvPr/>
          </p:nvSpPr>
          <p:spPr>
            <a:xfrm>
              <a:off x="18074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18"/>
            <p:cNvSpPr/>
            <p:nvPr/>
          </p:nvSpPr>
          <p:spPr>
            <a:xfrm>
              <a:off x="20011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18"/>
            <p:cNvSpPr/>
            <p:nvPr/>
          </p:nvSpPr>
          <p:spPr>
            <a:xfrm>
              <a:off x="20011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18"/>
            <p:cNvSpPr/>
            <p:nvPr/>
          </p:nvSpPr>
          <p:spPr>
            <a:xfrm>
              <a:off x="21948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18"/>
            <p:cNvSpPr/>
            <p:nvPr/>
          </p:nvSpPr>
          <p:spPr>
            <a:xfrm>
              <a:off x="21948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18"/>
            <p:cNvSpPr/>
            <p:nvPr/>
          </p:nvSpPr>
          <p:spPr>
            <a:xfrm>
              <a:off x="23885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18"/>
            <p:cNvSpPr/>
            <p:nvPr/>
          </p:nvSpPr>
          <p:spPr>
            <a:xfrm>
              <a:off x="23885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18"/>
            <p:cNvSpPr/>
            <p:nvPr/>
          </p:nvSpPr>
          <p:spPr>
            <a:xfrm>
              <a:off x="25837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18"/>
            <p:cNvSpPr/>
            <p:nvPr/>
          </p:nvSpPr>
          <p:spPr>
            <a:xfrm>
              <a:off x="25837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18"/>
            <p:cNvSpPr/>
            <p:nvPr/>
          </p:nvSpPr>
          <p:spPr>
            <a:xfrm>
              <a:off x="27774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18"/>
            <p:cNvSpPr/>
            <p:nvPr/>
          </p:nvSpPr>
          <p:spPr>
            <a:xfrm>
              <a:off x="27774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18"/>
            <p:cNvSpPr/>
            <p:nvPr/>
          </p:nvSpPr>
          <p:spPr>
            <a:xfrm>
              <a:off x="297112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18"/>
            <p:cNvSpPr/>
            <p:nvPr/>
          </p:nvSpPr>
          <p:spPr>
            <a:xfrm>
              <a:off x="297112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18"/>
            <p:cNvSpPr/>
            <p:nvPr/>
          </p:nvSpPr>
          <p:spPr>
            <a:xfrm>
              <a:off x="316482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18"/>
            <p:cNvSpPr/>
            <p:nvPr/>
          </p:nvSpPr>
          <p:spPr>
            <a:xfrm>
              <a:off x="316482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18"/>
            <p:cNvSpPr/>
            <p:nvPr/>
          </p:nvSpPr>
          <p:spPr>
            <a:xfrm>
              <a:off x="3360125" y="358125"/>
              <a:ext cx="4500" cy="3421650"/>
            </a:xfrm>
            <a:custGeom>
              <a:avLst/>
              <a:gdLst/>
              <a:ahLst/>
              <a:cxnLst/>
              <a:rect l="l" t="t" r="r" b="b"/>
              <a:pathLst>
                <a:path w="180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179" y="136865"/>
                  </a:lnTo>
                  <a:lnTo>
                    <a:pt x="179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18"/>
            <p:cNvSpPr/>
            <p:nvPr/>
          </p:nvSpPr>
          <p:spPr>
            <a:xfrm>
              <a:off x="3360125" y="358125"/>
              <a:ext cx="4500" cy="3421650"/>
            </a:xfrm>
            <a:custGeom>
              <a:avLst/>
              <a:gdLst/>
              <a:ahLst/>
              <a:cxnLst/>
              <a:rect l="l" t="t" r="r" b="b"/>
              <a:pathLst>
                <a:path w="180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179" y="136865"/>
                  </a:lnTo>
                  <a:lnTo>
                    <a:pt x="179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18"/>
            <p:cNvSpPr/>
            <p:nvPr/>
          </p:nvSpPr>
          <p:spPr>
            <a:xfrm>
              <a:off x="35538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18"/>
            <p:cNvSpPr/>
            <p:nvPr/>
          </p:nvSpPr>
          <p:spPr>
            <a:xfrm>
              <a:off x="35538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18"/>
            <p:cNvSpPr/>
            <p:nvPr/>
          </p:nvSpPr>
          <p:spPr>
            <a:xfrm>
              <a:off x="37475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18"/>
            <p:cNvSpPr/>
            <p:nvPr/>
          </p:nvSpPr>
          <p:spPr>
            <a:xfrm>
              <a:off x="37475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379;p18"/>
            <p:cNvSpPr/>
            <p:nvPr/>
          </p:nvSpPr>
          <p:spPr>
            <a:xfrm>
              <a:off x="39412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18"/>
            <p:cNvSpPr/>
            <p:nvPr/>
          </p:nvSpPr>
          <p:spPr>
            <a:xfrm>
              <a:off x="39412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18"/>
            <p:cNvSpPr/>
            <p:nvPr/>
          </p:nvSpPr>
          <p:spPr>
            <a:xfrm>
              <a:off x="4136375" y="358125"/>
              <a:ext cx="4625" cy="3421650"/>
            </a:xfrm>
            <a:custGeom>
              <a:avLst/>
              <a:gdLst/>
              <a:ahLst/>
              <a:cxnLst/>
              <a:rect l="l" t="t" r="r" b="b"/>
              <a:pathLst>
                <a:path w="185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185" y="136865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18"/>
            <p:cNvSpPr/>
            <p:nvPr/>
          </p:nvSpPr>
          <p:spPr>
            <a:xfrm>
              <a:off x="4136375" y="358125"/>
              <a:ext cx="4625" cy="3421650"/>
            </a:xfrm>
            <a:custGeom>
              <a:avLst/>
              <a:gdLst/>
              <a:ahLst/>
              <a:cxnLst/>
              <a:rect l="l" t="t" r="r" b="b"/>
              <a:pathLst>
                <a:path w="185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185" y="136865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18"/>
            <p:cNvSpPr/>
            <p:nvPr/>
          </p:nvSpPr>
          <p:spPr>
            <a:xfrm>
              <a:off x="43300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18"/>
            <p:cNvSpPr/>
            <p:nvPr/>
          </p:nvSpPr>
          <p:spPr>
            <a:xfrm>
              <a:off x="43300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18"/>
            <p:cNvSpPr/>
            <p:nvPr/>
          </p:nvSpPr>
          <p:spPr>
            <a:xfrm>
              <a:off x="45237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18"/>
            <p:cNvSpPr/>
            <p:nvPr/>
          </p:nvSpPr>
          <p:spPr>
            <a:xfrm>
              <a:off x="45237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18"/>
            <p:cNvSpPr/>
            <p:nvPr/>
          </p:nvSpPr>
          <p:spPr>
            <a:xfrm>
              <a:off x="47174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18"/>
            <p:cNvSpPr/>
            <p:nvPr/>
          </p:nvSpPr>
          <p:spPr>
            <a:xfrm>
              <a:off x="47174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18"/>
            <p:cNvSpPr/>
            <p:nvPr/>
          </p:nvSpPr>
          <p:spPr>
            <a:xfrm>
              <a:off x="491117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18"/>
            <p:cNvSpPr/>
            <p:nvPr/>
          </p:nvSpPr>
          <p:spPr>
            <a:xfrm>
              <a:off x="491117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18"/>
            <p:cNvSpPr/>
            <p:nvPr/>
          </p:nvSpPr>
          <p:spPr>
            <a:xfrm>
              <a:off x="51064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18"/>
            <p:cNvSpPr/>
            <p:nvPr/>
          </p:nvSpPr>
          <p:spPr>
            <a:xfrm>
              <a:off x="51064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18"/>
            <p:cNvSpPr/>
            <p:nvPr/>
          </p:nvSpPr>
          <p:spPr>
            <a:xfrm>
              <a:off x="53001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18"/>
            <p:cNvSpPr/>
            <p:nvPr/>
          </p:nvSpPr>
          <p:spPr>
            <a:xfrm>
              <a:off x="53001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18"/>
            <p:cNvSpPr/>
            <p:nvPr/>
          </p:nvSpPr>
          <p:spPr>
            <a:xfrm>
              <a:off x="54938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18"/>
            <p:cNvSpPr/>
            <p:nvPr/>
          </p:nvSpPr>
          <p:spPr>
            <a:xfrm>
              <a:off x="54938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18"/>
            <p:cNvSpPr/>
            <p:nvPr/>
          </p:nvSpPr>
          <p:spPr>
            <a:xfrm>
              <a:off x="56875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18"/>
            <p:cNvSpPr/>
            <p:nvPr/>
          </p:nvSpPr>
          <p:spPr>
            <a:xfrm>
              <a:off x="56875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18"/>
            <p:cNvSpPr/>
            <p:nvPr/>
          </p:nvSpPr>
          <p:spPr>
            <a:xfrm>
              <a:off x="58827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18"/>
            <p:cNvSpPr/>
            <p:nvPr/>
          </p:nvSpPr>
          <p:spPr>
            <a:xfrm>
              <a:off x="58827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18"/>
            <p:cNvSpPr/>
            <p:nvPr/>
          </p:nvSpPr>
          <p:spPr>
            <a:xfrm>
              <a:off x="60764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18"/>
            <p:cNvSpPr/>
            <p:nvPr/>
          </p:nvSpPr>
          <p:spPr>
            <a:xfrm>
              <a:off x="60764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03" name="Google Shape;1403;p18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38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Font typeface="Lalezar"/>
              <a:buNone/>
              <a:defRPr>
                <a:latin typeface="Lalezar"/>
                <a:ea typeface="Lalezar"/>
                <a:cs typeface="Lalezar"/>
                <a:sym typeface="Lalezar"/>
              </a:defRPr>
            </a:lvl9pPr>
          </a:lstStyle>
          <a:p>
            <a:endParaRPr/>
          </a:p>
        </p:txBody>
      </p:sp>
      <p:sp>
        <p:nvSpPr>
          <p:cNvPr id="1404" name="Google Shape;1404;p18"/>
          <p:cNvSpPr txBox="1">
            <a:spLocks noGrp="1"/>
          </p:cNvSpPr>
          <p:nvPr>
            <p:ph type="body" idx="1"/>
          </p:nvPr>
        </p:nvSpPr>
        <p:spPr>
          <a:xfrm>
            <a:off x="720000" y="1189025"/>
            <a:ext cx="7704000" cy="341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1405" name="Google Shape;1405;p18"/>
          <p:cNvSpPr/>
          <p:nvPr/>
        </p:nvSpPr>
        <p:spPr>
          <a:xfrm>
            <a:off x="8631439" y="-54427"/>
            <a:ext cx="369150" cy="5668625"/>
          </a:xfrm>
          <a:custGeom>
            <a:avLst/>
            <a:gdLst/>
            <a:ahLst/>
            <a:cxnLst/>
            <a:rect l="l" t="t" r="r" b="b"/>
            <a:pathLst>
              <a:path w="14766" h="226745" extrusionOk="0">
                <a:moveTo>
                  <a:pt x="6800" y="0"/>
                </a:moveTo>
                <a:cubicBezTo>
                  <a:pt x="1707" y="6110"/>
                  <a:pt x="285" y="15441"/>
                  <a:pt x="1591" y="23287"/>
                </a:cubicBezTo>
                <a:cubicBezTo>
                  <a:pt x="3259" y="33308"/>
                  <a:pt x="11123" y="43241"/>
                  <a:pt x="8332" y="53009"/>
                </a:cubicBezTo>
                <a:cubicBezTo>
                  <a:pt x="6585" y="59122"/>
                  <a:pt x="2418" y="64362"/>
                  <a:pt x="671" y="70475"/>
                </a:cubicBezTo>
                <a:cubicBezTo>
                  <a:pt x="-1133" y="76788"/>
                  <a:pt x="753" y="85369"/>
                  <a:pt x="5880" y="89472"/>
                </a:cubicBezTo>
                <a:cubicBezTo>
                  <a:pt x="7888" y="91079"/>
                  <a:pt x="11934" y="92400"/>
                  <a:pt x="13541" y="90392"/>
                </a:cubicBezTo>
                <a:cubicBezTo>
                  <a:pt x="14916" y="88674"/>
                  <a:pt x="9380" y="86956"/>
                  <a:pt x="7412" y="87940"/>
                </a:cubicBezTo>
                <a:cubicBezTo>
                  <a:pt x="-780" y="92038"/>
                  <a:pt x="1144" y="106522"/>
                  <a:pt x="4042" y="115211"/>
                </a:cubicBezTo>
                <a:cubicBezTo>
                  <a:pt x="7695" y="126163"/>
                  <a:pt x="13910" y="137529"/>
                  <a:pt x="12009" y="148916"/>
                </a:cubicBezTo>
                <a:cubicBezTo>
                  <a:pt x="9756" y="162415"/>
                  <a:pt x="3446" y="175762"/>
                  <a:pt x="4961" y="189363"/>
                </a:cubicBezTo>
                <a:cubicBezTo>
                  <a:pt x="5574" y="194868"/>
                  <a:pt x="9215" y="199592"/>
                  <a:pt x="11396" y="204683"/>
                </a:cubicBezTo>
                <a:cubicBezTo>
                  <a:pt x="14326" y="211521"/>
                  <a:pt x="14766" y="219306"/>
                  <a:pt x="14766" y="226745"/>
                </a:cubicBezTo>
              </a:path>
            </a:pathLst>
          </a:custGeom>
          <a:noFill/>
          <a:ln w="9525" cap="flat" cmpd="sng">
            <a:solidFill>
              <a:srgbClr val="09375F"/>
            </a:solidFill>
            <a:prstDash val="dash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0275031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7" name="Google Shape;397;p6"/>
          <p:cNvGrpSpPr/>
          <p:nvPr/>
        </p:nvGrpSpPr>
        <p:grpSpPr>
          <a:xfrm>
            <a:off x="-22742" y="-53681"/>
            <a:ext cx="9189492" cy="5250864"/>
            <a:chOff x="238125" y="358125"/>
            <a:chExt cx="5988200" cy="3421650"/>
          </a:xfrm>
        </p:grpSpPr>
        <p:sp>
          <p:nvSpPr>
            <p:cNvPr id="398" name="Google Shape;398;p6"/>
            <p:cNvSpPr/>
            <p:nvPr/>
          </p:nvSpPr>
          <p:spPr>
            <a:xfrm>
              <a:off x="593800" y="2994275"/>
              <a:ext cx="95300" cy="95425"/>
            </a:xfrm>
            <a:custGeom>
              <a:avLst/>
              <a:gdLst/>
              <a:ahLst/>
              <a:cxnLst/>
              <a:rect l="l" t="t" r="r" b="b"/>
              <a:pathLst>
                <a:path w="3812" h="3817" extrusionOk="0">
                  <a:moveTo>
                    <a:pt x="1937" y="1"/>
                  </a:moveTo>
                  <a:lnTo>
                    <a:pt x="0" y="1938"/>
                  </a:lnTo>
                  <a:lnTo>
                    <a:pt x="1937" y="3817"/>
                  </a:lnTo>
                  <a:lnTo>
                    <a:pt x="3812" y="1938"/>
                  </a:lnTo>
                  <a:lnTo>
                    <a:pt x="1937" y="1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6"/>
            <p:cNvSpPr/>
            <p:nvPr/>
          </p:nvSpPr>
          <p:spPr>
            <a:xfrm>
              <a:off x="5260825" y="2994275"/>
              <a:ext cx="95300" cy="95425"/>
            </a:xfrm>
            <a:custGeom>
              <a:avLst/>
              <a:gdLst/>
              <a:ahLst/>
              <a:cxnLst/>
              <a:rect l="l" t="t" r="r" b="b"/>
              <a:pathLst>
                <a:path w="3812" h="3817" extrusionOk="0">
                  <a:moveTo>
                    <a:pt x="1874" y="1"/>
                  </a:moveTo>
                  <a:lnTo>
                    <a:pt x="0" y="1938"/>
                  </a:lnTo>
                  <a:lnTo>
                    <a:pt x="1874" y="3817"/>
                  </a:lnTo>
                  <a:lnTo>
                    <a:pt x="3811" y="1938"/>
                  </a:lnTo>
                  <a:lnTo>
                    <a:pt x="1874" y="1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6"/>
            <p:cNvSpPr/>
            <p:nvPr/>
          </p:nvSpPr>
          <p:spPr>
            <a:xfrm>
              <a:off x="3124050" y="1093575"/>
              <a:ext cx="95300" cy="93850"/>
            </a:xfrm>
            <a:custGeom>
              <a:avLst/>
              <a:gdLst/>
              <a:ahLst/>
              <a:cxnLst/>
              <a:rect l="l" t="t" r="r" b="b"/>
              <a:pathLst>
                <a:path w="3812" h="3754" extrusionOk="0">
                  <a:moveTo>
                    <a:pt x="1874" y="1"/>
                  </a:moveTo>
                  <a:lnTo>
                    <a:pt x="0" y="1879"/>
                  </a:lnTo>
                  <a:lnTo>
                    <a:pt x="1874" y="3753"/>
                  </a:lnTo>
                  <a:lnTo>
                    <a:pt x="3811" y="1879"/>
                  </a:lnTo>
                  <a:lnTo>
                    <a:pt x="1874" y="1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6"/>
            <p:cNvSpPr/>
            <p:nvPr/>
          </p:nvSpPr>
          <p:spPr>
            <a:xfrm>
              <a:off x="5652700" y="712225"/>
              <a:ext cx="87800" cy="86350"/>
            </a:xfrm>
            <a:custGeom>
              <a:avLst/>
              <a:gdLst/>
              <a:ahLst/>
              <a:cxnLst/>
              <a:rect l="l" t="t" r="r" b="b"/>
              <a:pathLst>
                <a:path w="3512" h="3454" extrusionOk="0">
                  <a:moveTo>
                    <a:pt x="1759" y="911"/>
                  </a:moveTo>
                  <a:cubicBezTo>
                    <a:pt x="2180" y="911"/>
                    <a:pt x="2606" y="1274"/>
                    <a:pt x="2606" y="1758"/>
                  </a:cubicBezTo>
                  <a:cubicBezTo>
                    <a:pt x="2606" y="2180"/>
                    <a:pt x="2180" y="2543"/>
                    <a:pt x="1759" y="2543"/>
                  </a:cubicBezTo>
                  <a:cubicBezTo>
                    <a:pt x="1274" y="2543"/>
                    <a:pt x="911" y="2180"/>
                    <a:pt x="911" y="1758"/>
                  </a:cubicBezTo>
                  <a:cubicBezTo>
                    <a:pt x="911" y="1274"/>
                    <a:pt x="1274" y="911"/>
                    <a:pt x="1759" y="911"/>
                  </a:cubicBezTo>
                  <a:close/>
                  <a:moveTo>
                    <a:pt x="1759" y="0"/>
                  </a:moveTo>
                  <a:cubicBezTo>
                    <a:pt x="790" y="0"/>
                    <a:pt x="1" y="790"/>
                    <a:pt x="1" y="1758"/>
                  </a:cubicBezTo>
                  <a:cubicBezTo>
                    <a:pt x="1" y="2727"/>
                    <a:pt x="790" y="3453"/>
                    <a:pt x="1759" y="3453"/>
                  </a:cubicBezTo>
                  <a:cubicBezTo>
                    <a:pt x="2727" y="3453"/>
                    <a:pt x="3512" y="2727"/>
                    <a:pt x="3512" y="1758"/>
                  </a:cubicBezTo>
                  <a:cubicBezTo>
                    <a:pt x="3512" y="790"/>
                    <a:pt x="2727" y="0"/>
                    <a:pt x="1759" y="0"/>
                  </a:cubicBez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6"/>
            <p:cNvSpPr/>
            <p:nvPr/>
          </p:nvSpPr>
          <p:spPr>
            <a:xfrm>
              <a:off x="1187025" y="712225"/>
              <a:ext cx="87775" cy="86350"/>
            </a:xfrm>
            <a:custGeom>
              <a:avLst/>
              <a:gdLst/>
              <a:ahLst/>
              <a:cxnLst/>
              <a:rect l="l" t="t" r="r" b="b"/>
              <a:pathLst>
                <a:path w="3511" h="3454" extrusionOk="0">
                  <a:moveTo>
                    <a:pt x="1753" y="911"/>
                  </a:moveTo>
                  <a:cubicBezTo>
                    <a:pt x="2179" y="911"/>
                    <a:pt x="2600" y="1274"/>
                    <a:pt x="2600" y="1758"/>
                  </a:cubicBezTo>
                  <a:cubicBezTo>
                    <a:pt x="2600" y="2180"/>
                    <a:pt x="2179" y="2543"/>
                    <a:pt x="1753" y="2543"/>
                  </a:cubicBezTo>
                  <a:cubicBezTo>
                    <a:pt x="1269" y="2543"/>
                    <a:pt x="906" y="2180"/>
                    <a:pt x="906" y="1758"/>
                  </a:cubicBezTo>
                  <a:cubicBezTo>
                    <a:pt x="906" y="1274"/>
                    <a:pt x="1269" y="911"/>
                    <a:pt x="1753" y="911"/>
                  </a:cubicBezTo>
                  <a:close/>
                  <a:moveTo>
                    <a:pt x="1753" y="0"/>
                  </a:moveTo>
                  <a:cubicBezTo>
                    <a:pt x="785" y="0"/>
                    <a:pt x="0" y="790"/>
                    <a:pt x="0" y="1758"/>
                  </a:cubicBezTo>
                  <a:cubicBezTo>
                    <a:pt x="0" y="2727"/>
                    <a:pt x="785" y="3453"/>
                    <a:pt x="1753" y="3453"/>
                  </a:cubicBezTo>
                  <a:cubicBezTo>
                    <a:pt x="2722" y="3453"/>
                    <a:pt x="3511" y="2727"/>
                    <a:pt x="3511" y="1758"/>
                  </a:cubicBezTo>
                  <a:cubicBezTo>
                    <a:pt x="3511" y="790"/>
                    <a:pt x="2722" y="0"/>
                    <a:pt x="1753" y="0"/>
                  </a:cubicBez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6"/>
            <p:cNvSpPr/>
            <p:nvPr/>
          </p:nvSpPr>
          <p:spPr>
            <a:xfrm>
              <a:off x="6035625" y="3555775"/>
              <a:ext cx="86225" cy="86225"/>
            </a:xfrm>
            <a:custGeom>
              <a:avLst/>
              <a:gdLst/>
              <a:ahLst/>
              <a:cxnLst/>
              <a:rect l="l" t="t" r="r" b="b"/>
              <a:pathLst>
                <a:path w="3449" h="3449" extrusionOk="0">
                  <a:moveTo>
                    <a:pt x="1696" y="906"/>
                  </a:moveTo>
                  <a:cubicBezTo>
                    <a:pt x="2180" y="906"/>
                    <a:pt x="2543" y="1269"/>
                    <a:pt x="2543" y="1695"/>
                  </a:cubicBezTo>
                  <a:cubicBezTo>
                    <a:pt x="2543" y="2180"/>
                    <a:pt x="2180" y="2543"/>
                    <a:pt x="1696" y="2543"/>
                  </a:cubicBezTo>
                  <a:cubicBezTo>
                    <a:pt x="1269" y="2543"/>
                    <a:pt x="906" y="2180"/>
                    <a:pt x="906" y="1695"/>
                  </a:cubicBezTo>
                  <a:cubicBezTo>
                    <a:pt x="906" y="1269"/>
                    <a:pt x="1269" y="906"/>
                    <a:pt x="1696" y="906"/>
                  </a:cubicBezTo>
                  <a:close/>
                  <a:moveTo>
                    <a:pt x="1696" y="0"/>
                  </a:moveTo>
                  <a:cubicBezTo>
                    <a:pt x="785" y="0"/>
                    <a:pt x="1" y="785"/>
                    <a:pt x="1" y="1695"/>
                  </a:cubicBezTo>
                  <a:cubicBezTo>
                    <a:pt x="1" y="2664"/>
                    <a:pt x="785" y="3448"/>
                    <a:pt x="1696" y="3448"/>
                  </a:cubicBezTo>
                  <a:cubicBezTo>
                    <a:pt x="2664" y="3448"/>
                    <a:pt x="3449" y="2664"/>
                    <a:pt x="3449" y="1695"/>
                  </a:cubicBezTo>
                  <a:cubicBezTo>
                    <a:pt x="3449" y="785"/>
                    <a:pt x="2664" y="0"/>
                    <a:pt x="1696" y="0"/>
                  </a:cubicBez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6"/>
            <p:cNvSpPr/>
            <p:nvPr/>
          </p:nvSpPr>
          <p:spPr>
            <a:xfrm>
              <a:off x="3518950" y="3371150"/>
              <a:ext cx="86350" cy="87800"/>
            </a:xfrm>
            <a:custGeom>
              <a:avLst/>
              <a:gdLst/>
              <a:ahLst/>
              <a:cxnLst/>
              <a:rect l="l" t="t" r="r" b="b"/>
              <a:pathLst>
                <a:path w="3454" h="3512" extrusionOk="0">
                  <a:moveTo>
                    <a:pt x="1758" y="906"/>
                  </a:moveTo>
                  <a:cubicBezTo>
                    <a:pt x="2180" y="906"/>
                    <a:pt x="2543" y="1269"/>
                    <a:pt x="2543" y="1753"/>
                  </a:cubicBezTo>
                  <a:cubicBezTo>
                    <a:pt x="2543" y="2238"/>
                    <a:pt x="2180" y="2601"/>
                    <a:pt x="1758" y="2601"/>
                  </a:cubicBezTo>
                  <a:cubicBezTo>
                    <a:pt x="1274" y="2601"/>
                    <a:pt x="911" y="2238"/>
                    <a:pt x="911" y="1753"/>
                  </a:cubicBezTo>
                  <a:cubicBezTo>
                    <a:pt x="911" y="1269"/>
                    <a:pt x="1274" y="906"/>
                    <a:pt x="1758" y="906"/>
                  </a:cubicBezTo>
                  <a:close/>
                  <a:moveTo>
                    <a:pt x="1758" y="0"/>
                  </a:moveTo>
                  <a:cubicBezTo>
                    <a:pt x="790" y="0"/>
                    <a:pt x="0" y="785"/>
                    <a:pt x="0" y="1753"/>
                  </a:cubicBezTo>
                  <a:cubicBezTo>
                    <a:pt x="0" y="2722"/>
                    <a:pt x="790" y="3511"/>
                    <a:pt x="1758" y="3511"/>
                  </a:cubicBezTo>
                  <a:cubicBezTo>
                    <a:pt x="2664" y="3511"/>
                    <a:pt x="3453" y="2722"/>
                    <a:pt x="3453" y="1753"/>
                  </a:cubicBezTo>
                  <a:cubicBezTo>
                    <a:pt x="3453" y="785"/>
                    <a:pt x="2664" y="0"/>
                    <a:pt x="1758" y="0"/>
                  </a:cubicBez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6"/>
            <p:cNvSpPr/>
            <p:nvPr/>
          </p:nvSpPr>
          <p:spPr>
            <a:xfrm>
              <a:off x="4495100" y="2033400"/>
              <a:ext cx="77125" cy="76025"/>
            </a:xfrm>
            <a:custGeom>
              <a:avLst/>
              <a:gdLst/>
              <a:ahLst/>
              <a:cxnLst/>
              <a:rect l="l" t="t" r="r" b="b"/>
              <a:pathLst>
                <a:path w="3085" h="3041" extrusionOk="0">
                  <a:moveTo>
                    <a:pt x="484" y="0"/>
                  </a:moveTo>
                  <a:cubicBezTo>
                    <a:pt x="421" y="0"/>
                    <a:pt x="300" y="58"/>
                    <a:pt x="179" y="179"/>
                  </a:cubicBezTo>
                  <a:cubicBezTo>
                    <a:pt x="0" y="363"/>
                    <a:pt x="0" y="606"/>
                    <a:pt x="179" y="785"/>
                  </a:cubicBezTo>
                  <a:lnTo>
                    <a:pt x="2300" y="2906"/>
                  </a:lnTo>
                  <a:cubicBezTo>
                    <a:pt x="2390" y="2995"/>
                    <a:pt x="2495" y="3040"/>
                    <a:pt x="2601" y="3040"/>
                  </a:cubicBezTo>
                  <a:cubicBezTo>
                    <a:pt x="2707" y="3040"/>
                    <a:pt x="2814" y="2995"/>
                    <a:pt x="2906" y="2906"/>
                  </a:cubicBezTo>
                  <a:cubicBezTo>
                    <a:pt x="3085" y="2722"/>
                    <a:pt x="3085" y="2422"/>
                    <a:pt x="2906" y="2238"/>
                  </a:cubicBezTo>
                  <a:lnTo>
                    <a:pt x="848" y="179"/>
                  </a:lnTo>
                  <a:cubicBezTo>
                    <a:pt x="726" y="58"/>
                    <a:pt x="605" y="0"/>
                    <a:pt x="484" y="0"/>
                  </a:cubicBez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6"/>
            <p:cNvSpPr/>
            <p:nvPr/>
          </p:nvSpPr>
          <p:spPr>
            <a:xfrm>
              <a:off x="4495100" y="2033400"/>
              <a:ext cx="77125" cy="76025"/>
            </a:xfrm>
            <a:custGeom>
              <a:avLst/>
              <a:gdLst/>
              <a:ahLst/>
              <a:cxnLst/>
              <a:rect l="l" t="t" r="r" b="b"/>
              <a:pathLst>
                <a:path w="3085" h="3041" extrusionOk="0">
                  <a:moveTo>
                    <a:pt x="2601" y="0"/>
                  </a:moveTo>
                  <a:cubicBezTo>
                    <a:pt x="2479" y="0"/>
                    <a:pt x="2358" y="58"/>
                    <a:pt x="2300" y="179"/>
                  </a:cubicBezTo>
                  <a:lnTo>
                    <a:pt x="179" y="2238"/>
                  </a:lnTo>
                  <a:cubicBezTo>
                    <a:pt x="0" y="2422"/>
                    <a:pt x="0" y="2722"/>
                    <a:pt x="179" y="2906"/>
                  </a:cubicBezTo>
                  <a:cubicBezTo>
                    <a:pt x="271" y="2995"/>
                    <a:pt x="392" y="3040"/>
                    <a:pt x="513" y="3040"/>
                  </a:cubicBezTo>
                  <a:cubicBezTo>
                    <a:pt x="634" y="3040"/>
                    <a:pt x="756" y="2995"/>
                    <a:pt x="848" y="2906"/>
                  </a:cubicBezTo>
                  <a:lnTo>
                    <a:pt x="2906" y="785"/>
                  </a:lnTo>
                  <a:cubicBezTo>
                    <a:pt x="3085" y="606"/>
                    <a:pt x="3085" y="363"/>
                    <a:pt x="2906" y="179"/>
                  </a:cubicBezTo>
                  <a:cubicBezTo>
                    <a:pt x="2843" y="58"/>
                    <a:pt x="2722" y="0"/>
                    <a:pt x="2601" y="0"/>
                  </a:cubicBez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6"/>
            <p:cNvSpPr/>
            <p:nvPr/>
          </p:nvSpPr>
          <p:spPr>
            <a:xfrm>
              <a:off x="1769575" y="2423825"/>
              <a:ext cx="77250" cy="74550"/>
            </a:xfrm>
            <a:custGeom>
              <a:avLst/>
              <a:gdLst/>
              <a:ahLst/>
              <a:cxnLst/>
              <a:rect l="l" t="t" r="r" b="b"/>
              <a:pathLst>
                <a:path w="3090" h="2982" extrusionOk="0">
                  <a:moveTo>
                    <a:pt x="548" y="0"/>
                  </a:moveTo>
                  <a:cubicBezTo>
                    <a:pt x="427" y="0"/>
                    <a:pt x="306" y="59"/>
                    <a:pt x="184" y="122"/>
                  </a:cubicBezTo>
                  <a:cubicBezTo>
                    <a:pt x="0" y="301"/>
                    <a:pt x="0" y="606"/>
                    <a:pt x="184" y="785"/>
                  </a:cubicBezTo>
                  <a:lnTo>
                    <a:pt x="2301" y="2843"/>
                  </a:lnTo>
                  <a:cubicBezTo>
                    <a:pt x="2393" y="2935"/>
                    <a:pt x="2499" y="2981"/>
                    <a:pt x="2605" y="2981"/>
                  </a:cubicBezTo>
                  <a:cubicBezTo>
                    <a:pt x="2711" y="2981"/>
                    <a:pt x="2816" y="2935"/>
                    <a:pt x="2906" y="2843"/>
                  </a:cubicBezTo>
                  <a:cubicBezTo>
                    <a:pt x="3090" y="2664"/>
                    <a:pt x="3090" y="2422"/>
                    <a:pt x="2906" y="2238"/>
                  </a:cubicBezTo>
                  <a:lnTo>
                    <a:pt x="848" y="122"/>
                  </a:lnTo>
                  <a:cubicBezTo>
                    <a:pt x="727" y="59"/>
                    <a:pt x="669" y="0"/>
                    <a:pt x="548" y="0"/>
                  </a:cubicBez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6"/>
            <p:cNvSpPr/>
            <p:nvPr/>
          </p:nvSpPr>
          <p:spPr>
            <a:xfrm>
              <a:off x="1769575" y="2423825"/>
              <a:ext cx="77250" cy="74550"/>
            </a:xfrm>
            <a:custGeom>
              <a:avLst/>
              <a:gdLst/>
              <a:ahLst/>
              <a:cxnLst/>
              <a:rect l="l" t="t" r="r" b="b"/>
              <a:pathLst>
                <a:path w="3090" h="2982" extrusionOk="0">
                  <a:moveTo>
                    <a:pt x="2606" y="0"/>
                  </a:moveTo>
                  <a:cubicBezTo>
                    <a:pt x="2485" y="0"/>
                    <a:pt x="2364" y="59"/>
                    <a:pt x="2301" y="122"/>
                  </a:cubicBezTo>
                  <a:lnTo>
                    <a:pt x="184" y="2238"/>
                  </a:lnTo>
                  <a:cubicBezTo>
                    <a:pt x="0" y="2422"/>
                    <a:pt x="0" y="2664"/>
                    <a:pt x="184" y="2843"/>
                  </a:cubicBezTo>
                  <a:cubicBezTo>
                    <a:pt x="274" y="2935"/>
                    <a:pt x="395" y="2981"/>
                    <a:pt x="516" y="2981"/>
                  </a:cubicBezTo>
                  <a:cubicBezTo>
                    <a:pt x="637" y="2981"/>
                    <a:pt x="758" y="2935"/>
                    <a:pt x="848" y="2843"/>
                  </a:cubicBezTo>
                  <a:lnTo>
                    <a:pt x="2906" y="785"/>
                  </a:lnTo>
                  <a:cubicBezTo>
                    <a:pt x="3090" y="606"/>
                    <a:pt x="3090" y="301"/>
                    <a:pt x="2906" y="122"/>
                  </a:cubicBezTo>
                  <a:cubicBezTo>
                    <a:pt x="2848" y="59"/>
                    <a:pt x="2727" y="0"/>
                    <a:pt x="2606" y="0"/>
                  </a:cubicBez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6"/>
            <p:cNvSpPr/>
            <p:nvPr/>
          </p:nvSpPr>
          <p:spPr>
            <a:xfrm>
              <a:off x="238125" y="3732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6"/>
            <p:cNvSpPr/>
            <p:nvPr/>
          </p:nvSpPr>
          <p:spPr>
            <a:xfrm>
              <a:off x="238125" y="562475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6"/>
            <p:cNvSpPr/>
            <p:nvPr/>
          </p:nvSpPr>
          <p:spPr>
            <a:xfrm>
              <a:off x="238125" y="7531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6"/>
            <p:cNvSpPr/>
            <p:nvPr/>
          </p:nvSpPr>
          <p:spPr>
            <a:xfrm>
              <a:off x="238125" y="9422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6"/>
            <p:cNvSpPr/>
            <p:nvPr/>
          </p:nvSpPr>
          <p:spPr>
            <a:xfrm>
              <a:off x="238125" y="1131475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6"/>
            <p:cNvSpPr/>
            <p:nvPr/>
          </p:nvSpPr>
          <p:spPr>
            <a:xfrm>
              <a:off x="238125" y="13221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6"/>
            <p:cNvSpPr/>
            <p:nvPr/>
          </p:nvSpPr>
          <p:spPr>
            <a:xfrm>
              <a:off x="238125" y="15112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6"/>
            <p:cNvSpPr/>
            <p:nvPr/>
          </p:nvSpPr>
          <p:spPr>
            <a:xfrm>
              <a:off x="238125" y="1701925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6"/>
            <p:cNvSpPr/>
            <p:nvPr/>
          </p:nvSpPr>
          <p:spPr>
            <a:xfrm>
              <a:off x="238125" y="18911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6"/>
            <p:cNvSpPr/>
            <p:nvPr/>
          </p:nvSpPr>
          <p:spPr>
            <a:xfrm>
              <a:off x="238125" y="20802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6"/>
            <p:cNvSpPr/>
            <p:nvPr/>
          </p:nvSpPr>
          <p:spPr>
            <a:xfrm>
              <a:off x="238125" y="2270925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6"/>
            <p:cNvSpPr/>
            <p:nvPr/>
          </p:nvSpPr>
          <p:spPr>
            <a:xfrm>
              <a:off x="238125" y="24601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6"/>
            <p:cNvSpPr/>
            <p:nvPr/>
          </p:nvSpPr>
          <p:spPr>
            <a:xfrm>
              <a:off x="238125" y="2650825"/>
              <a:ext cx="5988200" cy="4500"/>
            </a:xfrm>
            <a:custGeom>
              <a:avLst/>
              <a:gdLst/>
              <a:ahLst/>
              <a:cxnLst/>
              <a:rect l="l" t="t" r="r" b="b"/>
              <a:pathLst>
                <a:path w="239528" h="180" extrusionOk="0">
                  <a:moveTo>
                    <a:pt x="0" y="0"/>
                  </a:moveTo>
                  <a:lnTo>
                    <a:pt x="0" y="179"/>
                  </a:lnTo>
                  <a:lnTo>
                    <a:pt x="239528" y="179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6"/>
            <p:cNvSpPr/>
            <p:nvPr/>
          </p:nvSpPr>
          <p:spPr>
            <a:xfrm>
              <a:off x="238125" y="2839925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6"/>
            <p:cNvSpPr/>
            <p:nvPr/>
          </p:nvSpPr>
          <p:spPr>
            <a:xfrm>
              <a:off x="238125" y="30291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6"/>
            <p:cNvSpPr/>
            <p:nvPr/>
          </p:nvSpPr>
          <p:spPr>
            <a:xfrm>
              <a:off x="238125" y="3219825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6"/>
            <p:cNvSpPr/>
            <p:nvPr/>
          </p:nvSpPr>
          <p:spPr>
            <a:xfrm>
              <a:off x="238125" y="3408925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6"/>
            <p:cNvSpPr/>
            <p:nvPr/>
          </p:nvSpPr>
          <p:spPr>
            <a:xfrm>
              <a:off x="238125" y="35981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6"/>
            <p:cNvSpPr/>
            <p:nvPr/>
          </p:nvSpPr>
          <p:spPr>
            <a:xfrm>
              <a:off x="2548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6"/>
            <p:cNvSpPr/>
            <p:nvPr/>
          </p:nvSpPr>
          <p:spPr>
            <a:xfrm>
              <a:off x="2548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6"/>
            <p:cNvSpPr/>
            <p:nvPr/>
          </p:nvSpPr>
          <p:spPr>
            <a:xfrm>
              <a:off x="4485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6"/>
            <p:cNvSpPr/>
            <p:nvPr/>
          </p:nvSpPr>
          <p:spPr>
            <a:xfrm>
              <a:off x="4485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6"/>
            <p:cNvSpPr/>
            <p:nvPr/>
          </p:nvSpPr>
          <p:spPr>
            <a:xfrm>
              <a:off x="6422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6"/>
            <p:cNvSpPr/>
            <p:nvPr/>
          </p:nvSpPr>
          <p:spPr>
            <a:xfrm>
              <a:off x="6422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6"/>
            <p:cNvSpPr/>
            <p:nvPr/>
          </p:nvSpPr>
          <p:spPr>
            <a:xfrm>
              <a:off x="8359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6"/>
            <p:cNvSpPr/>
            <p:nvPr/>
          </p:nvSpPr>
          <p:spPr>
            <a:xfrm>
              <a:off x="8359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6"/>
            <p:cNvSpPr/>
            <p:nvPr/>
          </p:nvSpPr>
          <p:spPr>
            <a:xfrm>
              <a:off x="10310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6"/>
            <p:cNvSpPr/>
            <p:nvPr/>
          </p:nvSpPr>
          <p:spPr>
            <a:xfrm>
              <a:off x="10310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6"/>
            <p:cNvSpPr/>
            <p:nvPr/>
          </p:nvSpPr>
          <p:spPr>
            <a:xfrm>
              <a:off x="122477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6"/>
            <p:cNvSpPr/>
            <p:nvPr/>
          </p:nvSpPr>
          <p:spPr>
            <a:xfrm>
              <a:off x="122477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6"/>
            <p:cNvSpPr/>
            <p:nvPr/>
          </p:nvSpPr>
          <p:spPr>
            <a:xfrm>
              <a:off x="141847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6"/>
            <p:cNvSpPr/>
            <p:nvPr/>
          </p:nvSpPr>
          <p:spPr>
            <a:xfrm>
              <a:off x="141847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6"/>
            <p:cNvSpPr/>
            <p:nvPr/>
          </p:nvSpPr>
          <p:spPr>
            <a:xfrm>
              <a:off x="1612200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6"/>
            <p:cNvSpPr/>
            <p:nvPr/>
          </p:nvSpPr>
          <p:spPr>
            <a:xfrm>
              <a:off x="1612200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6"/>
            <p:cNvSpPr/>
            <p:nvPr/>
          </p:nvSpPr>
          <p:spPr>
            <a:xfrm>
              <a:off x="18074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6"/>
            <p:cNvSpPr/>
            <p:nvPr/>
          </p:nvSpPr>
          <p:spPr>
            <a:xfrm>
              <a:off x="18074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6"/>
            <p:cNvSpPr/>
            <p:nvPr/>
          </p:nvSpPr>
          <p:spPr>
            <a:xfrm>
              <a:off x="20011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6"/>
            <p:cNvSpPr/>
            <p:nvPr/>
          </p:nvSpPr>
          <p:spPr>
            <a:xfrm>
              <a:off x="20011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6"/>
            <p:cNvSpPr/>
            <p:nvPr/>
          </p:nvSpPr>
          <p:spPr>
            <a:xfrm>
              <a:off x="21948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6"/>
            <p:cNvSpPr/>
            <p:nvPr/>
          </p:nvSpPr>
          <p:spPr>
            <a:xfrm>
              <a:off x="21948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6"/>
            <p:cNvSpPr/>
            <p:nvPr/>
          </p:nvSpPr>
          <p:spPr>
            <a:xfrm>
              <a:off x="23885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6"/>
            <p:cNvSpPr/>
            <p:nvPr/>
          </p:nvSpPr>
          <p:spPr>
            <a:xfrm>
              <a:off x="23885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6"/>
            <p:cNvSpPr/>
            <p:nvPr/>
          </p:nvSpPr>
          <p:spPr>
            <a:xfrm>
              <a:off x="25837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6"/>
            <p:cNvSpPr/>
            <p:nvPr/>
          </p:nvSpPr>
          <p:spPr>
            <a:xfrm>
              <a:off x="25837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6"/>
            <p:cNvSpPr/>
            <p:nvPr/>
          </p:nvSpPr>
          <p:spPr>
            <a:xfrm>
              <a:off x="27774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6"/>
            <p:cNvSpPr/>
            <p:nvPr/>
          </p:nvSpPr>
          <p:spPr>
            <a:xfrm>
              <a:off x="27774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6"/>
            <p:cNvSpPr/>
            <p:nvPr/>
          </p:nvSpPr>
          <p:spPr>
            <a:xfrm>
              <a:off x="297112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6"/>
            <p:cNvSpPr/>
            <p:nvPr/>
          </p:nvSpPr>
          <p:spPr>
            <a:xfrm>
              <a:off x="297112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6"/>
            <p:cNvSpPr/>
            <p:nvPr/>
          </p:nvSpPr>
          <p:spPr>
            <a:xfrm>
              <a:off x="316482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6"/>
            <p:cNvSpPr/>
            <p:nvPr/>
          </p:nvSpPr>
          <p:spPr>
            <a:xfrm>
              <a:off x="316482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6"/>
            <p:cNvSpPr/>
            <p:nvPr/>
          </p:nvSpPr>
          <p:spPr>
            <a:xfrm>
              <a:off x="3360125" y="358125"/>
              <a:ext cx="4500" cy="3421650"/>
            </a:xfrm>
            <a:custGeom>
              <a:avLst/>
              <a:gdLst/>
              <a:ahLst/>
              <a:cxnLst/>
              <a:rect l="l" t="t" r="r" b="b"/>
              <a:pathLst>
                <a:path w="180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179" y="136865"/>
                  </a:lnTo>
                  <a:lnTo>
                    <a:pt x="179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6"/>
            <p:cNvSpPr/>
            <p:nvPr/>
          </p:nvSpPr>
          <p:spPr>
            <a:xfrm>
              <a:off x="3360125" y="358125"/>
              <a:ext cx="4500" cy="3421650"/>
            </a:xfrm>
            <a:custGeom>
              <a:avLst/>
              <a:gdLst/>
              <a:ahLst/>
              <a:cxnLst/>
              <a:rect l="l" t="t" r="r" b="b"/>
              <a:pathLst>
                <a:path w="180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179" y="136865"/>
                  </a:lnTo>
                  <a:lnTo>
                    <a:pt x="179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6"/>
            <p:cNvSpPr/>
            <p:nvPr/>
          </p:nvSpPr>
          <p:spPr>
            <a:xfrm>
              <a:off x="35538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6"/>
            <p:cNvSpPr/>
            <p:nvPr/>
          </p:nvSpPr>
          <p:spPr>
            <a:xfrm>
              <a:off x="35538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6"/>
            <p:cNvSpPr/>
            <p:nvPr/>
          </p:nvSpPr>
          <p:spPr>
            <a:xfrm>
              <a:off x="37475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6"/>
            <p:cNvSpPr/>
            <p:nvPr/>
          </p:nvSpPr>
          <p:spPr>
            <a:xfrm>
              <a:off x="37475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6"/>
            <p:cNvSpPr/>
            <p:nvPr/>
          </p:nvSpPr>
          <p:spPr>
            <a:xfrm>
              <a:off x="39412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6"/>
            <p:cNvSpPr/>
            <p:nvPr/>
          </p:nvSpPr>
          <p:spPr>
            <a:xfrm>
              <a:off x="39412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6"/>
            <p:cNvSpPr/>
            <p:nvPr/>
          </p:nvSpPr>
          <p:spPr>
            <a:xfrm>
              <a:off x="4136375" y="358125"/>
              <a:ext cx="4625" cy="3421650"/>
            </a:xfrm>
            <a:custGeom>
              <a:avLst/>
              <a:gdLst/>
              <a:ahLst/>
              <a:cxnLst/>
              <a:rect l="l" t="t" r="r" b="b"/>
              <a:pathLst>
                <a:path w="185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185" y="136865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6"/>
            <p:cNvSpPr/>
            <p:nvPr/>
          </p:nvSpPr>
          <p:spPr>
            <a:xfrm>
              <a:off x="4136375" y="358125"/>
              <a:ext cx="4625" cy="3421650"/>
            </a:xfrm>
            <a:custGeom>
              <a:avLst/>
              <a:gdLst/>
              <a:ahLst/>
              <a:cxnLst/>
              <a:rect l="l" t="t" r="r" b="b"/>
              <a:pathLst>
                <a:path w="185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185" y="136865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6"/>
            <p:cNvSpPr/>
            <p:nvPr/>
          </p:nvSpPr>
          <p:spPr>
            <a:xfrm>
              <a:off x="43300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6"/>
            <p:cNvSpPr/>
            <p:nvPr/>
          </p:nvSpPr>
          <p:spPr>
            <a:xfrm>
              <a:off x="43300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6"/>
            <p:cNvSpPr/>
            <p:nvPr/>
          </p:nvSpPr>
          <p:spPr>
            <a:xfrm>
              <a:off x="45237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6"/>
            <p:cNvSpPr/>
            <p:nvPr/>
          </p:nvSpPr>
          <p:spPr>
            <a:xfrm>
              <a:off x="45237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6"/>
            <p:cNvSpPr/>
            <p:nvPr/>
          </p:nvSpPr>
          <p:spPr>
            <a:xfrm>
              <a:off x="47174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6"/>
            <p:cNvSpPr/>
            <p:nvPr/>
          </p:nvSpPr>
          <p:spPr>
            <a:xfrm>
              <a:off x="47174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6"/>
            <p:cNvSpPr/>
            <p:nvPr/>
          </p:nvSpPr>
          <p:spPr>
            <a:xfrm>
              <a:off x="491117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6"/>
            <p:cNvSpPr/>
            <p:nvPr/>
          </p:nvSpPr>
          <p:spPr>
            <a:xfrm>
              <a:off x="491117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6"/>
            <p:cNvSpPr/>
            <p:nvPr/>
          </p:nvSpPr>
          <p:spPr>
            <a:xfrm>
              <a:off x="51064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6"/>
            <p:cNvSpPr/>
            <p:nvPr/>
          </p:nvSpPr>
          <p:spPr>
            <a:xfrm>
              <a:off x="51064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6"/>
            <p:cNvSpPr/>
            <p:nvPr/>
          </p:nvSpPr>
          <p:spPr>
            <a:xfrm>
              <a:off x="53001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6"/>
            <p:cNvSpPr/>
            <p:nvPr/>
          </p:nvSpPr>
          <p:spPr>
            <a:xfrm>
              <a:off x="53001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6"/>
            <p:cNvSpPr/>
            <p:nvPr/>
          </p:nvSpPr>
          <p:spPr>
            <a:xfrm>
              <a:off x="54938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6"/>
            <p:cNvSpPr/>
            <p:nvPr/>
          </p:nvSpPr>
          <p:spPr>
            <a:xfrm>
              <a:off x="54938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6"/>
            <p:cNvSpPr/>
            <p:nvPr/>
          </p:nvSpPr>
          <p:spPr>
            <a:xfrm>
              <a:off x="56875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6"/>
            <p:cNvSpPr/>
            <p:nvPr/>
          </p:nvSpPr>
          <p:spPr>
            <a:xfrm>
              <a:off x="56875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6"/>
            <p:cNvSpPr/>
            <p:nvPr/>
          </p:nvSpPr>
          <p:spPr>
            <a:xfrm>
              <a:off x="58827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6"/>
            <p:cNvSpPr/>
            <p:nvPr/>
          </p:nvSpPr>
          <p:spPr>
            <a:xfrm>
              <a:off x="58827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6"/>
            <p:cNvSpPr/>
            <p:nvPr/>
          </p:nvSpPr>
          <p:spPr>
            <a:xfrm>
              <a:off x="60764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6"/>
            <p:cNvSpPr/>
            <p:nvPr/>
          </p:nvSpPr>
          <p:spPr>
            <a:xfrm>
              <a:off x="60764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89" name="Google Shape;489;p6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90" name="Google Shape;490;p6"/>
          <p:cNvSpPr/>
          <p:nvPr/>
        </p:nvSpPr>
        <p:spPr>
          <a:xfrm rot="-5400000">
            <a:off x="7791210" y="-257606"/>
            <a:ext cx="1455194" cy="1842357"/>
          </a:xfrm>
          <a:custGeom>
            <a:avLst/>
            <a:gdLst/>
            <a:ahLst/>
            <a:cxnLst/>
            <a:rect l="l" t="t" r="r" b="b"/>
            <a:pathLst>
              <a:path w="66798" h="84570" extrusionOk="0">
                <a:moveTo>
                  <a:pt x="0" y="84570"/>
                </a:moveTo>
                <a:cubicBezTo>
                  <a:pt x="1969" y="70769"/>
                  <a:pt x="15276" y="56274"/>
                  <a:pt x="29109" y="54541"/>
                </a:cubicBezTo>
                <a:cubicBezTo>
                  <a:pt x="36288" y="53642"/>
                  <a:pt x="53980" y="55802"/>
                  <a:pt x="49638" y="61589"/>
                </a:cubicBezTo>
                <a:cubicBezTo>
                  <a:pt x="47185" y="64859"/>
                  <a:pt x="40241" y="62024"/>
                  <a:pt x="37688" y="58831"/>
                </a:cubicBezTo>
                <a:cubicBezTo>
                  <a:pt x="34783" y="55198"/>
                  <a:pt x="34075" y="49456"/>
                  <a:pt x="35544" y="45043"/>
                </a:cubicBezTo>
                <a:cubicBezTo>
                  <a:pt x="39402" y="33458"/>
                  <a:pt x="53896" y="28545"/>
                  <a:pt x="60669" y="18385"/>
                </a:cubicBezTo>
                <a:cubicBezTo>
                  <a:pt x="64252" y="13010"/>
                  <a:pt x="66798" y="6460"/>
                  <a:pt x="66798" y="0"/>
                </a:cubicBezTo>
              </a:path>
            </a:pathLst>
          </a:custGeom>
          <a:noFill/>
          <a:ln w="9525" cap="flat" cmpd="sng">
            <a:solidFill>
              <a:srgbClr val="09375F"/>
            </a:solidFill>
            <a:prstDash val="dash"/>
            <a:round/>
            <a:headEnd type="none" w="med" len="med"/>
            <a:tailEnd type="none" w="med" len="med"/>
          </a:ln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2" name="Google Shape;492;p7"/>
          <p:cNvGrpSpPr/>
          <p:nvPr/>
        </p:nvGrpSpPr>
        <p:grpSpPr>
          <a:xfrm>
            <a:off x="-22742" y="-53681"/>
            <a:ext cx="9189492" cy="5250864"/>
            <a:chOff x="238125" y="358125"/>
            <a:chExt cx="5988200" cy="3421650"/>
          </a:xfrm>
        </p:grpSpPr>
        <p:sp>
          <p:nvSpPr>
            <p:cNvPr id="493" name="Google Shape;493;p7"/>
            <p:cNvSpPr/>
            <p:nvPr/>
          </p:nvSpPr>
          <p:spPr>
            <a:xfrm>
              <a:off x="593800" y="2994275"/>
              <a:ext cx="95300" cy="95425"/>
            </a:xfrm>
            <a:custGeom>
              <a:avLst/>
              <a:gdLst/>
              <a:ahLst/>
              <a:cxnLst/>
              <a:rect l="l" t="t" r="r" b="b"/>
              <a:pathLst>
                <a:path w="3812" h="3817" extrusionOk="0">
                  <a:moveTo>
                    <a:pt x="1937" y="1"/>
                  </a:moveTo>
                  <a:lnTo>
                    <a:pt x="0" y="1938"/>
                  </a:lnTo>
                  <a:lnTo>
                    <a:pt x="1937" y="3817"/>
                  </a:lnTo>
                  <a:lnTo>
                    <a:pt x="3812" y="1938"/>
                  </a:lnTo>
                  <a:lnTo>
                    <a:pt x="1937" y="1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7"/>
            <p:cNvSpPr/>
            <p:nvPr/>
          </p:nvSpPr>
          <p:spPr>
            <a:xfrm>
              <a:off x="5260825" y="2994275"/>
              <a:ext cx="95300" cy="95425"/>
            </a:xfrm>
            <a:custGeom>
              <a:avLst/>
              <a:gdLst/>
              <a:ahLst/>
              <a:cxnLst/>
              <a:rect l="l" t="t" r="r" b="b"/>
              <a:pathLst>
                <a:path w="3812" h="3817" extrusionOk="0">
                  <a:moveTo>
                    <a:pt x="1874" y="1"/>
                  </a:moveTo>
                  <a:lnTo>
                    <a:pt x="0" y="1938"/>
                  </a:lnTo>
                  <a:lnTo>
                    <a:pt x="1874" y="3817"/>
                  </a:lnTo>
                  <a:lnTo>
                    <a:pt x="3811" y="1938"/>
                  </a:lnTo>
                  <a:lnTo>
                    <a:pt x="1874" y="1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7"/>
            <p:cNvSpPr/>
            <p:nvPr/>
          </p:nvSpPr>
          <p:spPr>
            <a:xfrm>
              <a:off x="3124050" y="1093575"/>
              <a:ext cx="95300" cy="93850"/>
            </a:xfrm>
            <a:custGeom>
              <a:avLst/>
              <a:gdLst/>
              <a:ahLst/>
              <a:cxnLst/>
              <a:rect l="l" t="t" r="r" b="b"/>
              <a:pathLst>
                <a:path w="3812" h="3754" extrusionOk="0">
                  <a:moveTo>
                    <a:pt x="1874" y="1"/>
                  </a:moveTo>
                  <a:lnTo>
                    <a:pt x="0" y="1879"/>
                  </a:lnTo>
                  <a:lnTo>
                    <a:pt x="1874" y="3753"/>
                  </a:lnTo>
                  <a:lnTo>
                    <a:pt x="3811" y="1879"/>
                  </a:lnTo>
                  <a:lnTo>
                    <a:pt x="1874" y="1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7"/>
            <p:cNvSpPr/>
            <p:nvPr/>
          </p:nvSpPr>
          <p:spPr>
            <a:xfrm>
              <a:off x="5652700" y="712225"/>
              <a:ext cx="87800" cy="86350"/>
            </a:xfrm>
            <a:custGeom>
              <a:avLst/>
              <a:gdLst/>
              <a:ahLst/>
              <a:cxnLst/>
              <a:rect l="l" t="t" r="r" b="b"/>
              <a:pathLst>
                <a:path w="3512" h="3454" extrusionOk="0">
                  <a:moveTo>
                    <a:pt x="1759" y="911"/>
                  </a:moveTo>
                  <a:cubicBezTo>
                    <a:pt x="2180" y="911"/>
                    <a:pt x="2606" y="1274"/>
                    <a:pt x="2606" y="1758"/>
                  </a:cubicBezTo>
                  <a:cubicBezTo>
                    <a:pt x="2606" y="2180"/>
                    <a:pt x="2180" y="2543"/>
                    <a:pt x="1759" y="2543"/>
                  </a:cubicBezTo>
                  <a:cubicBezTo>
                    <a:pt x="1274" y="2543"/>
                    <a:pt x="911" y="2180"/>
                    <a:pt x="911" y="1758"/>
                  </a:cubicBezTo>
                  <a:cubicBezTo>
                    <a:pt x="911" y="1274"/>
                    <a:pt x="1274" y="911"/>
                    <a:pt x="1759" y="911"/>
                  </a:cubicBezTo>
                  <a:close/>
                  <a:moveTo>
                    <a:pt x="1759" y="0"/>
                  </a:moveTo>
                  <a:cubicBezTo>
                    <a:pt x="790" y="0"/>
                    <a:pt x="1" y="790"/>
                    <a:pt x="1" y="1758"/>
                  </a:cubicBezTo>
                  <a:cubicBezTo>
                    <a:pt x="1" y="2727"/>
                    <a:pt x="790" y="3453"/>
                    <a:pt x="1759" y="3453"/>
                  </a:cubicBezTo>
                  <a:cubicBezTo>
                    <a:pt x="2727" y="3453"/>
                    <a:pt x="3512" y="2727"/>
                    <a:pt x="3512" y="1758"/>
                  </a:cubicBezTo>
                  <a:cubicBezTo>
                    <a:pt x="3512" y="790"/>
                    <a:pt x="2727" y="0"/>
                    <a:pt x="1759" y="0"/>
                  </a:cubicBez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7"/>
            <p:cNvSpPr/>
            <p:nvPr/>
          </p:nvSpPr>
          <p:spPr>
            <a:xfrm>
              <a:off x="1187025" y="712225"/>
              <a:ext cx="87775" cy="86350"/>
            </a:xfrm>
            <a:custGeom>
              <a:avLst/>
              <a:gdLst/>
              <a:ahLst/>
              <a:cxnLst/>
              <a:rect l="l" t="t" r="r" b="b"/>
              <a:pathLst>
                <a:path w="3511" h="3454" extrusionOk="0">
                  <a:moveTo>
                    <a:pt x="1753" y="911"/>
                  </a:moveTo>
                  <a:cubicBezTo>
                    <a:pt x="2179" y="911"/>
                    <a:pt x="2600" y="1274"/>
                    <a:pt x="2600" y="1758"/>
                  </a:cubicBezTo>
                  <a:cubicBezTo>
                    <a:pt x="2600" y="2180"/>
                    <a:pt x="2179" y="2543"/>
                    <a:pt x="1753" y="2543"/>
                  </a:cubicBezTo>
                  <a:cubicBezTo>
                    <a:pt x="1269" y="2543"/>
                    <a:pt x="906" y="2180"/>
                    <a:pt x="906" y="1758"/>
                  </a:cubicBezTo>
                  <a:cubicBezTo>
                    <a:pt x="906" y="1274"/>
                    <a:pt x="1269" y="911"/>
                    <a:pt x="1753" y="911"/>
                  </a:cubicBezTo>
                  <a:close/>
                  <a:moveTo>
                    <a:pt x="1753" y="0"/>
                  </a:moveTo>
                  <a:cubicBezTo>
                    <a:pt x="785" y="0"/>
                    <a:pt x="0" y="790"/>
                    <a:pt x="0" y="1758"/>
                  </a:cubicBezTo>
                  <a:cubicBezTo>
                    <a:pt x="0" y="2727"/>
                    <a:pt x="785" y="3453"/>
                    <a:pt x="1753" y="3453"/>
                  </a:cubicBezTo>
                  <a:cubicBezTo>
                    <a:pt x="2722" y="3453"/>
                    <a:pt x="3511" y="2727"/>
                    <a:pt x="3511" y="1758"/>
                  </a:cubicBezTo>
                  <a:cubicBezTo>
                    <a:pt x="3511" y="790"/>
                    <a:pt x="2722" y="0"/>
                    <a:pt x="1753" y="0"/>
                  </a:cubicBez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7"/>
            <p:cNvSpPr/>
            <p:nvPr/>
          </p:nvSpPr>
          <p:spPr>
            <a:xfrm>
              <a:off x="6035625" y="3555775"/>
              <a:ext cx="86225" cy="86225"/>
            </a:xfrm>
            <a:custGeom>
              <a:avLst/>
              <a:gdLst/>
              <a:ahLst/>
              <a:cxnLst/>
              <a:rect l="l" t="t" r="r" b="b"/>
              <a:pathLst>
                <a:path w="3449" h="3449" extrusionOk="0">
                  <a:moveTo>
                    <a:pt x="1696" y="906"/>
                  </a:moveTo>
                  <a:cubicBezTo>
                    <a:pt x="2180" y="906"/>
                    <a:pt x="2543" y="1269"/>
                    <a:pt x="2543" y="1695"/>
                  </a:cubicBezTo>
                  <a:cubicBezTo>
                    <a:pt x="2543" y="2180"/>
                    <a:pt x="2180" y="2543"/>
                    <a:pt x="1696" y="2543"/>
                  </a:cubicBezTo>
                  <a:cubicBezTo>
                    <a:pt x="1269" y="2543"/>
                    <a:pt x="906" y="2180"/>
                    <a:pt x="906" y="1695"/>
                  </a:cubicBezTo>
                  <a:cubicBezTo>
                    <a:pt x="906" y="1269"/>
                    <a:pt x="1269" y="906"/>
                    <a:pt x="1696" y="906"/>
                  </a:cubicBezTo>
                  <a:close/>
                  <a:moveTo>
                    <a:pt x="1696" y="0"/>
                  </a:moveTo>
                  <a:cubicBezTo>
                    <a:pt x="785" y="0"/>
                    <a:pt x="1" y="785"/>
                    <a:pt x="1" y="1695"/>
                  </a:cubicBezTo>
                  <a:cubicBezTo>
                    <a:pt x="1" y="2664"/>
                    <a:pt x="785" y="3448"/>
                    <a:pt x="1696" y="3448"/>
                  </a:cubicBezTo>
                  <a:cubicBezTo>
                    <a:pt x="2664" y="3448"/>
                    <a:pt x="3449" y="2664"/>
                    <a:pt x="3449" y="1695"/>
                  </a:cubicBezTo>
                  <a:cubicBezTo>
                    <a:pt x="3449" y="785"/>
                    <a:pt x="2664" y="0"/>
                    <a:pt x="1696" y="0"/>
                  </a:cubicBez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7"/>
            <p:cNvSpPr/>
            <p:nvPr/>
          </p:nvSpPr>
          <p:spPr>
            <a:xfrm>
              <a:off x="3518950" y="3371150"/>
              <a:ext cx="86350" cy="87800"/>
            </a:xfrm>
            <a:custGeom>
              <a:avLst/>
              <a:gdLst/>
              <a:ahLst/>
              <a:cxnLst/>
              <a:rect l="l" t="t" r="r" b="b"/>
              <a:pathLst>
                <a:path w="3454" h="3512" extrusionOk="0">
                  <a:moveTo>
                    <a:pt x="1758" y="906"/>
                  </a:moveTo>
                  <a:cubicBezTo>
                    <a:pt x="2180" y="906"/>
                    <a:pt x="2543" y="1269"/>
                    <a:pt x="2543" y="1753"/>
                  </a:cubicBezTo>
                  <a:cubicBezTo>
                    <a:pt x="2543" y="2238"/>
                    <a:pt x="2180" y="2601"/>
                    <a:pt x="1758" y="2601"/>
                  </a:cubicBezTo>
                  <a:cubicBezTo>
                    <a:pt x="1274" y="2601"/>
                    <a:pt x="911" y="2238"/>
                    <a:pt x="911" y="1753"/>
                  </a:cubicBezTo>
                  <a:cubicBezTo>
                    <a:pt x="911" y="1269"/>
                    <a:pt x="1274" y="906"/>
                    <a:pt x="1758" y="906"/>
                  </a:cubicBezTo>
                  <a:close/>
                  <a:moveTo>
                    <a:pt x="1758" y="0"/>
                  </a:moveTo>
                  <a:cubicBezTo>
                    <a:pt x="790" y="0"/>
                    <a:pt x="0" y="785"/>
                    <a:pt x="0" y="1753"/>
                  </a:cubicBezTo>
                  <a:cubicBezTo>
                    <a:pt x="0" y="2722"/>
                    <a:pt x="790" y="3511"/>
                    <a:pt x="1758" y="3511"/>
                  </a:cubicBezTo>
                  <a:cubicBezTo>
                    <a:pt x="2664" y="3511"/>
                    <a:pt x="3453" y="2722"/>
                    <a:pt x="3453" y="1753"/>
                  </a:cubicBezTo>
                  <a:cubicBezTo>
                    <a:pt x="3453" y="785"/>
                    <a:pt x="2664" y="0"/>
                    <a:pt x="1758" y="0"/>
                  </a:cubicBez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7"/>
            <p:cNvSpPr/>
            <p:nvPr/>
          </p:nvSpPr>
          <p:spPr>
            <a:xfrm>
              <a:off x="4495100" y="2033400"/>
              <a:ext cx="77125" cy="76025"/>
            </a:xfrm>
            <a:custGeom>
              <a:avLst/>
              <a:gdLst/>
              <a:ahLst/>
              <a:cxnLst/>
              <a:rect l="l" t="t" r="r" b="b"/>
              <a:pathLst>
                <a:path w="3085" h="3041" extrusionOk="0">
                  <a:moveTo>
                    <a:pt x="484" y="0"/>
                  </a:moveTo>
                  <a:cubicBezTo>
                    <a:pt x="421" y="0"/>
                    <a:pt x="300" y="58"/>
                    <a:pt x="179" y="179"/>
                  </a:cubicBezTo>
                  <a:cubicBezTo>
                    <a:pt x="0" y="363"/>
                    <a:pt x="0" y="606"/>
                    <a:pt x="179" y="785"/>
                  </a:cubicBezTo>
                  <a:lnTo>
                    <a:pt x="2300" y="2906"/>
                  </a:lnTo>
                  <a:cubicBezTo>
                    <a:pt x="2390" y="2995"/>
                    <a:pt x="2495" y="3040"/>
                    <a:pt x="2601" y="3040"/>
                  </a:cubicBezTo>
                  <a:cubicBezTo>
                    <a:pt x="2707" y="3040"/>
                    <a:pt x="2814" y="2995"/>
                    <a:pt x="2906" y="2906"/>
                  </a:cubicBezTo>
                  <a:cubicBezTo>
                    <a:pt x="3085" y="2722"/>
                    <a:pt x="3085" y="2422"/>
                    <a:pt x="2906" y="2238"/>
                  </a:cubicBezTo>
                  <a:lnTo>
                    <a:pt x="848" y="179"/>
                  </a:lnTo>
                  <a:cubicBezTo>
                    <a:pt x="726" y="58"/>
                    <a:pt x="605" y="0"/>
                    <a:pt x="484" y="0"/>
                  </a:cubicBez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7"/>
            <p:cNvSpPr/>
            <p:nvPr/>
          </p:nvSpPr>
          <p:spPr>
            <a:xfrm>
              <a:off x="4495100" y="2033400"/>
              <a:ext cx="77125" cy="76025"/>
            </a:xfrm>
            <a:custGeom>
              <a:avLst/>
              <a:gdLst/>
              <a:ahLst/>
              <a:cxnLst/>
              <a:rect l="l" t="t" r="r" b="b"/>
              <a:pathLst>
                <a:path w="3085" h="3041" extrusionOk="0">
                  <a:moveTo>
                    <a:pt x="2601" y="0"/>
                  </a:moveTo>
                  <a:cubicBezTo>
                    <a:pt x="2479" y="0"/>
                    <a:pt x="2358" y="58"/>
                    <a:pt x="2300" y="179"/>
                  </a:cubicBezTo>
                  <a:lnTo>
                    <a:pt x="179" y="2238"/>
                  </a:lnTo>
                  <a:cubicBezTo>
                    <a:pt x="0" y="2422"/>
                    <a:pt x="0" y="2722"/>
                    <a:pt x="179" y="2906"/>
                  </a:cubicBezTo>
                  <a:cubicBezTo>
                    <a:pt x="271" y="2995"/>
                    <a:pt x="392" y="3040"/>
                    <a:pt x="513" y="3040"/>
                  </a:cubicBezTo>
                  <a:cubicBezTo>
                    <a:pt x="634" y="3040"/>
                    <a:pt x="756" y="2995"/>
                    <a:pt x="848" y="2906"/>
                  </a:cubicBezTo>
                  <a:lnTo>
                    <a:pt x="2906" y="785"/>
                  </a:lnTo>
                  <a:cubicBezTo>
                    <a:pt x="3085" y="606"/>
                    <a:pt x="3085" y="363"/>
                    <a:pt x="2906" y="179"/>
                  </a:cubicBezTo>
                  <a:cubicBezTo>
                    <a:pt x="2843" y="58"/>
                    <a:pt x="2722" y="0"/>
                    <a:pt x="2601" y="0"/>
                  </a:cubicBez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7"/>
            <p:cNvSpPr/>
            <p:nvPr/>
          </p:nvSpPr>
          <p:spPr>
            <a:xfrm>
              <a:off x="1769575" y="2423825"/>
              <a:ext cx="77250" cy="74550"/>
            </a:xfrm>
            <a:custGeom>
              <a:avLst/>
              <a:gdLst/>
              <a:ahLst/>
              <a:cxnLst/>
              <a:rect l="l" t="t" r="r" b="b"/>
              <a:pathLst>
                <a:path w="3090" h="2982" extrusionOk="0">
                  <a:moveTo>
                    <a:pt x="548" y="0"/>
                  </a:moveTo>
                  <a:cubicBezTo>
                    <a:pt x="427" y="0"/>
                    <a:pt x="306" y="59"/>
                    <a:pt x="184" y="122"/>
                  </a:cubicBezTo>
                  <a:cubicBezTo>
                    <a:pt x="0" y="301"/>
                    <a:pt x="0" y="606"/>
                    <a:pt x="184" y="785"/>
                  </a:cubicBezTo>
                  <a:lnTo>
                    <a:pt x="2301" y="2843"/>
                  </a:lnTo>
                  <a:cubicBezTo>
                    <a:pt x="2393" y="2935"/>
                    <a:pt x="2499" y="2981"/>
                    <a:pt x="2605" y="2981"/>
                  </a:cubicBezTo>
                  <a:cubicBezTo>
                    <a:pt x="2711" y="2981"/>
                    <a:pt x="2816" y="2935"/>
                    <a:pt x="2906" y="2843"/>
                  </a:cubicBezTo>
                  <a:cubicBezTo>
                    <a:pt x="3090" y="2664"/>
                    <a:pt x="3090" y="2422"/>
                    <a:pt x="2906" y="2238"/>
                  </a:cubicBezTo>
                  <a:lnTo>
                    <a:pt x="848" y="122"/>
                  </a:lnTo>
                  <a:cubicBezTo>
                    <a:pt x="727" y="59"/>
                    <a:pt x="669" y="0"/>
                    <a:pt x="548" y="0"/>
                  </a:cubicBez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7"/>
            <p:cNvSpPr/>
            <p:nvPr/>
          </p:nvSpPr>
          <p:spPr>
            <a:xfrm>
              <a:off x="1769575" y="2423825"/>
              <a:ext cx="77250" cy="74550"/>
            </a:xfrm>
            <a:custGeom>
              <a:avLst/>
              <a:gdLst/>
              <a:ahLst/>
              <a:cxnLst/>
              <a:rect l="l" t="t" r="r" b="b"/>
              <a:pathLst>
                <a:path w="3090" h="2982" extrusionOk="0">
                  <a:moveTo>
                    <a:pt x="2606" y="0"/>
                  </a:moveTo>
                  <a:cubicBezTo>
                    <a:pt x="2485" y="0"/>
                    <a:pt x="2364" y="59"/>
                    <a:pt x="2301" y="122"/>
                  </a:cubicBezTo>
                  <a:lnTo>
                    <a:pt x="184" y="2238"/>
                  </a:lnTo>
                  <a:cubicBezTo>
                    <a:pt x="0" y="2422"/>
                    <a:pt x="0" y="2664"/>
                    <a:pt x="184" y="2843"/>
                  </a:cubicBezTo>
                  <a:cubicBezTo>
                    <a:pt x="274" y="2935"/>
                    <a:pt x="395" y="2981"/>
                    <a:pt x="516" y="2981"/>
                  </a:cubicBezTo>
                  <a:cubicBezTo>
                    <a:pt x="637" y="2981"/>
                    <a:pt x="758" y="2935"/>
                    <a:pt x="848" y="2843"/>
                  </a:cubicBezTo>
                  <a:lnTo>
                    <a:pt x="2906" y="785"/>
                  </a:lnTo>
                  <a:cubicBezTo>
                    <a:pt x="3090" y="606"/>
                    <a:pt x="3090" y="301"/>
                    <a:pt x="2906" y="122"/>
                  </a:cubicBezTo>
                  <a:cubicBezTo>
                    <a:pt x="2848" y="59"/>
                    <a:pt x="2727" y="0"/>
                    <a:pt x="2606" y="0"/>
                  </a:cubicBez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7"/>
            <p:cNvSpPr/>
            <p:nvPr/>
          </p:nvSpPr>
          <p:spPr>
            <a:xfrm>
              <a:off x="238125" y="3732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7"/>
            <p:cNvSpPr/>
            <p:nvPr/>
          </p:nvSpPr>
          <p:spPr>
            <a:xfrm>
              <a:off x="238125" y="562475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7"/>
            <p:cNvSpPr/>
            <p:nvPr/>
          </p:nvSpPr>
          <p:spPr>
            <a:xfrm>
              <a:off x="238125" y="7531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7"/>
            <p:cNvSpPr/>
            <p:nvPr/>
          </p:nvSpPr>
          <p:spPr>
            <a:xfrm>
              <a:off x="238125" y="9422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7"/>
            <p:cNvSpPr/>
            <p:nvPr/>
          </p:nvSpPr>
          <p:spPr>
            <a:xfrm>
              <a:off x="238125" y="1131475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7"/>
            <p:cNvSpPr/>
            <p:nvPr/>
          </p:nvSpPr>
          <p:spPr>
            <a:xfrm>
              <a:off x="238125" y="13221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7"/>
            <p:cNvSpPr/>
            <p:nvPr/>
          </p:nvSpPr>
          <p:spPr>
            <a:xfrm>
              <a:off x="238125" y="15112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7"/>
            <p:cNvSpPr/>
            <p:nvPr/>
          </p:nvSpPr>
          <p:spPr>
            <a:xfrm>
              <a:off x="238125" y="1701925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7"/>
            <p:cNvSpPr/>
            <p:nvPr/>
          </p:nvSpPr>
          <p:spPr>
            <a:xfrm>
              <a:off x="238125" y="18911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7"/>
            <p:cNvSpPr/>
            <p:nvPr/>
          </p:nvSpPr>
          <p:spPr>
            <a:xfrm>
              <a:off x="238125" y="20802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7"/>
            <p:cNvSpPr/>
            <p:nvPr/>
          </p:nvSpPr>
          <p:spPr>
            <a:xfrm>
              <a:off x="238125" y="2270925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7"/>
            <p:cNvSpPr/>
            <p:nvPr/>
          </p:nvSpPr>
          <p:spPr>
            <a:xfrm>
              <a:off x="238125" y="24601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7"/>
            <p:cNvSpPr/>
            <p:nvPr/>
          </p:nvSpPr>
          <p:spPr>
            <a:xfrm>
              <a:off x="238125" y="2650825"/>
              <a:ext cx="5988200" cy="4500"/>
            </a:xfrm>
            <a:custGeom>
              <a:avLst/>
              <a:gdLst/>
              <a:ahLst/>
              <a:cxnLst/>
              <a:rect l="l" t="t" r="r" b="b"/>
              <a:pathLst>
                <a:path w="239528" h="180" extrusionOk="0">
                  <a:moveTo>
                    <a:pt x="0" y="0"/>
                  </a:moveTo>
                  <a:lnTo>
                    <a:pt x="0" y="179"/>
                  </a:lnTo>
                  <a:lnTo>
                    <a:pt x="239528" y="179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7"/>
            <p:cNvSpPr/>
            <p:nvPr/>
          </p:nvSpPr>
          <p:spPr>
            <a:xfrm>
              <a:off x="238125" y="2839925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7"/>
            <p:cNvSpPr/>
            <p:nvPr/>
          </p:nvSpPr>
          <p:spPr>
            <a:xfrm>
              <a:off x="238125" y="30291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7"/>
            <p:cNvSpPr/>
            <p:nvPr/>
          </p:nvSpPr>
          <p:spPr>
            <a:xfrm>
              <a:off x="238125" y="3219825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7"/>
            <p:cNvSpPr/>
            <p:nvPr/>
          </p:nvSpPr>
          <p:spPr>
            <a:xfrm>
              <a:off x="238125" y="3408925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7"/>
            <p:cNvSpPr/>
            <p:nvPr/>
          </p:nvSpPr>
          <p:spPr>
            <a:xfrm>
              <a:off x="238125" y="35981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7"/>
            <p:cNvSpPr/>
            <p:nvPr/>
          </p:nvSpPr>
          <p:spPr>
            <a:xfrm>
              <a:off x="2548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7"/>
            <p:cNvSpPr/>
            <p:nvPr/>
          </p:nvSpPr>
          <p:spPr>
            <a:xfrm>
              <a:off x="2548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7"/>
            <p:cNvSpPr/>
            <p:nvPr/>
          </p:nvSpPr>
          <p:spPr>
            <a:xfrm>
              <a:off x="4485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7"/>
            <p:cNvSpPr/>
            <p:nvPr/>
          </p:nvSpPr>
          <p:spPr>
            <a:xfrm>
              <a:off x="4485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7"/>
            <p:cNvSpPr/>
            <p:nvPr/>
          </p:nvSpPr>
          <p:spPr>
            <a:xfrm>
              <a:off x="6422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7"/>
            <p:cNvSpPr/>
            <p:nvPr/>
          </p:nvSpPr>
          <p:spPr>
            <a:xfrm>
              <a:off x="6422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7"/>
            <p:cNvSpPr/>
            <p:nvPr/>
          </p:nvSpPr>
          <p:spPr>
            <a:xfrm>
              <a:off x="8359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7"/>
            <p:cNvSpPr/>
            <p:nvPr/>
          </p:nvSpPr>
          <p:spPr>
            <a:xfrm>
              <a:off x="8359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7"/>
            <p:cNvSpPr/>
            <p:nvPr/>
          </p:nvSpPr>
          <p:spPr>
            <a:xfrm>
              <a:off x="10310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7"/>
            <p:cNvSpPr/>
            <p:nvPr/>
          </p:nvSpPr>
          <p:spPr>
            <a:xfrm>
              <a:off x="10310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7"/>
            <p:cNvSpPr/>
            <p:nvPr/>
          </p:nvSpPr>
          <p:spPr>
            <a:xfrm>
              <a:off x="122477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7"/>
            <p:cNvSpPr/>
            <p:nvPr/>
          </p:nvSpPr>
          <p:spPr>
            <a:xfrm>
              <a:off x="122477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7"/>
            <p:cNvSpPr/>
            <p:nvPr/>
          </p:nvSpPr>
          <p:spPr>
            <a:xfrm>
              <a:off x="141847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7"/>
            <p:cNvSpPr/>
            <p:nvPr/>
          </p:nvSpPr>
          <p:spPr>
            <a:xfrm>
              <a:off x="141847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7"/>
            <p:cNvSpPr/>
            <p:nvPr/>
          </p:nvSpPr>
          <p:spPr>
            <a:xfrm>
              <a:off x="1612200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7"/>
            <p:cNvSpPr/>
            <p:nvPr/>
          </p:nvSpPr>
          <p:spPr>
            <a:xfrm>
              <a:off x="1612200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7"/>
            <p:cNvSpPr/>
            <p:nvPr/>
          </p:nvSpPr>
          <p:spPr>
            <a:xfrm>
              <a:off x="18074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7"/>
            <p:cNvSpPr/>
            <p:nvPr/>
          </p:nvSpPr>
          <p:spPr>
            <a:xfrm>
              <a:off x="18074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7"/>
            <p:cNvSpPr/>
            <p:nvPr/>
          </p:nvSpPr>
          <p:spPr>
            <a:xfrm>
              <a:off x="20011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7"/>
            <p:cNvSpPr/>
            <p:nvPr/>
          </p:nvSpPr>
          <p:spPr>
            <a:xfrm>
              <a:off x="20011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7"/>
            <p:cNvSpPr/>
            <p:nvPr/>
          </p:nvSpPr>
          <p:spPr>
            <a:xfrm>
              <a:off x="21948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7"/>
            <p:cNvSpPr/>
            <p:nvPr/>
          </p:nvSpPr>
          <p:spPr>
            <a:xfrm>
              <a:off x="21948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7"/>
            <p:cNvSpPr/>
            <p:nvPr/>
          </p:nvSpPr>
          <p:spPr>
            <a:xfrm>
              <a:off x="23885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7"/>
            <p:cNvSpPr/>
            <p:nvPr/>
          </p:nvSpPr>
          <p:spPr>
            <a:xfrm>
              <a:off x="23885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7"/>
            <p:cNvSpPr/>
            <p:nvPr/>
          </p:nvSpPr>
          <p:spPr>
            <a:xfrm>
              <a:off x="25837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7"/>
            <p:cNvSpPr/>
            <p:nvPr/>
          </p:nvSpPr>
          <p:spPr>
            <a:xfrm>
              <a:off x="25837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7"/>
            <p:cNvSpPr/>
            <p:nvPr/>
          </p:nvSpPr>
          <p:spPr>
            <a:xfrm>
              <a:off x="27774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7"/>
            <p:cNvSpPr/>
            <p:nvPr/>
          </p:nvSpPr>
          <p:spPr>
            <a:xfrm>
              <a:off x="27774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7"/>
            <p:cNvSpPr/>
            <p:nvPr/>
          </p:nvSpPr>
          <p:spPr>
            <a:xfrm>
              <a:off x="297112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7"/>
            <p:cNvSpPr/>
            <p:nvPr/>
          </p:nvSpPr>
          <p:spPr>
            <a:xfrm>
              <a:off x="297112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7"/>
            <p:cNvSpPr/>
            <p:nvPr/>
          </p:nvSpPr>
          <p:spPr>
            <a:xfrm>
              <a:off x="316482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7"/>
            <p:cNvSpPr/>
            <p:nvPr/>
          </p:nvSpPr>
          <p:spPr>
            <a:xfrm>
              <a:off x="316482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7"/>
            <p:cNvSpPr/>
            <p:nvPr/>
          </p:nvSpPr>
          <p:spPr>
            <a:xfrm>
              <a:off x="3360125" y="358125"/>
              <a:ext cx="4500" cy="3421650"/>
            </a:xfrm>
            <a:custGeom>
              <a:avLst/>
              <a:gdLst/>
              <a:ahLst/>
              <a:cxnLst/>
              <a:rect l="l" t="t" r="r" b="b"/>
              <a:pathLst>
                <a:path w="180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179" y="136865"/>
                  </a:lnTo>
                  <a:lnTo>
                    <a:pt x="179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7"/>
            <p:cNvSpPr/>
            <p:nvPr/>
          </p:nvSpPr>
          <p:spPr>
            <a:xfrm>
              <a:off x="3360125" y="358125"/>
              <a:ext cx="4500" cy="3421650"/>
            </a:xfrm>
            <a:custGeom>
              <a:avLst/>
              <a:gdLst/>
              <a:ahLst/>
              <a:cxnLst/>
              <a:rect l="l" t="t" r="r" b="b"/>
              <a:pathLst>
                <a:path w="180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179" y="136865"/>
                  </a:lnTo>
                  <a:lnTo>
                    <a:pt x="179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7"/>
            <p:cNvSpPr/>
            <p:nvPr/>
          </p:nvSpPr>
          <p:spPr>
            <a:xfrm>
              <a:off x="35538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7"/>
            <p:cNvSpPr/>
            <p:nvPr/>
          </p:nvSpPr>
          <p:spPr>
            <a:xfrm>
              <a:off x="35538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7"/>
            <p:cNvSpPr/>
            <p:nvPr/>
          </p:nvSpPr>
          <p:spPr>
            <a:xfrm>
              <a:off x="37475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7"/>
            <p:cNvSpPr/>
            <p:nvPr/>
          </p:nvSpPr>
          <p:spPr>
            <a:xfrm>
              <a:off x="37475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7"/>
            <p:cNvSpPr/>
            <p:nvPr/>
          </p:nvSpPr>
          <p:spPr>
            <a:xfrm>
              <a:off x="39412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7"/>
            <p:cNvSpPr/>
            <p:nvPr/>
          </p:nvSpPr>
          <p:spPr>
            <a:xfrm>
              <a:off x="39412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7"/>
            <p:cNvSpPr/>
            <p:nvPr/>
          </p:nvSpPr>
          <p:spPr>
            <a:xfrm>
              <a:off x="4136375" y="358125"/>
              <a:ext cx="4625" cy="3421650"/>
            </a:xfrm>
            <a:custGeom>
              <a:avLst/>
              <a:gdLst/>
              <a:ahLst/>
              <a:cxnLst/>
              <a:rect l="l" t="t" r="r" b="b"/>
              <a:pathLst>
                <a:path w="185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185" y="136865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7"/>
            <p:cNvSpPr/>
            <p:nvPr/>
          </p:nvSpPr>
          <p:spPr>
            <a:xfrm>
              <a:off x="4136375" y="358125"/>
              <a:ext cx="4625" cy="3421650"/>
            </a:xfrm>
            <a:custGeom>
              <a:avLst/>
              <a:gdLst/>
              <a:ahLst/>
              <a:cxnLst/>
              <a:rect l="l" t="t" r="r" b="b"/>
              <a:pathLst>
                <a:path w="185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185" y="136865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7"/>
            <p:cNvSpPr/>
            <p:nvPr/>
          </p:nvSpPr>
          <p:spPr>
            <a:xfrm>
              <a:off x="43300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7"/>
            <p:cNvSpPr/>
            <p:nvPr/>
          </p:nvSpPr>
          <p:spPr>
            <a:xfrm>
              <a:off x="43300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7"/>
            <p:cNvSpPr/>
            <p:nvPr/>
          </p:nvSpPr>
          <p:spPr>
            <a:xfrm>
              <a:off x="45237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7"/>
            <p:cNvSpPr/>
            <p:nvPr/>
          </p:nvSpPr>
          <p:spPr>
            <a:xfrm>
              <a:off x="45237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7"/>
            <p:cNvSpPr/>
            <p:nvPr/>
          </p:nvSpPr>
          <p:spPr>
            <a:xfrm>
              <a:off x="47174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7"/>
            <p:cNvSpPr/>
            <p:nvPr/>
          </p:nvSpPr>
          <p:spPr>
            <a:xfrm>
              <a:off x="47174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7"/>
            <p:cNvSpPr/>
            <p:nvPr/>
          </p:nvSpPr>
          <p:spPr>
            <a:xfrm>
              <a:off x="491117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7"/>
            <p:cNvSpPr/>
            <p:nvPr/>
          </p:nvSpPr>
          <p:spPr>
            <a:xfrm>
              <a:off x="491117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7"/>
            <p:cNvSpPr/>
            <p:nvPr/>
          </p:nvSpPr>
          <p:spPr>
            <a:xfrm>
              <a:off x="51064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7"/>
            <p:cNvSpPr/>
            <p:nvPr/>
          </p:nvSpPr>
          <p:spPr>
            <a:xfrm>
              <a:off x="51064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7"/>
            <p:cNvSpPr/>
            <p:nvPr/>
          </p:nvSpPr>
          <p:spPr>
            <a:xfrm>
              <a:off x="53001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7"/>
            <p:cNvSpPr/>
            <p:nvPr/>
          </p:nvSpPr>
          <p:spPr>
            <a:xfrm>
              <a:off x="53001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7"/>
            <p:cNvSpPr/>
            <p:nvPr/>
          </p:nvSpPr>
          <p:spPr>
            <a:xfrm>
              <a:off x="54938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7"/>
            <p:cNvSpPr/>
            <p:nvPr/>
          </p:nvSpPr>
          <p:spPr>
            <a:xfrm>
              <a:off x="54938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7"/>
            <p:cNvSpPr/>
            <p:nvPr/>
          </p:nvSpPr>
          <p:spPr>
            <a:xfrm>
              <a:off x="56875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7"/>
            <p:cNvSpPr/>
            <p:nvPr/>
          </p:nvSpPr>
          <p:spPr>
            <a:xfrm>
              <a:off x="56875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7"/>
            <p:cNvSpPr/>
            <p:nvPr/>
          </p:nvSpPr>
          <p:spPr>
            <a:xfrm>
              <a:off x="58827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7"/>
            <p:cNvSpPr/>
            <p:nvPr/>
          </p:nvSpPr>
          <p:spPr>
            <a:xfrm>
              <a:off x="58827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7"/>
            <p:cNvSpPr/>
            <p:nvPr/>
          </p:nvSpPr>
          <p:spPr>
            <a:xfrm>
              <a:off x="60764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7"/>
            <p:cNvSpPr/>
            <p:nvPr/>
          </p:nvSpPr>
          <p:spPr>
            <a:xfrm>
              <a:off x="60764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84" name="Google Shape;584;p7"/>
          <p:cNvSpPr/>
          <p:nvPr/>
        </p:nvSpPr>
        <p:spPr>
          <a:xfrm>
            <a:off x="-4305300" y="762000"/>
            <a:ext cx="8602036" cy="8602036"/>
          </a:xfrm>
          <a:custGeom>
            <a:avLst/>
            <a:gdLst/>
            <a:ahLst/>
            <a:cxnLst/>
            <a:rect l="l" t="t" r="r" b="b"/>
            <a:pathLst>
              <a:path w="15497" h="15497" extrusionOk="0">
                <a:moveTo>
                  <a:pt x="7749" y="0"/>
                </a:moveTo>
                <a:cubicBezTo>
                  <a:pt x="3449" y="0"/>
                  <a:pt x="1" y="3453"/>
                  <a:pt x="1" y="7748"/>
                </a:cubicBezTo>
                <a:cubicBezTo>
                  <a:pt x="1" y="12048"/>
                  <a:pt x="3449" y="15496"/>
                  <a:pt x="7749" y="15496"/>
                </a:cubicBezTo>
                <a:cubicBezTo>
                  <a:pt x="12044" y="15496"/>
                  <a:pt x="15497" y="12048"/>
                  <a:pt x="15497" y="7748"/>
                </a:cubicBezTo>
                <a:cubicBezTo>
                  <a:pt x="15497" y="3453"/>
                  <a:pt x="12044" y="0"/>
                  <a:pt x="7749" y="0"/>
                </a:cubicBezTo>
                <a:close/>
              </a:path>
            </a:pathLst>
          </a:custGeom>
          <a:solidFill>
            <a:srgbClr val="9CD3ED">
              <a:alpha val="244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5" name="Google Shape;585;p7"/>
          <p:cNvSpPr/>
          <p:nvPr/>
        </p:nvSpPr>
        <p:spPr>
          <a:xfrm>
            <a:off x="8631439" y="-54427"/>
            <a:ext cx="369150" cy="5668625"/>
          </a:xfrm>
          <a:custGeom>
            <a:avLst/>
            <a:gdLst/>
            <a:ahLst/>
            <a:cxnLst/>
            <a:rect l="l" t="t" r="r" b="b"/>
            <a:pathLst>
              <a:path w="14766" h="226745" extrusionOk="0">
                <a:moveTo>
                  <a:pt x="6800" y="0"/>
                </a:moveTo>
                <a:cubicBezTo>
                  <a:pt x="1707" y="6110"/>
                  <a:pt x="285" y="15441"/>
                  <a:pt x="1591" y="23287"/>
                </a:cubicBezTo>
                <a:cubicBezTo>
                  <a:pt x="3259" y="33308"/>
                  <a:pt x="11123" y="43241"/>
                  <a:pt x="8332" y="53009"/>
                </a:cubicBezTo>
                <a:cubicBezTo>
                  <a:pt x="6585" y="59122"/>
                  <a:pt x="2418" y="64362"/>
                  <a:pt x="671" y="70475"/>
                </a:cubicBezTo>
                <a:cubicBezTo>
                  <a:pt x="-1133" y="76788"/>
                  <a:pt x="753" y="85369"/>
                  <a:pt x="5880" y="89472"/>
                </a:cubicBezTo>
                <a:cubicBezTo>
                  <a:pt x="7888" y="91079"/>
                  <a:pt x="11934" y="92400"/>
                  <a:pt x="13541" y="90392"/>
                </a:cubicBezTo>
                <a:cubicBezTo>
                  <a:pt x="14916" y="88674"/>
                  <a:pt x="9380" y="86956"/>
                  <a:pt x="7412" y="87940"/>
                </a:cubicBezTo>
                <a:cubicBezTo>
                  <a:pt x="-780" y="92038"/>
                  <a:pt x="1144" y="106522"/>
                  <a:pt x="4042" y="115211"/>
                </a:cubicBezTo>
                <a:cubicBezTo>
                  <a:pt x="7695" y="126163"/>
                  <a:pt x="13910" y="137529"/>
                  <a:pt x="12009" y="148916"/>
                </a:cubicBezTo>
                <a:cubicBezTo>
                  <a:pt x="9756" y="162415"/>
                  <a:pt x="3446" y="175762"/>
                  <a:pt x="4961" y="189363"/>
                </a:cubicBezTo>
                <a:cubicBezTo>
                  <a:pt x="5574" y="194868"/>
                  <a:pt x="9215" y="199592"/>
                  <a:pt x="11396" y="204683"/>
                </a:cubicBezTo>
                <a:cubicBezTo>
                  <a:pt x="14326" y="211521"/>
                  <a:pt x="14766" y="219306"/>
                  <a:pt x="14766" y="226745"/>
                </a:cubicBezTo>
              </a:path>
            </a:pathLst>
          </a:custGeom>
          <a:noFill/>
          <a:ln w="9525" cap="flat" cmpd="sng">
            <a:solidFill>
              <a:srgbClr val="09375F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586" name="Google Shape;586;p7"/>
          <p:cNvSpPr/>
          <p:nvPr/>
        </p:nvSpPr>
        <p:spPr>
          <a:xfrm>
            <a:off x="-61275" y="3339900"/>
            <a:ext cx="850311" cy="1930333"/>
          </a:xfrm>
          <a:custGeom>
            <a:avLst/>
            <a:gdLst/>
            <a:ahLst/>
            <a:cxnLst/>
            <a:rect l="l" t="t" r="r" b="b"/>
            <a:pathLst>
              <a:path w="53622" h="80280" extrusionOk="0">
                <a:moveTo>
                  <a:pt x="0" y="0"/>
                </a:moveTo>
                <a:cubicBezTo>
                  <a:pt x="0" y="18491"/>
                  <a:pt x="21629" y="30413"/>
                  <a:pt x="35544" y="42591"/>
                </a:cubicBezTo>
                <a:cubicBezTo>
                  <a:pt x="46029" y="51767"/>
                  <a:pt x="53622" y="66347"/>
                  <a:pt x="53622" y="80280"/>
                </a:cubicBezTo>
              </a:path>
            </a:pathLst>
          </a:custGeom>
          <a:noFill/>
          <a:ln w="9525" cap="flat" cmpd="sng">
            <a:solidFill>
              <a:srgbClr val="09375F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587" name="Google Shape;587;p7"/>
          <p:cNvSpPr txBox="1">
            <a:spLocks noGrp="1"/>
          </p:cNvSpPr>
          <p:nvPr>
            <p:ph type="body" idx="1"/>
          </p:nvPr>
        </p:nvSpPr>
        <p:spPr>
          <a:xfrm>
            <a:off x="5224025" y="2279100"/>
            <a:ext cx="2808000" cy="146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588" name="Google Shape;588;p7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282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Lalezar"/>
              <a:buNone/>
              <a:defRPr>
                <a:latin typeface="Lalezar"/>
                <a:ea typeface="Lalezar"/>
                <a:cs typeface="Lalezar"/>
                <a:sym typeface="Lalezar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0" name="Google Shape;590;p8"/>
          <p:cNvGrpSpPr/>
          <p:nvPr/>
        </p:nvGrpSpPr>
        <p:grpSpPr>
          <a:xfrm>
            <a:off x="-22742" y="-53681"/>
            <a:ext cx="9189492" cy="5250864"/>
            <a:chOff x="238125" y="358125"/>
            <a:chExt cx="5988200" cy="3421650"/>
          </a:xfrm>
        </p:grpSpPr>
        <p:sp>
          <p:nvSpPr>
            <p:cNvPr id="591" name="Google Shape;591;p8"/>
            <p:cNvSpPr/>
            <p:nvPr/>
          </p:nvSpPr>
          <p:spPr>
            <a:xfrm>
              <a:off x="593800" y="2994275"/>
              <a:ext cx="95300" cy="95425"/>
            </a:xfrm>
            <a:custGeom>
              <a:avLst/>
              <a:gdLst/>
              <a:ahLst/>
              <a:cxnLst/>
              <a:rect l="l" t="t" r="r" b="b"/>
              <a:pathLst>
                <a:path w="3812" h="3817" extrusionOk="0">
                  <a:moveTo>
                    <a:pt x="1937" y="1"/>
                  </a:moveTo>
                  <a:lnTo>
                    <a:pt x="0" y="1938"/>
                  </a:lnTo>
                  <a:lnTo>
                    <a:pt x="1937" y="3817"/>
                  </a:lnTo>
                  <a:lnTo>
                    <a:pt x="3812" y="1938"/>
                  </a:lnTo>
                  <a:lnTo>
                    <a:pt x="1937" y="1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8"/>
            <p:cNvSpPr/>
            <p:nvPr/>
          </p:nvSpPr>
          <p:spPr>
            <a:xfrm>
              <a:off x="5260825" y="2994275"/>
              <a:ext cx="95300" cy="95425"/>
            </a:xfrm>
            <a:custGeom>
              <a:avLst/>
              <a:gdLst/>
              <a:ahLst/>
              <a:cxnLst/>
              <a:rect l="l" t="t" r="r" b="b"/>
              <a:pathLst>
                <a:path w="3812" h="3817" extrusionOk="0">
                  <a:moveTo>
                    <a:pt x="1874" y="1"/>
                  </a:moveTo>
                  <a:lnTo>
                    <a:pt x="0" y="1938"/>
                  </a:lnTo>
                  <a:lnTo>
                    <a:pt x="1874" y="3817"/>
                  </a:lnTo>
                  <a:lnTo>
                    <a:pt x="3811" y="1938"/>
                  </a:lnTo>
                  <a:lnTo>
                    <a:pt x="1874" y="1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8"/>
            <p:cNvSpPr/>
            <p:nvPr/>
          </p:nvSpPr>
          <p:spPr>
            <a:xfrm>
              <a:off x="3124050" y="1093575"/>
              <a:ext cx="95300" cy="93850"/>
            </a:xfrm>
            <a:custGeom>
              <a:avLst/>
              <a:gdLst/>
              <a:ahLst/>
              <a:cxnLst/>
              <a:rect l="l" t="t" r="r" b="b"/>
              <a:pathLst>
                <a:path w="3812" h="3754" extrusionOk="0">
                  <a:moveTo>
                    <a:pt x="1874" y="1"/>
                  </a:moveTo>
                  <a:lnTo>
                    <a:pt x="0" y="1879"/>
                  </a:lnTo>
                  <a:lnTo>
                    <a:pt x="1874" y="3753"/>
                  </a:lnTo>
                  <a:lnTo>
                    <a:pt x="3811" y="1879"/>
                  </a:lnTo>
                  <a:lnTo>
                    <a:pt x="1874" y="1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8"/>
            <p:cNvSpPr/>
            <p:nvPr/>
          </p:nvSpPr>
          <p:spPr>
            <a:xfrm>
              <a:off x="5652700" y="712225"/>
              <a:ext cx="87800" cy="86350"/>
            </a:xfrm>
            <a:custGeom>
              <a:avLst/>
              <a:gdLst/>
              <a:ahLst/>
              <a:cxnLst/>
              <a:rect l="l" t="t" r="r" b="b"/>
              <a:pathLst>
                <a:path w="3512" h="3454" extrusionOk="0">
                  <a:moveTo>
                    <a:pt x="1759" y="911"/>
                  </a:moveTo>
                  <a:cubicBezTo>
                    <a:pt x="2180" y="911"/>
                    <a:pt x="2606" y="1274"/>
                    <a:pt x="2606" y="1758"/>
                  </a:cubicBezTo>
                  <a:cubicBezTo>
                    <a:pt x="2606" y="2180"/>
                    <a:pt x="2180" y="2543"/>
                    <a:pt x="1759" y="2543"/>
                  </a:cubicBezTo>
                  <a:cubicBezTo>
                    <a:pt x="1274" y="2543"/>
                    <a:pt x="911" y="2180"/>
                    <a:pt x="911" y="1758"/>
                  </a:cubicBezTo>
                  <a:cubicBezTo>
                    <a:pt x="911" y="1274"/>
                    <a:pt x="1274" y="911"/>
                    <a:pt x="1759" y="911"/>
                  </a:cubicBezTo>
                  <a:close/>
                  <a:moveTo>
                    <a:pt x="1759" y="0"/>
                  </a:moveTo>
                  <a:cubicBezTo>
                    <a:pt x="790" y="0"/>
                    <a:pt x="1" y="790"/>
                    <a:pt x="1" y="1758"/>
                  </a:cubicBezTo>
                  <a:cubicBezTo>
                    <a:pt x="1" y="2727"/>
                    <a:pt x="790" y="3453"/>
                    <a:pt x="1759" y="3453"/>
                  </a:cubicBezTo>
                  <a:cubicBezTo>
                    <a:pt x="2727" y="3453"/>
                    <a:pt x="3512" y="2727"/>
                    <a:pt x="3512" y="1758"/>
                  </a:cubicBezTo>
                  <a:cubicBezTo>
                    <a:pt x="3512" y="790"/>
                    <a:pt x="2727" y="0"/>
                    <a:pt x="1759" y="0"/>
                  </a:cubicBez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8"/>
            <p:cNvSpPr/>
            <p:nvPr/>
          </p:nvSpPr>
          <p:spPr>
            <a:xfrm>
              <a:off x="1187025" y="712225"/>
              <a:ext cx="87775" cy="86350"/>
            </a:xfrm>
            <a:custGeom>
              <a:avLst/>
              <a:gdLst/>
              <a:ahLst/>
              <a:cxnLst/>
              <a:rect l="l" t="t" r="r" b="b"/>
              <a:pathLst>
                <a:path w="3511" h="3454" extrusionOk="0">
                  <a:moveTo>
                    <a:pt x="1753" y="911"/>
                  </a:moveTo>
                  <a:cubicBezTo>
                    <a:pt x="2179" y="911"/>
                    <a:pt x="2600" y="1274"/>
                    <a:pt x="2600" y="1758"/>
                  </a:cubicBezTo>
                  <a:cubicBezTo>
                    <a:pt x="2600" y="2180"/>
                    <a:pt x="2179" y="2543"/>
                    <a:pt x="1753" y="2543"/>
                  </a:cubicBezTo>
                  <a:cubicBezTo>
                    <a:pt x="1269" y="2543"/>
                    <a:pt x="906" y="2180"/>
                    <a:pt x="906" y="1758"/>
                  </a:cubicBezTo>
                  <a:cubicBezTo>
                    <a:pt x="906" y="1274"/>
                    <a:pt x="1269" y="911"/>
                    <a:pt x="1753" y="911"/>
                  </a:cubicBezTo>
                  <a:close/>
                  <a:moveTo>
                    <a:pt x="1753" y="0"/>
                  </a:moveTo>
                  <a:cubicBezTo>
                    <a:pt x="785" y="0"/>
                    <a:pt x="0" y="790"/>
                    <a:pt x="0" y="1758"/>
                  </a:cubicBezTo>
                  <a:cubicBezTo>
                    <a:pt x="0" y="2727"/>
                    <a:pt x="785" y="3453"/>
                    <a:pt x="1753" y="3453"/>
                  </a:cubicBezTo>
                  <a:cubicBezTo>
                    <a:pt x="2722" y="3453"/>
                    <a:pt x="3511" y="2727"/>
                    <a:pt x="3511" y="1758"/>
                  </a:cubicBezTo>
                  <a:cubicBezTo>
                    <a:pt x="3511" y="790"/>
                    <a:pt x="2722" y="0"/>
                    <a:pt x="1753" y="0"/>
                  </a:cubicBez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8"/>
            <p:cNvSpPr/>
            <p:nvPr/>
          </p:nvSpPr>
          <p:spPr>
            <a:xfrm>
              <a:off x="6035625" y="3555775"/>
              <a:ext cx="86225" cy="86225"/>
            </a:xfrm>
            <a:custGeom>
              <a:avLst/>
              <a:gdLst/>
              <a:ahLst/>
              <a:cxnLst/>
              <a:rect l="l" t="t" r="r" b="b"/>
              <a:pathLst>
                <a:path w="3449" h="3449" extrusionOk="0">
                  <a:moveTo>
                    <a:pt x="1696" y="906"/>
                  </a:moveTo>
                  <a:cubicBezTo>
                    <a:pt x="2180" y="906"/>
                    <a:pt x="2543" y="1269"/>
                    <a:pt x="2543" y="1695"/>
                  </a:cubicBezTo>
                  <a:cubicBezTo>
                    <a:pt x="2543" y="2180"/>
                    <a:pt x="2180" y="2543"/>
                    <a:pt x="1696" y="2543"/>
                  </a:cubicBezTo>
                  <a:cubicBezTo>
                    <a:pt x="1269" y="2543"/>
                    <a:pt x="906" y="2180"/>
                    <a:pt x="906" y="1695"/>
                  </a:cubicBezTo>
                  <a:cubicBezTo>
                    <a:pt x="906" y="1269"/>
                    <a:pt x="1269" y="906"/>
                    <a:pt x="1696" y="906"/>
                  </a:cubicBezTo>
                  <a:close/>
                  <a:moveTo>
                    <a:pt x="1696" y="0"/>
                  </a:moveTo>
                  <a:cubicBezTo>
                    <a:pt x="785" y="0"/>
                    <a:pt x="1" y="785"/>
                    <a:pt x="1" y="1695"/>
                  </a:cubicBezTo>
                  <a:cubicBezTo>
                    <a:pt x="1" y="2664"/>
                    <a:pt x="785" y="3448"/>
                    <a:pt x="1696" y="3448"/>
                  </a:cubicBezTo>
                  <a:cubicBezTo>
                    <a:pt x="2664" y="3448"/>
                    <a:pt x="3449" y="2664"/>
                    <a:pt x="3449" y="1695"/>
                  </a:cubicBezTo>
                  <a:cubicBezTo>
                    <a:pt x="3449" y="785"/>
                    <a:pt x="2664" y="0"/>
                    <a:pt x="1696" y="0"/>
                  </a:cubicBez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8"/>
            <p:cNvSpPr/>
            <p:nvPr/>
          </p:nvSpPr>
          <p:spPr>
            <a:xfrm>
              <a:off x="3518950" y="3371150"/>
              <a:ext cx="86350" cy="87800"/>
            </a:xfrm>
            <a:custGeom>
              <a:avLst/>
              <a:gdLst/>
              <a:ahLst/>
              <a:cxnLst/>
              <a:rect l="l" t="t" r="r" b="b"/>
              <a:pathLst>
                <a:path w="3454" h="3512" extrusionOk="0">
                  <a:moveTo>
                    <a:pt x="1758" y="906"/>
                  </a:moveTo>
                  <a:cubicBezTo>
                    <a:pt x="2180" y="906"/>
                    <a:pt x="2543" y="1269"/>
                    <a:pt x="2543" y="1753"/>
                  </a:cubicBezTo>
                  <a:cubicBezTo>
                    <a:pt x="2543" y="2238"/>
                    <a:pt x="2180" y="2601"/>
                    <a:pt x="1758" y="2601"/>
                  </a:cubicBezTo>
                  <a:cubicBezTo>
                    <a:pt x="1274" y="2601"/>
                    <a:pt x="911" y="2238"/>
                    <a:pt x="911" y="1753"/>
                  </a:cubicBezTo>
                  <a:cubicBezTo>
                    <a:pt x="911" y="1269"/>
                    <a:pt x="1274" y="906"/>
                    <a:pt x="1758" y="906"/>
                  </a:cubicBezTo>
                  <a:close/>
                  <a:moveTo>
                    <a:pt x="1758" y="0"/>
                  </a:moveTo>
                  <a:cubicBezTo>
                    <a:pt x="790" y="0"/>
                    <a:pt x="0" y="785"/>
                    <a:pt x="0" y="1753"/>
                  </a:cubicBezTo>
                  <a:cubicBezTo>
                    <a:pt x="0" y="2722"/>
                    <a:pt x="790" y="3511"/>
                    <a:pt x="1758" y="3511"/>
                  </a:cubicBezTo>
                  <a:cubicBezTo>
                    <a:pt x="2664" y="3511"/>
                    <a:pt x="3453" y="2722"/>
                    <a:pt x="3453" y="1753"/>
                  </a:cubicBezTo>
                  <a:cubicBezTo>
                    <a:pt x="3453" y="785"/>
                    <a:pt x="2664" y="0"/>
                    <a:pt x="1758" y="0"/>
                  </a:cubicBez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8"/>
            <p:cNvSpPr/>
            <p:nvPr/>
          </p:nvSpPr>
          <p:spPr>
            <a:xfrm>
              <a:off x="4495100" y="2033400"/>
              <a:ext cx="77125" cy="76025"/>
            </a:xfrm>
            <a:custGeom>
              <a:avLst/>
              <a:gdLst/>
              <a:ahLst/>
              <a:cxnLst/>
              <a:rect l="l" t="t" r="r" b="b"/>
              <a:pathLst>
                <a:path w="3085" h="3041" extrusionOk="0">
                  <a:moveTo>
                    <a:pt x="484" y="0"/>
                  </a:moveTo>
                  <a:cubicBezTo>
                    <a:pt x="421" y="0"/>
                    <a:pt x="300" y="58"/>
                    <a:pt x="179" y="179"/>
                  </a:cubicBezTo>
                  <a:cubicBezTo>
                    <a:pt x="0" y="363"/>
                    <a:pt x="0" y="606"/>
                    <a:pt x="179" y="785"/>
                  </a:cubicBezTo>
                  <a:lnTo>
                    <a:pt x="2300" y="2906"/>
                  </a:lnTo>
                  <a:cubicBezTo>
                    <a:pt x="2390" y="2995"/>
                    <a:pt x="2495" y="3040"/>
                    <a:pt x="2601" y="3040"/>
                  </a:cubicBezTo>
                  <a:cubicBezTo>
                    <a:pt x="2707" y="3040"/>
                    <a:pt x="2814" y="2995"/>
                    <a:pt x="2906" y="2906"/>
                  </a:cubicBezTo>
                  <a:cubicBezTo>
                    <a:pt x="3085" y="2722"/>
                    <a:pt x="3085" y="2422"/>
                    <a:pt x="2906" y="2238"/>
                  </a:cubicBezTo>
                  <a:lnTo>
                    <a:pt x="848" y="179"/>
                  </a:lnTo>
                  <a:cubicBezTo>
                    <a:pt x="726" y="58"/>
                    <a:pt x="605" y="0"/>
                    <a:pt x="484" y="0"/>
                  </a:cubicBez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8"/>
            <p:cNvSpPr/>
            <p:nvPr/>
          </p:nvSpPr>
          <p:spPr>
            <a:xfrm>
              <a:off x="4495100" y="2033400"/>
              <a:ext cx="77125" cy="76025"/>
            </a:xfrm>
            <a:custGeom>
              <a:avLst/>
              <a:gdLst/>
              <a:ahLst/>
              <a:cxnLst/>
              <a:rect l="l" t="t" r="r" b="b"/>
              <a:pathLst>
                <a:path w="3085" h="3041" extrusionOk="0">
                  <a:moveTo>
                    <a:pt x="2601" y="0"/>
                  </a:moveTo>
                  <a:cubicBezTo>
                    <a:pt x="2479" y="0"/>
                    <a:pt x="2358" y="58"/>
                    <a:pt x="2300" y="179"/>
                  </a:cubicBezTo>
                  <a:lnTo>
                    <a:pt x="179" y="2238"/>
                  </a:lnTo>
                  <a:cubicBezTo>
                    <a:pt x="0" y="2422"/>
                    <a:pt x="0" y="2722"/>
                    <a:pt x="179" y="2906"/>
                  </a:cubicBezTo>
                  <a:cubicBezTo>
                    <a:pt x="271" y="2995"/>
                    <a:pt x="392" y="3040"/>
                    <a:pt x="513" y="3040"/>
                  </a:cubicBezTo>
                  <a:cubicBezTo>
                    <a:pt x="634" y="3040"/>
                    <a:pt x="756" y="2995"/>
                    <a:pt x="848" y="2906"/>
                  </a:cubicBezTo>
                  <a:lnTo>
                    <a:pt x="2906" y="785"/>
                  </a:lnTo>
                  <a:cubicBezTo>
                    <a:pt x="3085" y="606"/>
                    <a:pt x="3085" y="363"/>
                    <a:pt x="2906" y="179"/>
                  </a:cubicBezTo>
                  <a:cubicBezTo>
                    <a:pt x="2843" y="58"/>
                    <a:pt x="2722" y="0"/>
                    <a:pt x="2601" y="0"/>
                  </a:cubicBez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8"/>
            <p:cNvSpPr/>
            <p:nvPr/>
          </p:nvSpPr>
          <p:spPr>
            <a:xfrm>
              <a:off x="1769575" y="2423825"/>
              <a:ext cx="77250" cy="74550"/>
            </a:xfrm>
            <a:custGeom>
              <a:avLst/>
              <a:gdLst/>
              <a:ahLst/>
              <a:cxnLst/>
              <a:rect l="l" t="t" r="r" b="b"/>
              <a:pathLst>
                <a:path w="3090" h="2982" extrusionOk="0">
                  <a:moveTo>
                    <a:pt x="548" y="0"/>
                  </a:moveTo>
                  <a:cubicBezTo>
                    <a:pt x="427" y="0"/>
                    <a:pt x="306" y="59"/>
                    <a:pt x="184" y="122"/>
                  </a:cubicBezTo>
                  <a:cubicBezTo>
                    <a:pt x="0" y="301"/>
                    <a:pt x="0" y="606"/>
                    <a:pt x="184" y="785"/>
                  </a:cubicBezTo>
                  <a:lnTo>
                    <a:pt x="2301" y="2843"/>
                  </a:lnTo>
                  <a:cubicBezTo>
                    <a:pt x="2393" y="2935"/>
                    <a:pt x="2499" y="2981"/>
                    <a:pt x="2605" y="2981"/>
                  </a:cubicBezTo>
                  <a:cubicBezTo>
                    <a:pt x="2711" y="2981"/>
                    <a:pt x="2816" y="2935"/>
                    <a:pt x="2906" y="2843"/>
                  </a:cubicBezTo>
                  <a:cubicBezTo>
                    <a:pt x="3090" y="2664"/>
                    <a:pt x="3090" y="2422"/>
                    <a:pt x="2906" y="2238"/>
                  </a:cubicBezTo>
                  <a:lnTo>
                    <a:pt x="848" y="122"/>
                  </a:lnTo>
                  <a:cubicBezTo>
                    <a:pt x="727" y="59"/>
                    <a:pt x="669" y="0"/>
                    <a:pt x="548" y="0"/>
                  </a:cubicBez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8"/>
            <p:cNvSpPr/>
            <p:nvPr/>
          </p:nvSpPr>
          <p:spPr>
            <a:xfrm>
              <a:off x="1769575" y="2423825"/>
              <a:ext cx="77250" cy="74550"/>
            </a:xfrm>
            <a:custGeom>
              <a:avLst/>
              <a:gdLst/>
              <a:ahLst/>
              <a:cxnLst/>
              <a:rect l="l" t="t" r="r" b="b"/>
              <a:pathLst>
                <a:path w="3090" h="2982" extrusionOk="0">
                  <a:moveTo>
                    <a:pt x="2606" y="0"/>
                  </a:moveTo>
                  <a:cubicBezTo>
                    <a:pt x="2485" y="0"/>
                    <a:pt x="2364" y="59"/>
                    <a:pt x="2301" y="122"/>
                  </a:cubicBezTo>
                  <a:lnTo>
                    <a:pt x="184" y="2238"/>
                  </a:lnTo>
                  <a:cubicBezTo>
                    <a:pt x="0" y="2422"/>
                    <a:pt x="0" y="2664"/>
                    <a:pt x="184" y="2843"/>
                  </a:cubicBezTo>
                  <a:cubicBezTo>
                    <a:pt x="274" y="2935"/>
                    <a:pt x="395" y="2981"/>
                    <a:pt x="516" y="2981"/>
                  </a:cubicBezTo>
                  <a:cubicBezTo>
                    <a:pt x="637" y="2981"/>
                    <a:pt x="758" y="2935"/>
                    <a:pt x="848" y="2843"/>
                  </a:cubicBezTo>
                  <a:lnTo>
                    <a:pt x="2906" y="785"/>
                  </a:lnTo>
                  <a:cubicBezTo>
                    <a:pt x="3090" y="606"/>
                    <a:pt x="3090" y="301"/>
                    <a:pt x="2906" y="122"/>
                  </a:cubicBezTo>
                  <a:cubicBezTo>
                    <a:pt x="2848" y="59"/>
                    <a:pt x="2727" y="0"/>
                    <a:pt x="2606" y="0"/>
                  </a:cubicBez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8"/>
            <p:cNvSpPr/>
            <p:nvPr/>
          </p:nvSpPr>
          <p:spPr>
            <a:xfrm>
              <a:off x="238125" y="3732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8"/>
            <p:cNvSpPr/>
            <p:nvPr/>
          </p:nvSpPr>
          <p:spPr>
            <a:xfrm>
              <a:off x="238125" y="562475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8"/>
            <p:cNvSpPr/>
            <p:nvPr/>
          </p:nvSpPr>
          <p:spPr>
            <a:xfrm>
              <a:off x="238125" y="7531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8"/>
            <p:cNvSpPr/>
            <p:nvPr/>
          </p:nvSpPr>
          <p:spPr>
            <a:xfrm>
              <a:off x="238125" y="9422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8"/>
            <p:cNvSpPr/>
            <p:nvPr/>
          </p:nvSpPr>
          <p:spPr>
            <a:xfrm>
              <a:off x="238125" y="1131475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8"/>
            <p:cNvSpPr/>
            <p:nvPr/>
          </p:nvSpPr>
          <p:spPr>
            <a:xfrm>
              <a:off x="238125" y="13221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8"/>
            <p:cNvSpPr/>
            <p:nvPr/>
          </p:nvSpPr>
          <p:spPr>
            <a:xfrm>
              <a:off x="238125" y="15112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8"/>
            <p:cNvSpPr/>
            <p:nvPr/>
          </p:nvSpPr>
          <p:spPr>
            <a:xfrm>
              <a:off x="238125" y="1701925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8"/>
            <p:cNvSpPr/>
            <p:nvPr/>
          </p:nvSpPr>
          <p:spPr>
            <a:xfrm>
              <a:off x="238125" y="18911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8"/>
            <p:cNvSpPr/>
            <p:nvPr/>
          </p:nvSpPr>
          <p:spPr>
            <a:xfrm>
              <a:off x="238125" y="20802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8"/>
            <p:cNvSpPr/>
            <p:nvPr/>
          </p:nvSpPr>
          <p:spPr>
            <a:xfrm>
              <a:off x="238125" y="2270925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8"/>
            <p:cNvSpPr/>
            <p:nvPr/>
          </p:nvSpPr>
          <p:spPr>
            <a:xfrm>
              <a:off x="238125" y="24601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8"/>
            <p:cNvSpPr/>
            <p:nvPr/>
          </p:nvSpPr>
          <p:spPr>
            <a:xfrm>
              <a:off x="238125" y="2650825"/>
              <a:ext cx="5988200" cy="4500"/>
            </a:xfrm>
            <a:custGeom>
              <a:avLst/>
              <a:gdLst/>
              <a:ahLst/>
              <a:cxnLst/>
              <a:rect l="l" t="t" r="r" b="b"/>
              <a:pathLst>
                <a:path w="239528" h="180" extrusionOk="0">
                  <a:moveTo>
                    <a:pt x="0" y="0"/>
                  </a:moveTo>
                  <a:lnTo>
                    <a:pt x="0" y="179"/>
                  </a:lnTo>
                  <a:lnTo>
                    <a:pt x="239528" y="179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8"/>
            <p:cNvSpPr/>
            <p:nvPr/>
          </p:nvSpPr>
          <p:spPr>
            <a:xfrm>
              <a:off x="238125" y="2839925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8"/>
            <p:cNvSpPr/>
            <p:nvPr/>
          </p:nvSpPr>
          <p:spPr>
            <a:xfrm>
              <a:off x="238125" y="30291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8"/>
            <p:cNvSpPr/>
            <p:nvPr/>
          </p:nvSpPr>
          <p:spPr>
            <a:xfrm>
              <a:off x="238125" y="3219825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8"/>
            <p:cNvSpPr/>
            <p:nvPr/>
          </p:nvSpPr>
          <p:spPr>
            <a:xfrm>
              <a:off x="238125" y="3408925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8"/>
            <p:cNvSpPr/>
            <p:nvPr/>
          </p:nvSpPr>
          <p:spPr>
            <a:xfrm>
              <a:off x="238125" y="35981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8"/>
            <p:cNvSpPr/>
            <p:nvPr/>
          </p:nvSpPr>
          <p:spPr>
            <a:xfrm>
              <a:off x="2548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8"/>
            <p:cNvSpPr/>
            <p:nvPr/>
          </p:nvSpPr>
          <p:spPr>
            <a:xfrm>
              <a:off x="2548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8"/>
            <p:cNvSpPr/>
            <p:nvPr/>
          </p:nvSpPr>
          <p:spPr>
            <a:xfrm>
              <a:off x="4485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8"/>
            <p:cNvSpPr/>
            <p:nvPr/>
          </p:nvSpPr>
          <p:spPr>
            <a:xfrm>
              <a:off x="4485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8"/>
            <p:cNvSpPr/>
            <p:nvPr/>
          </p:nvSpPr>
          <p:spPr>
            <a:xfrm>
              <a:off x="6422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8"/>
            <p:cNvSpPr/>
            <p:nvPr/>
          </p:nvSpPr>
          <p:spPr>
            <a:xfrm>
              <a:off x="6422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8"/>
            <p:cNvSpPr/>
            <p:nvPr/>
          </p:nvSpPr>
          <p:spPr>
            <a:xfrm>
              <a:off x="8359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8"/>
            <p:cNvSpPr/>
            <p:nvPr/>
          </p:nvSpPr>
          <p:spPr>
            <a:xfrm>
              <a:off x="8359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8"/>
            <p:cNvSpPr/>
            <p:nvPr/>
          </p:nvSpPr>
          <p:spPr>
            <a:xfrm>
              <a:off x="10310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8"/>
            <p:cNvSpPr/>
            <p:nvPr/>
          </p:nvSpPr>
          <p:spPr>
            <a:xfrm>
              <a:off x="10310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8"/>
            <p:cNvSpPr/>
            <p:nvPr/>
          </p:nvSpPr>
          <p:spPr>
            <a:xfrm>
              <a:off x="122477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8"/>
            <p:cNvSpPr/>
            <p:nvPr/>
          </p:nvSpPr>
          <p:spPr>
            <a:xfrm>
              <a:off x="122477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8"/>
            <p:cNvSpPr/>
            <p:nvPr/>
          </p:nvSpPr>
          <p:spPr>
            <a:xfrm>
              <a:off x="141847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8"/>
            <p:cNvSpPr/>
            <p:nvPr/>
          </p:nvSpPr>
          <p:spPr>
            <a:xfrm>
              <a:off x="141847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8"/>
            <p:cNvSpPr/>
            <p:nvPr/>
          </p:nvSpPr>
          <p:spPr>
            <a:xfrm>
              <a:off x="1612200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8"/>
            <p:cNvSpPr/>
            <p:nvPr/>
          </p:nvSpPr>
          <p:spPr>
            <a:xfrm>
              <a:off x="1612200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8"/>
            <p:cNvSpPr/>
            <p:nvPr/>
          </p:nvSpPr>
          <p:spPr>
            <a:xfrm>
              <a:off x="18074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8"/>
            <p:cNvSpPr/>
            <p:nvPr/>
          </p:nvSpPr>
          <p:spPr>
            <a:xfrm>
              <a:off x="18074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8"/>
            <p:cNvSpPr/>
            <p:nvPr/>
          </p:nvSpPr>
          <p:spPr>
            <a:xfrm>
              <a:off x="20011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8"/>
            <p:cNvSpPr/>
            <p:nvPr/>
          </p:nvSpPr>
          <p:spPr>
            <a:xfrm>
              <a:off x="20011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8"/>
            <p:cNvSpPr/>
            <p:nvPr/>
          </p:nvSpPr>
          <p:spPr>
            <a:xfrm>
              <a:off x="21948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8"/>
            <p:cNvSpPr/>
            <p:nvPr/>
          </p:nvSpPr>
          <p:spPr>
            <a:xfrm>
              <a:off x="21948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8"/>
            <p:cNvSpPr/>
            <p:nvPr/>
          </p:nvSpPr>
          <p:spPr>
            <a:xfrm>
              <a:off x="23885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8"/>
            <p:cNvSpPr/>
            <p:nvPr/>
          </p:nvSpPr>
          <p:spPr>
            <a:xfrm>
              <a:off x="23885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8"/>
            <p:cNvSpPr/>
            <p:nvPr/>
          </p:nvSpPr>
          <p:spPr>
            <a:xfrm>
              <a:off x="25837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8"/>
            <p:cNvSpPr/>
            <p:nvPr/>
          </p:nvSpPr>
          <p:spPr>
            <a:xfrm>
              <a:off x="25837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8"/>
            <p:cNvSpPr/>
            <p:nvPr/>
          </p:nvSpPr>
          <p:spPr>
            <a:xfrm>
              <a:off x="27774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8"/>
            <p:cNvSpPr/>
            <p:nvPr/>
          </p:nvSpPr>
          <p:spPr>
            <a:xfrm>
              <a:off x="27774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8"/>
            <p:cNvSpPr/>
            <p:nvPr/>
          </p:nvSpPr>
          <p:spPr>
            <a:xfrm>
              <a:off x="297112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8"/>
            <p:cNvSpPr/>
            <p:nvPr/>
          </p:nvSpPr>
          <p:spPr>
            <a:xfrm>
              <a:off x="297112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8"/>
            <p:cNvSpPr/>
            <p:nvPr/>
          </p:nvSpPr>
          <p:spPr>
            <a:xfrm>
              <a:off x="316482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8"/>
            <p:cNvSpPr/>
            <p:nvPr/>
          </p:nvSpPr>
          <p:spPr>
            <a:xfrm>
              <a:off x="316482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8"/>
            <p:cNvSpPr/>
            <p:nvPr/>
          </p:nvSpPr>
          <p:spPr>
            <a:xfrm>
              <a:off x="3360125" y="358125"/>
              <a:ext cx="4500" cy="3421650"/>
            </a:xfrm>
            <a:custGeom>
              <a:avLst/>
              <a:gdLst/>
              <a:ahLst/>
              <a:cxnLst/>
              <a:rect l="l" t="t" r="r" b="b"/>
              <a:pathLst>
                <a:path w="180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179" y="136865"/>
                  </a:lnTo>
                  <a:lnTo>
                    <a:pt x="179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8"/>
            <p:cNvSpPr/>
            <p:nvPr/>
          </p:nvSpPr>
          <p:spPr>
            <a:xfrm>
              <a:off x="3360125" y="358125"/>
              <a:ext cx="4500" cy="3421650"/>
            </a:xfrm>
            <a:custGeom>
              <a:avLst/>
              <a:gdLst/>
              <a:ahLst/>
              <a:cxnLst/>
              <a:rect l="l" t="t" r="r" b="b"/>
              <a:pathLst>
                <a:path w="180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179" y="136865"/>
                  </a:lnTo>
                  <a:lnTo>
                    <a:pt x="179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8"/>
            <p:cNvSpPr/>
            <p:nvPr/>
          </p:nvSpPr>
          <p:spPr>
            <a:xfrm>
              <a:off x="35538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8"/>
            <p:cNvSpPr/>
            <p:nvPr/>
          </p:nvSpPr>
          <p:spPr>
            <a:xfrm>
              <a:off x="35538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8"/>
            <p:cNvSpPr/>
            <p:nvPr/>
          </p:nvSpPr>
          <p:spPr>
            <a:xfrm>
              <a:off x="37475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8"/>
            <p:cNvSpPr/>
            <p:nvPr/>
          </p:nvSpPr>
          <p:spPr>
            <a:xfrm>
              <a:off x="37475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8"/>
            <p:cNvSpPr/>
            <p:nvPr/>
          </p:nvSpPr>
          <p:spPr>
            <a:xfrm>
              <a:off x="39412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8"/>
            <p:cNvSpPr/>
            <p:nvPr/>
          </p:nvSpPr>
          <p:spPr>
            <a:xfrm>
              <a:off x="39412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8"/>
            <p:cNvSpPr/>
            <p:nvPr/>
          </p:nvSpPr>
          <p:spPr>
            <a:xfrm>
              <a:off x="4136375" y="358125"/>
              <a:ext cx="4625" cy="3421650"/>
            </a:xfrm>
            <a:custGeom>
              <a:avLst/>
              <a:gdLst/>
              <a:ahLst/>
              <a:cxnLst/>
              <a:rect l="l" t="t" r="r" b="b"/>
              <a:pathLst>
                <a:path w="185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185" y="136865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8"/>
            <p:cNvSpPr/>
            <p:nvPr/>
          </p:nvSpPr>
          <p:spPr>
            <a:xfrm>
              <a:off x="4136375" y="358125"/>
              <a:ext cx="4625" cy="3421650"/>
            </a:xfrm>
            <a:custGeom>
              <a:avLst/>
              <a:gdLst/>
              <a:ahLst/>
              <a:cxnLst/>
              <a:rect l="l" t="t" r="r" b="b"/>
              <a:pathLst>
                <a:path w="185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185" y="136865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8"/>
            <p:cNvSpPr/>
            <p:nvPr/>
          </p:nvSpPr>
          <p:spPr>
            <a:xfrm>
              <a:off x="43300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8"/>
            <p:cNvSpPr/>
            <p:nvPr/>
          </p:nvSpPr>
          <p:spPr>
            <a:xfrm>
              <a:off x="43300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8"/>
            <p:cNvSpPr/>
            <p:nvPr/>
          </p:nvSpPr>
          <p:spPr>
            <a:xfrm>
              <a:off x="45237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8"/>
            <p:cNvSpPr/>
            <p:nvPr/>
          </p:nvSpPr>
          <p:spPr>
            <a:xfrm>
              <a:off x="45237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8"/>
            <p:cNvSpPr/>
            <p:nvPr/>
          </p:nvSpPr>
          <p:spPr>
            <a:xfrm>
              <a:off x="47174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8"/>
            <p:cNvSpPr/>
            <p:nvPr/>
          </p:nvSpPr>
          <p:spPr>
            <a:xfrm>
              <a:off x="47174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8"/>
            <p:cNvSpPr/>
            <p:nvPr/>
          </p:nvSpPr>
          <p:spPr>
            <a:xfrm>
              <a:off x="491117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8"/>
            <p:cNvSpPr/>
            <p:nvPr/>
          </p:nvSpPr>
          <p:spPr>
            <a:xfrm>
              <a:off x="491117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8"/>
            <p:cNvSpPr/>
            <p:nvPr/>
          </p:nvSpPr>
          <p:spPr>
            <a:xfrm>
              <a:off x="51064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8"/>
            <p:cNvSpPr/>
            <p:nvPr/>
          </p:nvSpPr>
          <p:spPr>
            <a:xfrm>
              <a:off x="51064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8"/>
            <p:cNvSpPr/>
            <p:nvPr/>
          </p:nvSpPr>
          <p:spPr>
            <a:xfrm>
              <a:off x="53001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8"/>
            <p:cNvSpPr/>
            <p:nvPr/>
          </p:nvSpPr>
          <p:spPr>
            <a:xfrm>
              <a:off x="53001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8"/>
            <p:cNvSpPr/>
            <p:nvPr/>
          </p:nvSpPr>
          <p:spPr>
            <a:xfrm>
              <a:off x="54938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8"/>
            <p:cNvSpPr/>
            <p:nvPr/>
          </p:nvSpPr>
          <p:spPr>
            <a:xfrm>
              <a:off x="54938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8"/>
            <p:cNvSpPr/>
            <p:nvPr/>
          </p:nvSpPr>
          <p:spPr>
            <a:xfrm>
              <a:off x="56875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8"/>
            <p:cNvSpPr/>
            <p:nvPr/>
          </p:nvSpPr>
          <p:spPr>
            <a:xfrm>
              <a:off x="56875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8"/>
            <p:cNvSpPr/>
            <p:nvPr/>
          </p:nvSpPr>
          <p:spPr>
            <a:xfrm>
              <a:off x="58827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8"/>
            <p:cNvSpPr/>
            <p:nvPr/>
          </p:nvSpPr>
          <p:spPr>
            <a:xfrm>
              <a:off x="58827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8"/>
            <p:cNvSpPr/>
            <p:nvPr/>
          </p:nvSpPr>
          <p:spPr>
            <a:xfrm>
              <a:off x="60764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8"/>
            <p:cNvSpPr/>
            <p:nvPr/>
          </p:nvSpPr>
          <p:spPr>
            <a:xfrm>
              <a:off x="60764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82" name="Google Shape;682;p8"/>
          <p:cNvSpPr/>
          <p:nvPr/>
        </p:nvSpPr>
        <p:spPr>
          <a:xfrm>
            <a:off x="590556" y="-1409694"/>
            <a:ext cx="7962901" cy="7962901"/>
          </a:xfrm>
          <a:custGeom>
            <a:avLst/>
            <a:gdLst/>
            <a:ahLst/>
            <a:cxnLst/>
            <a:rect l="l" t="t" r="r" b="b"/>
            <a:pathLst>
              <a:path w="15497" h="15497" extrusionOk="0">
                <a:moveTo>
                  <a:pt x="7749" y="0"/>
                </a:moveTo>
                <a:cubicBezTo>
                  <a:pt x="3449" y="0"/>
                  <a:pt x="1" y="3453"/>
                  <a:pt x="1" y="7748"/>
                </a:cubicBezTo>
                <a:cubicBezTo>
                  <a:pt x="1" y="12048"/>
                  <a:pt x="3449" y="15496"/>
                  <a:pt x="7749" y="15496"/>
                </a:cubicBezTo>
                <a:cubicBezTo>
                  <a:pt x="12044" y="15496"/>
                  <a:pt x="15497" y="12048"/>
                  <a:pt x="15497" y="7748"/>
                </a:cubicBezTo>
                <a:cubicBezTo>
                  <a:pt x="15497" y="3453"/>
                  <a:pt x="12044" y="0"/>
                  <a:pt x="7749" y="0"/>
                </a:cubicBezTo>
                <a:close/>
              </a:path>
            </a:pathLst>
          </a:custGeom>
          <a:solidFill>
            <a:srgbClr val="9CD3ED">
              <a:alpha val="243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3" name="Google Shape;683;p8"/>
          <p:cNvSpPr/>
          <p:nvPr/>
        </p:nvSpPr>
        <p:spPr>
          <a:xfrm>
            <a:off x="6056100" y="3941650"/>
            <a:ext cx="3175675" cy="1332500"/>
          </a:xfrm>
          <a:custGeom>
            <a:avLst/>
            <a:gdLst/>
            <a:ahLst/>
            <a:cxnLst/>
            <a:rect l="l" t="t" r="r" b="b"/>
            <a:pathLst>
              <a:path w="127027" h="53300" extrusionOk="0">
                <a:moveTo>
                  <a:pt x="127027" y="0"/>
                </a:moveTo>
                <a:cubicBezTo>
                  <a:pt x="127027" y="4852"/>
                  <a:pt x="122913" y="10955"/>
                  <a:pt x="118090" y="11490"/>
                </a:cubicBezTo>
                <a:cubicBezTo>
                  <a:pt x="107939" y="12617"/>
                  <a:pt x="96208" y="6553"/>
                  <a:pt x="87451" y="11809"/>
                </a:cubicBezTo>
                <a:cubicBezTo>
                  <a:pt x="83337" y="14278"/>
                  <a:pt x="83794" y="24854"/>
                  <a:pt x="88408" y="26171"/>
                </a:cubicBezTo>
                <a:cubicBezTo>
                  <a:pt x="91713" y="27114"/>
                  <a:pt x="94668" y="19028"/>
                  <a:pt x="92238" y="16597"/>
                </a:cubicBezTo>
                <a:cubicBezTo>
                  <a:pt x="89151" y="13508"/>
                  <a:pt x="81575" y="13602"/>
                  <a:pt x="79152" y="17235"/>
                </a:cubicBezTo>
                <a:cubicBezTo>
                  <a:pt x="76353" y="21433"/>
                  <a:pt x="77096" y="28364"/>
                  <a:pt x="72769" y="30959"/>
                </a:cubicBezTo>
                <a:cubicBezTo>
                  <a:pt x="59163" y="39117"/>
                  <a:pt x="41000" y="27466"/>
                  <a:pt x="25214" y="29044"/>
                </a:cubicBezTo>
                <a:cubicBezTo>
                  <a:pt x="13609" y="30204"/>
                  <a:pt x="0" y="41638"/>
                  <a:pt x="0" y="53300"/>
                </a:cubicBezTo>
              </a:path>
            </a:pathLst>
          </a:custGeom>
          <a:noFill/>
          <a:ln w="9525" cap="flat" cmpd="sng">
            <a:solidFill>
              <a:srgbClr val="09375F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684" name="Google Shape;684;p8"/>
          <p:cNvSpPr txBox="1">
            <a:spLocks noGrp="1"/>
          </p:cNvSpPr>
          <p:nvPr>
            <p:ph type="title"/>
          </p:nvPr>
        </p:nvSpPr>
        <p:spPr>
          <a:xfrm>
            <a:off x="720000" y="1827300"/>
            <a:ext cx="7704000" cy="103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 b="1">
                <a:highlight>
                  <a:srgbClr val="FFF2CC"/>
                </a:highlight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6" name="Google Shape;686;p9"/>
          <p:cNvGrpSpPr/>
          <p:nvPr/>
        </p:nvGrpSpPr>
        <p:grpSpPr>
          <a:xfrm>
            <a:off x="-22742" y="-53681"/>
            <a:ext cx="9189492" cy="5250864"/>
            <a:chOff x="238125" y="358125"/>
            <a:chExt cx="5988200" cy="3421650"/>
          </a:xfrm>
        </p:grpSpPr>
        <p:sp>
          <p:nvSpPr>
            <p:cNvPr id="687" name="Google Shape;687;p9"/>
            <p:cNvSpPr/>
            <p:nvPr/>
          </p:nvSpPr>
          <p:spPr>
            <a:xfrm>
              <a:off x="593800" y="2994275"/>
              <a:ext cx="95300" cy="95425"/>
            </a:xfrm>
            <a:custGeom>
              <a:avLst/>
              <a:gdLst/>
              <a:ahLst/>
              <a:cxnLst/>
              <a:rect l="l" t="t" r="r" b="b"/>
              <a:pathLst>
                <a:path w="3812" h="3817" extrusionOk="0">
                  <a:moveTo>
                    <a:pt x="1937" y="1"/>
                  </a:moveTo>
                  <a:lnTo>
                    <a:pt x="0" y="1938"/>
                  </a:lnTo>
                  <a:lnTo>
                    <a:pt x="1937" y="3817"/>
                  </a:lnTo>
                  <a:lnTo>
                    <a:pt x="3812" y="1938"/>
                  </a:lnTo>
                  <a:lnTo>
                    <a:pt x="1937" y="1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9"/>
            <p:cNvSpPr/>
            <p:nvPr/>
          </p:nvSpPr>
          <p:spPr>
            <a:xfrm>
              <a:off x="5260825" y="2994275"/>
              <a:ext cx="95300" cy="95425"/>
            </a:xfrm>
            <a:custGeom>
              <a:avLst/>
              <a:gdLst/>
              <a:ahLst/>
              <a:cxnLst/>
              <a:rect l="l" t="t" r="r" b="b"/>
              <a:pathLst>
                <a:path w="3812" h="3817" extrusionOk="0">
                  <a:moveTo>
                    <a:pt x="1874" y="1"/>
                  </a:moveTo>
                  <a:lnTo>
                    <a:pt x="0" y="1938"/>
                  </a:lnTo>
                  <a:lnTo>
                    <a:pt x="1874" y="3817"/>
                  </a:lnTo>
                  <a:lnTo>
                    <a:pt x="3811" y="1938"/>
                  </a:lnTo>
                  <a:lnTo>
                    <a:pt x="1874" y="1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9"/>
            <p:cNvSpPr/>
            <p:nvPr/>
          </p:nvSpPr>
          <p:spPr>
            <a:xfrm>
              <a:off x="3124050" y="1093575"/>
              <a:ext cx="95300" cy="93850"/>
            </a:xfrm>
            <a:custGeom>
              <a:avLst/>
              <a:gdLst/>
              <a:ahLst/>
              <a:cxnLst/>
              <a:rect l="l" t="t" r="r" b="b"/>
              <a:pathLst>
                <a:path w="3812" h="3754" extrusionOk="0">
                  <a:moveTo>
                    <a:pt x="1874" y="1"/>
                  </a:moveTo>
                  <a:lnTo>
                    <a:pt x="0" y="1879"/>
                  </a:lnTo>
                  <a:lnTo>
                    <a:pt x="1874" y="3753"/>
                  </a:lnTo>
                  <a:lnTo>
                    <a:pt x="3811" y="1879"/>
                  </a:lnTo>
                  <a:lnTo>
                    <a:pt x="1874" y="1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9"/>
            <p:cNvSpPr/>
            <p:nvPr/>
          </p:nvSpPr>
          <p:spPr>
            <a:xfrm>
              <a:off x="5652700" y="712225"/>
              <a:ext cx="87800" cy="86350"/>
            </a:xfrm>
            <a:custGeom>
              <a:avLst/>
              <a:gdLst/>
              <a:ahLst/>
              <a:cxnLst/>
              <a:rect l="l" t="t" r="r" b="b"/>
              <a:pathLst>
                <a:path w="3512" h="3454" extrusionOk="0">
                  <a:moveTo>
                    <a:pt x="1759" y="911"/>
                  </a:moveTo>
                  <a:cubicBezTo>
                    <a:pt x="2180" y="911"/>
                    <a:pt x="2606" y="1274"/>
                    <a:pt x="2606" y="1758"/>
                  </a:cubicBezTo>
                  <a:cubicBezTo>
                    <a:pt x="2606" y="2180"/>
                    <a:pt x="2180" y="2543"/>
                    <a:pt x="1759" y="2543"/>
                  </a:cubicBezTo>
                  <a:cubicBezTo>
                    <a:pt x="1274" y="2543"/>
                    <a:pt x="911" y="2180"/>
                    <a:pt x="911" y="1758"/>
                  </a:cubicBezTo>
                  <a:cubicBezTo>
                    <a:pt x="911" y="1274"/>
                    <a:pt x="1274" y="911"/>
                    <a:pt x="1759" y="911"/>
                  </a:cubicBezTo>
                  <a:close/>
                  <a:moveTo>
                    <a:pt x="1759" y="0"/>
                  </a:moveTo>
                  <a:cubicBezTo>
                    <a:pt x="790" y="0"/>
                    <a:pt x="1" y="790"/>
                    <a:pt x="1" y="1758"/>
                  </a:cubicBezTo>
                  <a:cubicBezTo>
                    <a:pt x="1" y="2727"/>
                    <a:pt x="790" y="3453"/>
                    <a:pt x="1759" y="3453"/>
                  </a:cubicBezTo>
                  <a:cubicBezTo>
                    <a:pt x="2727" y="3453"/>
                    <a:pt x="3512" y="2727"/>
                    <a:pt x="3512" y="1758"/>
                  </a:cubicBezTo>
                  <a:cubicBezTo>
                    <a:pt x="3512" y="790"/>
                    <a:pt x="2727" y="0"/>
                    <a:pt x="1759" y="0"/>
                  </a:cubicBez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9"/>
            <p:cNvSpPr/>
            <p:nvPr/>
          </p:nvSpPr>
          <p:spPr>
            <a:xfrm>
              <a:off x="1187025" y="712225"/>
              <a:ext cx="87775" cy="86350"/>
            </a:xfrm>
            <a:custGeom>
              <a:avLst/>
              <a:gdLst/>
              <a:ahLst/>
              <a:cxnLst/>
              <a:rect l="l" t="t" r="r" b="b"/>
              <a:pathLst>
                <a:path w="3511" h="3454" extrusionOk="0">
                  <a:moveTo>
                    <a:pt x="1753" y="911"/>
                  </a:moveTo>
                  <a:cubicBezTo>
                    <a:pt x="2179" y="911"/>
                    <a:pt x="2600" y="1274"/>
                    <a:pt x="2600" y="1758"/>
                  </a:cubicBezTo>
                  <a:cubicBezTo>
                    <a:pt x="2600" y="2180"/>
                    <a:pt x="2179" y="2543"/>
                    <a:pt x="1753" y="2543"/>
                  </a:cubicBezTo>
                  <a:cubicBezTo>
                    <a:pt x="1269" y="2543"/>
                    <a:pt x="906" y="2180"/>
                    <a:pt x="906" y="1758"/>
                  </a:cubicBezTo>
                  <a:cubicBezTo>
                    <a:pt x="906" y="1274"/>
                    <a:pt x="1269" y="911"/>
                    <a:pt x="1753" y="911"/>
                  </a:cubicBezTo>
                  <a:close/>
                  <a:moveTo>
                    <a:pt x="1753" y="0"/>
                  </a:moveTo>
                  <a:cubicBezTo>
                    <a:pt x="785" y="0"/>
                    <a:pt x="0" y="790"/>
                    <a:pt x="0" y="1758"/>
                  </a:cubicBezTo>
                  <a:cubicBezTo>
                    <a:pt x="0" y="2727"/>
                    <a:pt x="785" y="3453"/>
                    <a:pt x="1753" y="3453"/>
                  </a:cubicBezTo>
                  <a:cubicBezTo>
                    <a:pt x="2722" y="3453"/>
                    <a:pt x="3511" y="2727"/>
                    <a:pt x="3511" y="1758"/>
                  </a:cubicBezTo>
                  <a:cubicBezTo>
                    <a:pt x="3511" y="790"/>
                    <a:pt x="2722" y="0"/>
                    <a:pt x="1753" y="0"/>
                  </a:cubicBez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9"/>
            <p:cNvSpPr/>
            <p:nvPr/>
          </p:nvSpPr>
          <p:spPr>
            <a:xfrm>
              <a:off x="6035625" y="3555775"/>
              <a:ext cx="86225" cy="86225"/>
            </a:xfrm>
            <a:custGeom>
              <a:avLst/>
              <a:gdLst/>
              <a:ahLst/>
              <a:cxnLst/>
              <a:rect l="l" t="t" r="r" b="b"/>
              <a:pathLst>
                <a:path w="3449" h="3449" extrusionOk="0">
                  <a:moveTo>
                    <a:pt x="1696" y="906"/>
                  </a:moveTo>
                  <a:cubicBezTo>
                    <a:pt x="2180" y="906"/>
                    <a:pt x="2543" y="1269"/>
                    <a:pt x="2543" y="1695"/>
                  </a:cubicBezTo>
                  <a:cubicBezTo>
                    <a:pt x="2543" y="2180"/>
                    <a:pt x="2180" y="2543"/>
                    <a:pt x="1696" y="2543"/>
                  </a:cubicBezTo>
                  <a:cubicBezTo>
                    <a:pt x="1269" y="2543"/>
                    <a:pt x="906" y="2180"/>
                    <a:pt x="906" y="1695"/>
                  </a:cubicBezTo>
                  <a:cubicBezTo>
                    <a:pt x="906" y="1269"/>
                    <a:pt x="1269" y="906"/>
                    <a:pt x="1696" y="906"/>
                  </a:cubicBezTo>
                  <a:close/>
                  <a:moveTo>
                    <a:pt x="1696" y="0"/>
                  </a:moveTo>
                  <a:cubicBezTo>
                    <a:pt x="785" y="0"/>
                    <a:pt x="1" y="785"/>
                    <a:pt x="1" y="1695"/>
                  </a:cubicBezTo>
                  <a:cubicBezTo>
                    <a:pt x="1" y="2664"/>
                    <a:pt x="785" y="3448"/>
                    <a:pt x="1696" y="3448"/>
                  </a:cubicBezTo>
                  <a:cubicBezTo>
                    <a:pt x="2664" y="3448"/>
                    <a:pt x="3449" y="2664"/>
                    <a:pt x="3449" y="1695"/>
                  </a:cubicBezTo>
                  <a:cubicBezTo>
                    <a:pt x="3449" y="785"/>
                    <a:pt x="2664" y="0"/>
                    <a:pt x="1696" y="0"/>
                  </a:cubicBez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9"/>
            <p:cNvSpPr/>
            <p:nvPr/>
          </p:nvSpPr>
          <p:spPr>
            <a:xfrm>
              <a:off x="3518950" y="3371150"/>
              <a:ext cx="86350" cy="87800"/>
            </a:xfrm>
            <a:custGeom>
              <a:avLst/>
              <a:gdLst/>
              <a:ahLst/>
              <a:cxnLst/>
              <a:rect l="l" t="t" r="r" b="b"/>
              <a:pathLst>
                <a:path w="3454" h="3512" extrusionOk="0">
                  <a:moveTo>
                    <a:pt x="1758" y="906"/>
                  </a:moveTo>
                  <a:cubicBezTo>
                    <a:pt x="2180" y="906"/>
                    <a:pt x="2543" y="1269"/>
                    <a:pt x="2543" y="1753"/>
                  </a:cubicBezTo>
                  <a:cubicBezTo>
                    <a:pt x="2543" y="2238"/>
                    <a:pt x="2180" y="2601"/>
                    <a:pt x="1758" y="2601"/>
                  </a:cubicBezTo>
                  <a:cubicBezTo>
                    <a:pt x="1274" y="2601"/>
                    <a:pt x="911" y="2238"/>
                    <a:pt x="911" y="1753"/>
                  </a:cubicBezTo>
                  <a:cubicBezTo>
                    <a:pt x="911" y="1269"/>
                    <a:pt x="1274" y="906"/>
                    <a:pt x="1758" y="906"/>
                  </a:cubicBezTo>
                  <a:close/>
                  <a:moveTo>
                    <a:pt x="1758" y="0"/>
                  </a:moveTo>
                  <a:cubicBezTo>
                    <a:pt x="790" y="0"/>
                    <a:pt x="0" y="785"/>
                    <a:pt x="0" y="1753"/>
                  </a:cubicBezTo>
                  <a:cubicBezTo>
                    <a:pt x="0" y="2722"/>
                    <a:pt x="790" y="3511"/>
                    <a:pt x="1758" y="3511"/>
                  </a:cubicBezTo>
                  <a:cubicBezTo>
                    <a:pt x="2664" y="3511"/>
                    <a:pt x="3453" y="2722"/>
                    <a:pt x="3453" y="1753"/>
                  </a:cubicBezTo>
                  <a:cubicBezTo>
                    <a:pt x="3453" y="785"/>
                    <a:pt x="2664" y="0"/>
                    <a:pt x="1758" y="0"/>
                  </a:cubicBez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9"/>
            <p:cNvSpPr/>
            <p:nvPr/>
          </p:nvSpPr>
          <p:spPr>
            <a:xfrm>
              <a:off x="4495100" y="2033400"/>
              <a:ext cx="77125" cy="76025"/>
            </a:xfrm>
            <a:custGeom>
              <a:avLst/>
              <a:gdLst/>
              <a:ahLst/>
              <a:cxnLst/>
              <a:rect l="l" t="t" r="r" b="b"/>
              <a:pathLst>
                <a:path w="3085" h="3041" extrusionOk="0">
                  <a:moveTo>
                    <a:pt x="484" y="0"/>
                  </a:moveTo>
                  <a:cubicBezTo>
                    <a:pt x="421" y="0"/>
                    <a:pt x="300" y="58"/>
                    <a:pt x="179" y="179"/>
                  </a:cubicBezTo>
                  <a:cubicBezTo>
                    <a:pt x="0" y="363"/>
                    <a:pt x="0" y="606"/>
                    <a:pt x="179" y="785"/>
                  </a:cubicBezTo>
                  <a:lnTo>
                    <a:pt x="2300" y="2906"/>
                  </a:lnTo>
                  <a:cubicBezTo>
                    <a:pt x="2390" y="2995"/>
                    <a:pt x="2495" y="3040"/>
                    <a:pt x="2601" y="3040"/>
                  </a:cubicBezTo>
                  <a:cubicBezTo>
                    <a:pt x="2707" y="3040"/>
                    <a:pt x="2814" y="2995"/>
                    <a:pt x="2906" y="2906"/>
                  </a:cubicBezTo>
                  <a:cubicBezTo>
                    <a:pt x="3085" y="2722"/>
                    <a:pt x="3085" y="2422"/>
                    <a:pt x="2906" y="2238"/>
                  </a:cubicBezTo>
                  <a:lnTo>
                    <a:pt x="848" y="179"/>
                  </a:lnTo>
                  <a:cubicBezTo>
                    <a:pt x="726" y="58"/>
                    <a:pt x="605" y="0"/>
                    <a:pt x="484" y="0"/>
                  </a:cubicBez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9"/>
            <p:cNvSpPr/>
            <p:nvPr/>
          </p:nvSpPr>
          <p:spPr>
            <a:xfrm>
              <a:off x="4495100" y="2033400"/>
              <a:ext cx="77125" cy="76025"/>
            </a:xfrm>
            <a:custGeom>
              <a:avLst/>
              <a:gdLst/>
              <a:ahLst/>
              <a:cxnLst/>
              <a:rect l="l" t="t" r="r" b="b"/>
              <a:pathLst>
                <a:path w="3085" h="3041" extrusionOk="0">
                  <a:moveTo>
                    <a:pt x="2601" y="0"/>
                  </a:moveTo>
                  <a:cubicBezTo>
                    <a:pt x="2479" y="0"/>
                    <a:pt x="2358" y="58"/>
                    <a:pt x="2300" y="179"/>
                  </a:cubicBezTo>
                  <a:lnTo>
                    <a:pt x="179" y="2238"/>
                  </a:lnTo>
                  <a:cubicBezTo>
                    <a:pt x="0" y="2422"/>
                    <a:pt x="0" y="2722"/>
                    <a:pt x="179" y="2906"/>
                  </a:cubicBezTo>
                  <a:cubicBezTo>
                    <a:pt x="271" y="2995"/>
                    <a:pt x="392" y="3040"/>
                    <a:pt x="513" y="3040"/>
                  </a:cubicBezTo>
                  <a:cubicBezTo>
                    <a:pt x="634" y="3040"/>
                    <a:pt x="756" y="2995"/>
                    <a:pt x="848" y="2906"/>
                  </a:cubicBezTo>
                  <a:lnTo>
                    <a:pt x="2906" y="785"/>
                  </a:lnTo>
                  <a:cubicBezTo>
                    <a:pt x="3085" y="606"/>
                    <a:pt x="3085" y="363"/>
                    <a:pt x="2906" y="179"/>
                  </a:cubicBezTo>
                  <a:cubicBezTo>
                    <a:pt x="2843" y="58"/>
                    <a:pt x="2722" y="0"/>
                    <a:pt x="2601" y="0"/>
                  </a:cubicBez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9"/>
            <p:cNvSpPr/>
            <p:nvPr/>
          </p:nvSpPr>
          <p:spPr>
            <a:xfrm>
              <a:off x="1769575" y="2423825"/>
              <a:ext cx="77250" cy="74550"/>
            </a:xfrm>
            <a:custGeom>
              <a:avLst/>
              <a:gdLst/>
              <a:ahLst/>
              <a:cxnLst/>
              <a:rect l="l" t="t" r="r" b="b"/>
              <a:pathLst>
                <a:path w="3090" h="2982" extrusionOk="0">
                  <a:moveTo>
                    <a:pt x="548" y="0"/>
                  </a:moveTo>
                  <a:cubicBezTo>
                    <a:pt x="427" y="0"/>
                    <a:pt x="306" y="59"/>
                    <a:pt x="184" y="122"/>
                  </a:cubicBezTo>
                  <a:cubicBezTo>
                    <a:pt x="0" y="301"/>
                    <a:pt x="0" y="606"/>
                    <a:pt x="184" y="785"/>
                  </a:cubicBezTo>
                  <a:lnTo>
                    <a:pt x="2301" y="2843"/>
                  </a:lnTo>
                  <a:cubicBezTo>
                    <a:pt x="2393" y="2935"/>
                    <a:pt x="2499" y="2981"/>
                    <a:pt x="2605" y="2981"/>
                  </a:cubicBezTo>
                  <a:cubicBezTo>
                    <a:pt x="2711" y="2981"/>
                    <a:pt x="2816" y="2935"/>
                    <a:pt x="2906" y="2843"/>
                  </a:cubicBezTo>
                  <a:cubicBezTo>
                    <a:pt x="3090" y="2664"/>
                    <a:pt x="3090" y="2422"/>
                    <a:pt x="2906" y="2238"/>
                  </a:cubicBezTo>
                  <a:lnTo>
                    <a:pt x="848" y="122"/>
                  </a:lnTo>
                  <a:cubicBezTo>
                    <a:pt x="727" y="59"/>
                    <a:pt x="669" y="0"/>
                    <a:pt x="548" y="0"/>
                  </a:cubicBez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9"/>
            <p:cNvSpPr/>
            <p:nvPr/>
          </p:nvSpPr>
          <p:spPr>
            <a:xfrm>
              <a:off x="1769575" y="2423825"/>
              <a:ext cx="77250" cy="74550"/>
            </a:xfrm>
            <a:custGeom>
              <a:avLst/>
              <a:gdLst/>
              <a:ahLst/>
              <a:cxnLst/>
              <a:rect l="l" t="t" r="r" b="b"/>
              <a:pathLst>
                <a:path w="3090" h="2982" extrusionOk="0">
                  <a:moveTo>
                    <a:pt x="2606" y="0"/>
                  </a:moveTo>
                  <a:cubicBezTo>
                    <a:pt x="2485" y="0"/>
                    <a:pt x="2364" y="59"/>
                    <a:pt x="2301" y="122"/>
                  </a:cubicBezTo>
                  <a:lnTo>
                    <a:pt x="184" y="2238"/>
                  </a:lnTo>
                  <a:cubicBezTo>
                    <a:pt x="0" y="2422"/>
                    <a:pt x="0" y="2664"/>
                    <a:pt x="184" y="2843"/>
                  </a:cubicBezTo>
                  <a:cubicBezTo>
                    <a:pt x="274" y="2935"/>
                    <a:pt x="395" y="2981"/>
                    <a:pt x="516" y="2981"/>
                  </a:cubicBezTo>
                  <a:cubicBezTo>
                    <a:pt x="637" y="2981"/>
                    <a:pt x="758" y="2935"/>
                    <a:pt x="848" y="2843"/>
                  </a:cubicBezTo>
                  <a:lnTo>
                    <a:pt x="2906" y="785"/>
                  </a:lnTo>
                  <a:cubicBezTo>
                    <a:pt x="3090" y="606"/>
                    <a:pt x="3090" y="301"/>
                    <a:pt x="2906" y="122"/>
                  </a:cubicBezTo>
                  <a:cubicBezTo>
                    <a:pt x="2848" y="59"/>
                    <a:pt x="2727" y="0"/>
                    <a:pt x="2606" y="0"/>
                  </a:cubicBez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9"/>
            <p:cNvSpPr/>
            <p:nvPr/>
          </p:nvSpPr>
          <p:spPr>
            <a:xfrm>
              <a:off x="238125" y="3732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9"/>
            <p:cNvSpPr/>
            <p:nvPr/>
          </p:nvSpPr>
          <p:spPr>
            <a:xfrm>
              <a:off x="238125" y="562475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9"/>
            <p:cNvSpPr/>
            <p:nvPr/>
          </p:nvSpPr>
          <p:spPr>
            <a:xfrm>
              <a:off x="238125" y="7531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9"/>
            <p:cNvSpPr/>
            <p:nvPr/>
          </p:nvSpPr>
          <p:spPr>
            <a:xfrm>
              <a:off x="238125" y="9422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9"/>
            <p:cNvSpPr/>
            <p:nvPr/>
          </p:nvSpPr>
          <p:spPr>
            <a:xfrm>
              <a:off x="238125" y="1131475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9"/>
            <p:cNvSpPr/>
            <p:nvPr/>
          </p:nvSpPr>
          <p:spPr>
            <a:xfrm>
              <a:off x="238125" y="13221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9"/>
            <p:cNvSpPr/>
            <p:nvPr/>
          </p:nvSpPr>
          <p:spPr>
            <a:xfrm>
              <a:off x="238125" y="15112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9"/>
            <p:cNvSpPr/>
            <p:nvPr/>
          </p:nvSpPr>
          <p:spPr>
            <a:xfrm>
              <a:off x="238125" y="1701925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9"/>
            <p:cNvSpPr/>
            <p:nvPr/>
          </p:nvSpPr>
          <p:spPr>
            <a:xfrm>
              <a:off x="238125" y="18911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9"/>
            <p:cNvSpPr/>
            <p:nvPr/>
          </p:nvSpPr>
          <p:spPr>
            <a:xfrm>
              <a:off x="238125" y="20802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9"/>
            <p:cNvSpPr/>
            <p:nvPr/>
          </p:nvSpPr>
          <p:spPr>
            <a:xfrm>
              <a:off x="238125" y="2270925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9"/>
            <p:cNvSpPr/>
            <p:nvPr/>
          </p:nvSpPr>
          <p:spPr>
            <a:xfrm>
              <a:off x="238125" y="24601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9"/>
            <p:cNvSpPr/>
            <p:nvPr/>
          </p:nvSpPr>
          <p:spPr>
            <a:xfrm>
              <a:off x="238125" y="2650825"/>
              <a:ext cx="5988200" cy="4500"/>
            </a:xfrm>
            <a:custGeom>
              <a:avLst/>
              <a:gdLst/>
              <a:ahLst/>
              <a:cxnLst/>
              <a:rect l="l" t="t" r="r" b="b"/>
              <a:pathLst>
                <a:path w="239528" h="180" extrusionOk="0">
                  <a:moveTo>
                    <a:pt x="0" y="0"/>
                  </a:moveTo>
                  <a:lnTo>
                    <a:pt x="0" y="179"/>
                  </a:lnTo>
                  <a:lnTo>
                    <a:pt x="239528" y="179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9"/>
            <p:cNvSpPr/>
            <p:nvPr/>
          </p:nvSpPr>
          <p:spPr>
            <a:xfrm>
              <a:off x="238125" y="2839925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9"/>
            <p:cNvSpPr/>
            <p:nvPr/>
          </p:nvSpPr>
          <p:spPr>
            <a:xfrm>
              <a:off x="238125" y="30291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9"/>
            <p:cNvSpPr/>
            <p:nvPr/>
          </p:nvSpPr>
          <p:spPr>
            <a:xfrm>
              <a:off x="238125" y="3219825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9"/>
            <p:cNvSpPr/>
            <p:nvPr/>
          </p:nvSpPr>
          <p:spPr>
            <a:xfrm>
              <a:off x="238125" y="3408925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9"/>
            <p:cNvSpPr/>
            <p:nvPr/>
          </p:nvSpPr>
          <p:spPr>
            <a:xfrm>
              <a:off x="238125" y="35981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9"/>
            <p:cNvSpPr/>
            <p:nvPr/>
          </p:nvSpPr>
          <p:spPr>
            <a:xfrm>
              <a:off x="2548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9"/>
            <p:cNvSpPr/>
            <p:nvPr/>
          </p:nvSpPr>
          <p:spPr>
            <a:xfrm>
              <a:off x="2548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9"/>
            <p:cNvSpPr/>
            <p:nvPr/>
          </p:nvSpPr>
          <p:spPr>
            <a:xfrm>
              <a:off x="4485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9"/>
            <p:cNvSpPr/>
            <p:nvPr/>
          </p:nvSpPr>
          <p:spPr>
            <a:xfrm>
              <a:off x="4485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9"/>
            <p:cNvSpPr/>
            <p:nvPr/>
          </p:nvSpPr>
          <p:spPr>
            <a:xfrm>
              <a:off x="6422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9"/>
            <p:cNvSpPr/>
            <p:nvPr/>
          </p:nvSpPr>
          <p:spPr>
            <a:xfrm>
              <a:off x="6422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9"/>
            <p:cNvSpPr/>
            <p:nvPr/>
          </p:nvSpPr>
          <p:spPr>
            <a:xfrm>
              <a:off x="8359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9"/>
            <p:cNvSpPr/>
            <p:nvPr/>
          </p:nvSpPr>
          <p:spPr>
            <a:xfrm>
              <a:off x="8359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9"/>
            <p:cNvSpPr/>
            <p:nvPr/>
          </p:nvSpPr>
          <p:spPr>
            <a:xfrm>
              <a:off x="10310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9"/>
            <p:cNvSpPr/>
            <p:nvPr/>
          </p:nvSpPr>
          <p:spPr>
            <a:xfrm>
              <a:off x="10310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9"/>
            <p:cNvSpPr/>
            <p:nvPr/>
          </p:nvSpPr>
          <p:spPr>
            <a:xfrm>
              <a:off x="122477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9"/>
            <p:cNvSpPr/>
            <p:nvPr/>
          </p:nvSpPr>
          <p:spPr>
            <a:xfrm>
              <a:off x="122477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9"/>
            <p:cNvSpPr/>
            <p:nvPr/>
          </p:nvSpPr>
          <p:spPr>
            <a:xfrm>
              <a:off x="141847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9"/>
            <p:cNvSpPr/>
            <p:nvPr/>
          </p:nvSpPr>
          <p:spPr>
            <a:xfrm>
              <a:off x="141847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9"/>
            <p:cNvSpPr/>
            <p:nvPr/>
          </p:nvSpPr>
          <p:spPr>
            <a:xfrm>
              <a:off x="1612200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9"/>
            <p:cNvSpPr/>
            <p:nvPr/>
          </p:nvSpPr>
          <p:spPr>
            <a:xfrm>
              <a:off x="1612200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9"/>
            <p:cNvSpPr/>
            <p:nvPr/>
          </p:nvSpPr>
          <p:spPr>
            <a:xfrm>
              <a:off x="18074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9"/>
            <p:cNvSpPr/>
            <p:nvPr/>
          </p:nvSpPr>
          <p:spPr>
            <a:xfrm>
              <a:off x="18074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9"/>
            <p:cNvSpPr/>
            <p:nvPr/>
          </p:nvSpPr>
          <p:spPr>
            <a:xfrm>
              <a:off x="20011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9"/>
            <p:cNvSpPr/>
            <p:nvPr/>
          </p:nvSpPr>
          <p:spPr>
            <a:xfrm>
              <a:off x="20011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9"/>
            <p:cNvSpPr/>
            <p:nvPr/>
          </p:nvSpPr>
          <p:spPr>
            <a:xfrm>
              <a:off x="21948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9"/>
            <p:cNvSpPr/>
            <p:nvPr/>
          </p:nvSpPr>
          <p:spPr>
            <a:xfrm>
              <a:off x="21948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9"/>
            <p:cNvSpPr/>
            <p:nvPr/>
          </p:nvSpPr>
          <p:spPr>
            <a:xfrm>
              <a:off x="23885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9"/>
            <p:cNvSpPr/>
            <p:nvPr/>
          </p:nvSpPr>
          <p:spPr>
            <a:xfrm>
              <a:off x="23885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9"/>
            <p:cNvSpPr/>
            <p:nvPr/>
          </p:nvSpPr>
          <p:spPr>
            <a:xfrm>
              <a:off x="25837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9"/>
            <p:cNvSpPr/>
            <p:nvPr/>
          </p:nvSpPr>
          <p:spPr>
            <a:xfrm>
              <a:off x="25837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9"/>
            <p:cNvSpPr/>
            <p:nvPr/>
          </p:nvSpPr>
          <p:spPr>
            <a:xfrm>
              <a:off x="27774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9"/>
            <p:cNvSpPr/>
            <p:nvPr/>
          </p:nvSpPr>
          <p:spPr>
            <a:xfrm>
              <a:off x="27774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9"/>
            <p:cNvSpPr/>
            <p:nvPr/>
          </p:nvSpPr>
          <p:spPr>
            <a:xfrm>
              <a:off x="297112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9"/>
            <p:cNvSpPr/>
            <p:nvPr/>
          </p:nvSpPr>
          <p:spPr>
            <a:xfrm>
              <a:off x="297112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9"/>
            <p:cNvSpPr/>
            <p:nvPr/>
          </p:nvSpPr>
          <p:spPr>
            <a:xfrm>
              <a:off x="316482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9"/>
            <p:cNvSpPr/>
            <p:nvPr/>
          </p:nvSpPr>
          <p:spPr>
            <a:xfrm>
              <a:off x="316482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9"/>
            <p:cNvSpPr/>
            <p:nvPr/>
          </p:nvSpPr>
          <p:spPr>
            <a:xfrm>
              <a:off x="3360125" y="358125"/>
              <a:ext cx="4500" cy="3421650"/>
            </a:xfrm>
            <a:custGeom>
              <a:avLst/>
              <a:gdLst/>
              <a:ahLst/>
              <a:cxnLst/>
              <a:rect l="l" t="t" r="r" b="b"/>
              <a:pathLst>
                <a:path w="180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179" y="136865"/>
                  </a:lnTo>
                  <a:lnTo>
                    <a:pt x="179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9"/>
            <p:cNvSpPr/>
            <p:nvPr/>
          </p:nvSpPr>
          <p:spPr>
            <a:xfrm>
              <a:off x="3360125" y="358125"/>
              <a:ext cx="4500" cy="3421650"/>
            </a:xfrm>
            <a:custGeom>
              <a:avLst/>
              <a:gdLst/>
              <a:ahLst/>
              <a:cxnLst/>
              <a:rect l="l" t="t" r="r" b="b"/>
              <a:pathLst>
                <a:path w="180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179" y="136865"/>
                  </a:lnTo>
                  <a:lnTo>
                    <a:pt x="179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9"/>
            <p:cNvSpPr/>
            <p:nvPr/>
          </p:nvSpPr>
          <p:spPr>
            <a:xfrm>
              <a:off x="35538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9"/>
            <p:cNvSpPr/>
            <p:nvPr/>
          </p:nvSpPr>
          <p:spPr>
            <a:xfrm>
              <a:off x="35538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9"/>
            <p:cNvSpPr/>
            <p:nvPr/>
          </p:nvSpPr>
          <p:spPr>
            <a:xfrm>
              <a:off x="37475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9"/>
            <p:cNvSpPr/>
            <p:nvPr/>
          </p:nvSpPr>
          <p:spPr>
            <a:xfrm>
              <a:off x="37475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9"/>
            <p:cNvSpPr/>
            <p:nvPr/>
          </p:nvSpPr>
          <p:spPr>
            <a:xfrm>
              <a:off x="39412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9"/>
            <p:cNvSpPr/>
            <p:nvPr/>
          </p:nvSpPr>
          <p:spPr>
            <a:xfrm>
              <a:off x="39412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9"/>
            <p:cNvSpPr/>
            <p:nvPr/>
          </p:nvSpPr>
          <p:spPr>
            <a:xfrm>
              <a:off x="4136375" y="358125"/>
              <a:ext cx="4625" cy="3421650"/>
            </a:xfrm>
            <a:custGeom>
              <a:avLst/>
              <a:gdLst/>
              <a:ahLst/>
              <a:cxnLst/>
              <a:rect l="l" t="t" r="r" b="b"/>
              <a:pathLst>
                <a:path w="185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185" y="136865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9"/>
            <p:cNvSpPr/>
            <p:nvPr/>
          </p:nvSpPr>
          <p:spPr>
            <a:xfrm>
              <a:off x="4136375" y="358125"/>
              <a:ext cx="4625" cy="3421650"/>
            </a:xfrm>
            <a:custGeom>
              <a:avLst/>
              <a:gdLst/>
              <a:ahLst/>
              <a:cxnLst/>
              <a:rect l="l" t="t" r="r" b="b"/>
              <a:pathLst>
                <a:path w="185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185" y="136865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9"/>
            <p:cNvSpPr/>
            <p:nvPr/>
          </p:nvSpPr>
          <p:spPr>
            <a:xfrm>
              <a:off x="43300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9"/>
            <p:cNvSpPr/>
            <p:nvPr/>
          </p:nvSpPr>
          <p:spPr>
            <a:xfrm>
              <a:off x="43300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9"/>
            <p:cNvSpPr/>
            <p:nvPr/>
          </p:nvSpPr>
          <p:spPr>
            <a:xfrm>
              <a:off x="45237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9"/>
            <p:cNvSpPr/>
            <p:nvPr/>
          </p:nvSpPr>
          <p:spPr>
            <a:xfrm>
              <a:off x="45237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9"/>
            <p:cNvSpPr/>
            <p:nvPr/>
          </p:nvSpPr>
          <p:spPr>
            <a:xfrm>
              <a:off x="47174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9"/>
            <p:cNvSpPr/>
            <p:nvPr/>
          </p:nvSpPr>
          <p:spPr>
            <a:xfrm>
              <a:off x="47174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9"/>
            <p:cNvSpPr/>
            <p:nvPr/>
          </p:nvSpPr>
          <p:spPr>
            <a:xfrm>
              <a:off x="491117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9"/>
            <p:cNvSpPr/>
            <p:nvPr/>
          </p:nvSpPr>
          <p:spPr>
            <a:xfrm>
              <a:off x="491117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9"/>
            <p:cNvSpPr/>
            <p:nvPr/>
          </p:nvSpPr>
          <p:spPr>
            <a:xfrm>
              <a:off x="51064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9"/>
            <p:cNvSpPr/>
            <p:nvPr/>
          </p:nvSpPr>
          <p:spPr>
            <a:xfrm>
              <a:off x="51064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9"/>
            <p:cNvSpPr/>
            <p:nvPr/>
          </p:nvSpPr>
          <p:spPr>
            <a:xfrm>
              <a:off x="53001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9"/>
            <p:cNvSpPr/>
            <p:nvPr/>
          </p:nvSpPr>
          <p:spPr>
            <a:xfrm>
              <a:off x="53001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9"/>
            <p:cNvSpPr/>
            <p:nvPr/>
          </p:nvSpPr>
          <p:spPr>
            <a:xfrm>
              <a:off x="54938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9"/>
            <p:cNvSpPr/>
            <p:nvPr/>
          </p:nvSpPr>
          <p:spPr>
            <a:xfrm>
              <a:off x="54938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9"/>
            <p:cNvSpPr/>
            <p:nvPr/>
          </p:nvSpPr>
          <p:spPr>
            <a:xfrm>
              <a:off x="56875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9"/>
            <p:cNvSpPr/>
            <p:nvPr/>
          </p:nvSpPr>
          <p:spPr>
            <a:xfrm>
              <a:off x="56875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9"/>
            <p:cNvSpPr/>
            <p:nvPr/>
          </p:nvSpPr>
          <p:spPr>
            <a:xfrm>
              <a:off x="58827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9"/>
            <p:cNvSpPr/>
            <p:nvPr/>
          </p:nvSpPr>
          <p:spPr>
            <a:xfrm>
              <a:off x="58827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9"/>
            <p:cNvSpPr/>
            <p:nvPr/>
          </p:nvSpPr>
          <p:spPr>
            <a:xfrm>
              <a:off x="60764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9"/>
            <p:cNvSpPr/>
            <p:nvPr/>
          </p:nvSpPr>
          <p:spPr>
            <a:xfrm>
              <a:off x="60764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78" name="Google Shape;778;p9"/>
          <p:cNvSpPr/>
          <p:nvPr/>
        </p:nvSpPr>
        <p:spPr>
          <a:xfrm>
            <a:off x="7421699" y="736649"/>
            <a:ext cx="3513015" cy="3513015"/>
          </a:xfrm>
          <a:custGeom>
            <a:avLst/>
            <a:gdLst/>
            <a:ahLst/>
            <a:cxnLst/>
            <a:rect l="l" t="t" r="r" b="b"/>
            <a:pathLst>
              <a:path w="15497" h="15497" extrusionOk="0">
                <a:moveTo>
                  <a:pt x="7749" y="0"/>
                </a:moveTo>
                <a:cubicBezTo>
                  <a:pt x="3449" y="0"/>
                  <a:pt x="1" y="3453"/>
                  <a:pt x="1" y="7748"/>
                </a:cubicBezTo>
                <a:cubicBezTo>
                  <a:pt x="1" y="12048"/>
                  <a:pt x="3449" y="15496"/>
                  <a:pt x="7749" y="15496"/>
                </a:cubicBezTo>
                <a:cubicBezTo>
                  <a:pt x="12044" y="15496"/>
                  <a:pt x="15497" y="12048"/>
                  <a:pt x="15497" y="7748"/>
                </a:cubicBezTo>
                <a:cubicBezTo>
                  <a:pt x="15497" y="3453"/>
                  <a:pt x="12044" y="0"/>
                  <a:pt x="7749" y="0"/>
                </a:cubicBezTo>
                <a:close/>
              </a:path>
            </a:pathLst>
          </a:custGeom>
          <a:solidFill>
            <a:srgbClr val="9CD3ED">
              <a:alpha val="244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9" name="Google Shape;779;p9"/>
          <p:cNvSpPr txBox="1">
            <a:spLocks noGrp="1"/>
          </p:cNvSpPr>
          <p:nvPr>
            <p:ph type="title"/>
          </p:nvPr>
        </p:nvSpPr>
        <p:spPr>
          <a:xfrm>
            <a:off x="872400" y="1285875"/>
            <a:ext cx="3302700" cy="99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780" name="Google Shape;780;p9"/>
          <p:cNvSpPr txBox="1">
            <a:spLocks noGrp="1"/>
          </p:cNvSpPr>
          <p:nvPr>
            <p:ph type="subTitle" idx="1"/>
          </p:nvPr>
        </p:nvSpPr>
        <p:spPr>
          <a:xfrm>
            <a:off x="876300" y="2333625"/>
            <a:ext cx="3302700" cy="142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1">
  <p:cSld name="CUSTOM_34">
    <p:spTree>
      <p:nvGrpSpPr>
        <p:cNvPr id="1" name="Shape 10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6" name="Google Shape;1006;p14"/>
          <p:cNvGrpSpPr/>
          <p:nvPr/>
        </p:nvGrpSpPr>
        <p:grpSpPr>
          <a:xfrm>
            <a:off x="-22742" y="-53681"/>
            <a:ext cx="9189492" cy="5250864"/>
            <a:chOff x="238125" y="358125"/>
            <a:chExt cx="5988200" cy="3421650"/>
          </a:xfrm>
        </p:grpSpPr>
        <p:sp>
          <p:nvSpPr>
            <p:cNvPr id="1007" name="Google Shape;1007;p14"/>
            <p:cNvSpPr/>
            <p:nvPr/>
          </p:nvSpPr>
          <p:spPr>
            <a:xfrm>
              <a:off x="593800" y="2994275"/>
              <a:ext cx="95300" cy="95425"/>
            </a:xfrm>
            <a:custGeom>
              <a:avLst/>
              <a:gdLst/>
              <a:ahLst/>
              <a:cxnLst/>
              <a:rect l="l" t="t" r="r" b="b"/>
              <a:pathLst>
                <a:path w="3812" h="3817" extrusionOk="0">
                  <a:moveTo>
                    <a:pt x="1937" y="1"/>
                  </a:moveTo>
                  <a:lnTo>
                    <a:pt x="0" y="1938"/>
                  </a:lnTo>
                  <a:lnTo>
                    <a:pt x="1937" y="3817"/>
                  </a:lnTo>
                  <a:lnTo>
                    <a:pt x="3812" y="1938"/>
                  </a:lnTo>
                  <a:lnTo>
                    <a:pt x="1937" y="1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14"/>
            <p:cNvSpPr/>
            <p:nvPr/>
          </p:nvSpPr>
          <p:spPr>
            <a:xfrm>
              <a:off x="5260825" y="2994275"/>
              <a:ext cx="95300" cy="95425"/>
            </a:xfrm>
            <a:custGeom>
              <a:avLst/>
              <a:gdLst/>
              <a:ahLst/>
              <a:cxnLst/>
              <a:rect l="l" t="t" r="r" b="b"/>
              <a:pathLst>
                <a:path w="3812" h="3817" extrusionOk="0">
                  <a:moveTo>
                    <a:pt x="1874" y="1"/>
                  </a:moveTo>
                  <a:lnTo>
                    <a:pt x="0" y="1938"/>
                  </a:lnTo>
                  <a:lnTo>
                    <a:pt x="1874" y="3817"/>
                  </a:lnTo>
                  <a:lnTo>
                    <a:pt x="3811" y="1938"/>
                  </a:lnTo>
                  <a:lnTo>
                    <a:pt x="1874" y="1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14"/>
            <p:cNvSpPr/>
            <p:nvPr/>
          </p:nvSpPr>
          <p:spPr>
            <a:xfrm>
              <a:off x="3124050" y="1093575"/>
              <a:ext cx="95300" cy="93850"/>
            </a:xfrm>
            <a:custGeom>
              <a:avLst/>
              <a:gdLst/>
              <a:ahLst/>
              <a:cxnLst/>
              <a:rect l="l" t="t" r="r" b="b"/>
              <a:pathLst>
                <a:path w="3812" h="3754" extrusionOk="0">
                  <a:moveTo>
                    <a:pt x="1874" y="1"/>
                  </a:moveTo>
                  <a:lnTo>
                    <a:pt x="0" y="1879"/>
                  </a:lnTo>
                  <a:lnTo>
                    <a:pt x="1874" y="3753"/>
                  </a:lnTo>
                  <a:lnTo>
                    <a:pt x="3811" y="1879"/>
                  </a:lnTo>
                  <a:lnTo>
                    <a:pt x="1874" y="1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14"/>
            <p:cNvSpPr/>
            <p:nvPr/>
          </p:nvSpPr>
          <p:spPr>
            <a:xfrm>
              <a:off x="5652700" y="712225"/>
              <a:ext cx="87800" cy="86350"/>
            </a:xfrm>
            <a:custGeom>
              <a:avLst/>
              <a:gdLst/>
              <a:ahLst/>
              <a:cxnLst/>
              <a:rect l="l" t="t" r="r" b="b"/>
              <a:pathLst>
                <a:path w="3512" h="3454" extrusionOk="0">
                  <a:moveTo>
                    <a:pt x="1759" y="911"/>
                  </a:moveTo>
                  <a:cubicBezTo>
                    <a:pt x="2180" y="911"/>
                    <a:pt x="2606" y="1274"/>
                    <a:pt x="2606" y="1758"/>
                  </a:cubicBezTo>
                  <a:cubicBezTo>
                    <a:pt x="2606" y="2180"/>
                    <a:pt x="2180" y="2543"/>
                    <a:pt x="1759" y="2543"/>
                  </a:cubicBezTo>
                  <a:cubicBezTo>
                    <a:pt x="1274" y="2543"/>
                    <a:pt x="911" y="2180"/>
                    <a:pt x="911" y="1758"/>
                  </a:cubicBezTo>
                  <a:cubicBezTo>
                    <a:pt x="911" y="1274"/>
                    <a:pt x="1274" y="911"/>
                    <a:pt x="1759" y="911"/>
                  </a:cubicBezTo>
                  <a:close/>
                  <a:moveTo>
                    <a:pt x="1759" y="0"/>
                  </a:moveTo>
                  <a:cubicBezTo>
                    <a:pt x="790" y="0"/>
                    <a:pt x="1" y="790"/>
                    <a:pt x="1" y="1758"/>
                  </a:cubicBezTo>
                  <a:cubicBezTo>
                    <a:pt x="1" y="2727"/>
                    <a:pt x="790" y="3453"/>
                    <a:pt x="1759" y="3453"/>
                  </a:cubicBezTo>
                  <a:cubicBezTo>
                    <a:pt x="2727" y="3453"/>
                    <a:pt x="3512" y="2727"/>
                    <a:pt x="3512" y="1758"/>
                  </a:cubicBezTo>
                  <a:cubicBezTo>
                    <a:pt x="3512" y="790"/>
                    <a:pt x="2727" y="0"/>
                    <a:pt x="1759" y="0"/>
                  </a:cubicBez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14"/>
            <p:cNvSpPr/>
            <p:nvPr/>
          </p:nvSpPr>
          <p:spPr>
            <a:xfrm>
              <a:off x="1187025" y="712225"/>
              <a:ext cx="87775" cy="86350"/>
            </a:xfrm>
            <a:custGeom>
              <a:avLst/>
              <a:gdLst/>
              <a:ahLst/>
              <a:cxnLst/>
              <a:rect l="l" t="t" r="r" b="b"/>
              <a:pathLst>
                <a:path w="3511" h="3454" extrusionOk="0">
                  <a:moveTo>
                    <a:pt x="1753" y="911"/>
                  </a:moveTo>
                  <a:cubicBezTo>
                    <a:pt x="2179" y="911"/>
                    <a:pt x="2600" y="1274"/>
                    <a:pt x="2600" y="1758"/>
                  </a:cubicBezTo>
                  <a:cubicBezTo>
                    <a:pt x="2600" y="2180"/>
                    <a:pt x="2179" y="2543"/>
                    <a:pt x="1753" y="2543"/>
                  </a:cubicBezTo>
                  <a:cubicBezTo>
                    <a:pt x="1269" y="2543"/>
                    <a:pt x="906" y="2180"/>
                    <a:pt x="906" y="1758"/>
                  </a:cubicBezTo>
                  <a:cubicBezTo>
                    <a:pt x="906" y="1274"/>
                    <a:pt x="1269" y="911"/>
                    <a:pt x="1753" y="911"/>
                  </a:cubicBezTo>
                  <a:close/>
                  <a:moveTo>
                    <a:pt x="1753" y="0"/>
                  </a:moveTo>
                  <a:cubicBezTo>
                    <a:pt x="785" y="0"/>
                    <a:pt x="0" y="790"/>
                    <a:pt x="0" y="1758"/>
                  </a:cubicBezTo>
                  <a:cubicBezTo>
                    <a:pt x="0" y="2727"/>
                    <a:pt x="785" y="3453"/>
                    <a:pt x="1753" y="3453"/>
                  </a:cubicBezTo>
                  <a:cubicBezTo>
                    <a:pt x="2722" y="3453"/>
                    <a:pt x="3511" y="2727"/>
                    <a:pt x="3511" y="1758"/>
                  </a:cubicBezTo>
                  <a:cubicBezTo>
                    <a:pt x="3511" y="790"/>
                    <a:pt x="2722" y="0"/>
                    <a:pt x="1753" y="0"/>
                  </a:cubicBez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14"/>
            <p:cNvSpPr/>
            <p:nvPr/>
          </p:nvSpPr>
          <p:spPr>
            <a:xfrm>
              <a:off x="6035625" y="3555775"/>
              <a:ext cx="86225" cy="86225"/>
            </a:xfrm>
            <a:custGeom>
              <a:avLst/>
              <a:gdLst/>
              <a:ahLst/>
              <a:cxnLst/>
              <a:rect l="l" t="t" r="r" b="b"/>
              <a:pathLst>
                <a:path w="3449" h="3449" extrusionOk="0">
                  <a:moveTo>
                    <a:pt x="1696" y="906"/>
                  </a:moveTo>
                  <a:cubicBezTo>
                    <a:pt x="2180" y="906"/>
                    <a:pt x="2543" y="1269"/>
                    <a:pt x="2543" y="1695"/>
                  </a:cubicBezTo>
                  <a:cubicBezTo>
                    <a:pt x="2543" y="2180"/>
                    <a:pt x="2180" y="2543"/>
                    <a:pt x="1696" y="2543"/>
                  </a:cubicBezTo>
                  <a:cubicBezTo>
                    <a:pt x="1269" y="2543"/>
                    <a:pt x="906" y="2180"/>
                    <a:pt x="906" y="1695"/>
                  </a:cubicBezTo>
                  <a:cubicBezTo>
                    <a:pt x="906" y="1269"/>
                    <a:pt x="1269" y="906"/>
                    <a:pt x="1696" y="906"/>
                  </a:cubicBezTo>
                  <a:close/>
                  <a:moveTo>
                    <a:pt x="1696" y="0"/>
                  </a:moveTo>
                  <a:cubicBezTo>
                    <a:pt x="785" y="0"/>
                    <a:pt x="1" y="785"/>
                    <a:pt x="1" y="1695"/>
                  </a:cubicBezTo>
                  <a:cubicBezTo>
                    <a:pt x="1" y="2664"/>
                    <a:pt x="785" y="3448"/>
                    <a:pt x="1696" y="3448"/>
                  </a:cubicBezTo>
                  <a:cubicBezTo>
                    <a:pt x="2664" y="3448"/>
                    <a:pt x="3449" y="2664"/>
                    <a:pt x="3449" y="1695"/>
                  </a:cubicBezTo>
                  <a:cubicBezTo>
                    <a:pt x="3449" y="785"/>
                    <a:pt x="2664" y="0"/>
                    <a:pt x="1696" y="0"/>
                  </a:cubicBez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14"/>
            <p:cNvSpPr/>
            <p:nvPr/>
          </p:nvSpPr>
          <p:spPr>
            <a:xfrm>
              <a:off x="3518950" y="3371150"/>
              <a:ext cx="86350" cy="87800"/>
            </a:xfrm>
            <a:custGeom>
              <a:avLst/>
              <a:gdLst/>
              <a:ahLst/>
              <a:cxnLst/>
              <a:rect l="l" t="t" r="r" b="b"/>
              <a:pathLst>
                <a:path w="3454" h="3512" extrusionOk="0">
                  <a:moveTo>
                    <a:pt x="1758" y="906"/>
                  </a:moveTo>
                  <a:cubicBezTo>
                    <a:pt x="2180" y="906"/>
                    <a:pt x="2543" y="1269"/>
                    <a:pt x="2543" y="1753"/>
                  </a:cubicBezTo>
                  <a:cubicBezTo>
                    <a:pt x="2543" y="2238"/>
                    <a:pt x="2180" y="2601"/>
                    <a:pt x="1758" y="2601"/>
                  </a:cubicBezTo>
                  <a:cubicBezTo>
                    <a:pt x="1274" y="2601"/>
                    <a:pt x="911" y="2238"/>
                    <a:pt x="911" y="1753"/>
                  </a:cubicBezTo>
                  <a:cubicBezTo>
                    <a:pt x="911" y="1269"/>
                    <a:pt x="1274" y="906"/>
                    <a:pt x="1758" y="906"/>
                  </a:cubicBezTo>
                  <a:close/>
                  <a:moveTo>
                    <a:pt x="1758" y="0"/>
                  </a:moveTo>
                  <a:cubicBezTo>
                    <a:pt x="790" y="0"/>
                    <a:pt x="0" y="785"/>
                    <a:pt x="0" y="1753"/>
                  </a:cubicBezTo>
                  <a:cubicBezTo>
                    <a:pt x="0" y="2722"/>
                    <a:pt x="790" y="3511"/>
                    <a:pt x="1758" y="3511"/>
                  </a:cubicBezTo>
                  <a:cubicBezTo>
                    <a:pt x="2664" y="3511"/>
                    <a:pt x="3453" y="2722"/>
                    <a:pt x="3453" y="1753"/>
                  </a:cubicBezTo>
                  <a:cubicBezTo>
                    <a:pt x="3453" y="785"/>
                    <a:pt x="2664" y="0"/>
                    <a:pt x="1758" y="0"/>
                  </a:cubicBez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14"/>
            <p:cNvSpPr/>
            <p:nvPr/>
          </p:nvSpPr>
          <p:spPr>
            <a:xfrm>
              <a:off x="4495100" y="2033400"/>
              <a:ext cx="77125" cy="76025"/>
            </a:xfrm>
            <a:custGeom>
              <a:avLst/>
              <a:gdLst/>
              <a:ahLst/>
              <a:cxnLst/>
              <a:rect l="l" t="t" r="r" b="b"/>
              <a:pathLst>
                <a:path w="3085" h="3041" extrusionOk="0">
                  <a:moveTo>
                    <a:pt x="484" y="0"/>
                  </a:moveTo>
                  <a:cubicBezTo>
                    <a:pt x="421" y="0"/>
                    <a:pt x="300" y="58"/>
                    <a:pt x="179" y="179"/>
                  </a:cubicBezTo>
                  <a:cubicBezTo>
                    <a:pt x="0" y="363"/>
                    <a:pt x="0" y="606"/>
                    <a:pt x="179" y="785"/>
                  </a:cubicBezTo>
                  <a:lnTo>
                    <a:pt x="2300" y="2906"/>
                  </a:lnTo>
                  <a:cubicBezTo>
                    <a:pt x="2390" y="2995"/>
                    <a:pt x="2495" y="3040"/>
                    <a:pt x="2601" y="3040"/>
                  </a:cubicBezTo>
                  <a:cubicBezTo>
                    <a:pt x="2707" y="3040"/>
                    <a:pt x="2814" y="2995"/>
                    <a:pt x="2906" y="2906"/>
                  </a:cubicBezTo>
                  <a:cubicBezTo>
                    <a:pt x="3085" y="2722"/>
                    <a:pt x="3085" y="2422"/>
                    <a:pt x="2906" y="2238"/>
                  </a:cubicBezTo>
                  <a:lnTo>
                    <a:pt x="848" y="179"/>
                  </a:lnTo>
                  <a:cubicBezTo>
                    <a:pt x="726" y="58"/>
                    <a:pt x="605" y="0"/>
                    <a:pt x="484" y="0"/>
                  </a:cubicBez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14"/>
            <p:cNvSpPr/>
            <p:nvPr/>
          </p:nvSpPr>
          <p:spPr>
            <a:xfrm>
              <a:off x="4495100" y="2033400"/>
              <a:ext cx="77125" cy="76025"/>
            </a:xfrm>
            <a:custGeom>
              <a:avLst/>
              <a:gdLst/>
              <a:ahLst/>
              <a:cxnLst/>
              <a:rect l="l" t="t" r="r" b="b"/>
              <a:pathLst>
                <a:path w="3085" h="3041" extrusionOk="0">
                  <a:moveTo>
                    <a:pt x="2601" y="0"/>
                  </a:moveTo>
                  <a:cubicBezTo>
                    <a:pt x="2479" y="0"/>
                    <a:pt x="2358" y="58"/>
                    <a:pt x="2300" y="179"/>
                  </a:cubicBezTo>
                  <a:lnTo>
                    <a:pt x="179" y="2238"/>
                  </a:lnTo>
                  <a:cubicBezTo>
                    <a:pt x="0" y="2422"/>
                    <a:pt x="0" y="2722"/>
                    <a:pt x="179" y="2906"/>
                  </a:cubicBezTo>
                  <a:cubicBezTo>
                    <a:pt x="271" y="2995"/>
                    <a:pt x="392" y="3040"/>
                    <a:pt x="513" y="3040"/>
                  </a:cubicBezTo>
                  <a:cubicBezTo>
                    <a:pt x="634" y="3040"/>
                    <a:pt x="756" y="2995"/>
                    <a:pt x="848" y="2906"/>
                  </a:cubicBezTo>
                  <a:lnTo>
                    <a:pt x="2906" y="785"/>
                  </a:lnTo>
                  <a:cubicBezTo>
                    <a:pt x="3085" y="606"/>
                    <a:pt x="3085" y="363"/>
                    <a:pt x="2906" y="179"/>
                  </a:cubicBezTo>
                  <a:cubicBezTo>
                    <a:pt x="2843" y="58"/>
                    <a:pt x="2722" y="0"/>
                    <a:pt x="2601" y="0"/>
                  </a:cubicBez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14"/>
            <p:cNvSpPr/>
            <p:nvPr/>
          </p:nvSpPr>
          <p:spPr>
            <a:xfrm>
              <a:off x="1769575" y="2423825"/>
              <a:ext cx="77250" cy="74550"/>
            </a:xfrm>
            <a:custGeom>
              <a:avLst/>
              <a:gdLst/>
              <a:ahLst/>
              <a:cxnLst/>
              <a:rect l="l" t="t" r="r" b="b"/>
              <a:pathLst>
                <a:path w="3090" h="2982" extrusionOk="0">
                  <a:moveTo>
                    <a:pt x="548" y="0"/>
                  </a:moveTo>
                  <a:cubicBezTo>
                    <a:pt x="427" y="0"/>
                    <a:pt x="306" y="59"/>
                    <a:pt x="184" y="122"/>
                  </a:cubicBezTo>
                  <a:cubicBezTo>
                    <a:pt x="0" y="301"/>
                    <a:pt x="0" y="606"/>
                    <a:pt x="184" y="785"/>
                  </a:cubicBezTo>
                  <a:lnTo>
                    <a:pt x="2301" y="2843"/>
                  </a:lnTo>
                  <a:cubicBezTo>
                    <a:pt x="2393" y="2935"/>
                    <a:pt x="2499" y="2981"/>
                    <a:pt x="2605" y="2981"/>
                  </a:cubicBezTo>
                  <a:cubicBezTo>
                    <a:pt x="2711" y="2981"/>
                    <a:pt x="2816" y="2935"/>
                    <a:pt x="2906" y="2843"/>
                  </a:cubicBezTo>
                  <a:cubicBezTo>
                    <a:pt x="3090" y="2664"/>
                    <a:pt x="3090" y="2422"/>
                    <a:pt x="2906" y="2238"/>
                  </a:cubicBezTo>
                  <a:lnTo>
                    <a:pt x="848" y="122"/>
                  </a:lnTo>
                  <a:cubicBezTo>
                    <a:pt x="727" y="59"/>
                    <a:pt x="669" y="0"/>
                    <a:pt x="548" y="0"/>
                  </a:cubicBez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14"/>
            <p:cNvSpPr/>
            <p:nvPr/>
          </p:nvSpPr>
          <p:spPr>
            <a:xfrm>
              <a:off x="1769575" y="2423825"/>
              <a:ext cx="77250" cy="74550"/>
            </a:xfrm>
            <a:custGeom>
              <a:avLst/>
              <a:gdLst/>
              <a:ahLst/>
              <a:cxnLst/>
              <a:rect l="l" t="t" r="r" b="b"/>
              <a:pathLst>
                <a:path w="3090" h="2982" extrusionOk="0">
                  <a:moveTo>
                    <a:pt x="2606" y="0"/>
                  </a:moveTo>
                  <a:cubicBezTo>
                    <a:pt x="2485" y="0"/>
                    <a:pt x="2364" y="59"/>
                    <a:pt x="2301" y="122"/>
                  </a:cubicBezTo>
                  <a:lnTo>
                    <a:pt x="184" y="2238"/>
                  </a:lnTo>
                  <a:cubicBezTo>
                    <a:pt x="0" y="2422"/>
                    <a:pt x="0" y="2664"/>
                    <a:pt x="184" y="2843"/>
                  </a:cubicBezTo>
                  <a:cubicBezTo>
                    <a:pt x="274" y="2935"/>
                    <a:pt x="395" y="2981"/>
                    <a:pt x="516" y="2981"/>
                  </a:cubicBezTo>
                  <a:cubicBezTo>
                    <a:pt x="637" y="2981"/>
                    <a:pt x="758" y="2935"/>
                    <a:pt x="848" y="2843"/>
                  </a:cubicBezTo>
                  <a:lnTo>
                    <a:pt x="2906" y="785"/>
                  </a:lnTo>
                  <a:cubicBezTo>
                    <a:pt x="3090" y="606"/>
                    <a:pt x="3090" y="301"/>
                    <a:pt x="2906" y="122"/>
                  </a:cubicBezTo>
                  <a:cubicBezTo>
                    <a:pt x="2848" y="59"/>
                    <a:pt x="2727" y="0"/>
                    <a:pt x="2606" y="0"/>
                  </a:cubicBez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14"/>
            <p:cNvSpPr/>
            <p:nvPr/>
          </p:nvSpPr>
          <p:spPr>
            <a:xfrm>
              <a:off x="238125" y="3732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14"/>
            <p:cNvSpPr/>
            <p:nvPr/>
          </p:nvSpPr>
          <p:spPr>
            <a:xfrm>
              <a:off x="238125" y="562475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14"/>
            <p:cNvSpPr/>
            <p:nvPr/>
          </p:nvSpPr>
          <p:spPr>
            <a:xfrm>
              <a:off x="238125" y="7531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14"/>
            <p:cNvSpPr/>
            <p:nvPr/>
          </p:nvSpPr>
          <p:spPr>
            <a:xfrm>
              <a:off x="238125" y="9422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14"/>
            <p:cNvSpPr/>
            <p:nvPr/>
          </p:nvSpPr>
          <p:spPr>
            <a:xfrm>
              <a:off x="238125" y="1131475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14"/>
            <p:cNvSpPr/>
            <p:nvPr/>
          </p:nvSpPr>
          <p:spPr>
            <a:xfrm>
              <a:off x="238125" y="13221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14"/>
            <p:cNvSpPr/>
            <p:nvPr/>
          </p:nvSpPr>
          <p:spPr>
            <a:xfrm>
              <a:off x="238125" y="15112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14"/>
            <p:cNvSpPr/>
            <p:nvPr/>
          </p:nvSpPr>
          <p:spPr>
            <a:xfrm>
              <a:off x="238125" y="1701925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14"/>
            <p:cNvSpPr/>
            <p:nvPr/>
          </p:nvSpPr>
          <p:spPr>
            <a:xfrm>
              <a:off x="238125" y="18911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14"/>
            <p:cNvSpPr/>
            <p:nvPr/>
          </p:nvSpPr>
          <p:spPr>
            <a:xfrm>
              <a:off x="238125" y="20802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14"/>
            <p:cNvSpPr/>
            <p:nvPr/>
          </p:nvSpPr>
          <p:spPr>
            <a:xfrm>
              <a:off x="238125" y="2270925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14"/>
            <p:cNvSpPr/>
            <p:nvPr/>
          </p:nvSpPr>
          <p:spPr>
            <a:xfrm>
              <a:off x="238125" y="24601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14"/>
            <p:cNvSpPr/>
            <p:nvPr/>
          </p:nvSpPr>
          <p:spPr>
            <a:xfrm>
              <a:off x="238125" y="2650825"/>
              <a:ext cx="5988200" cy="4500"/>
            </a:xfrm>
            <a:custGeom>
              <a:avLst/>
              <a:gdLst/>
              <a:ahLst/>
              <a:cxnLst/>
              <a:rect l="l" t="t" r="r" b="b"/>
              <a:pathLst>
                <a:path w="239528" h="180" extrusionOk="0">
                  <a:moveTo>
                    <a:pt x="0" y="0"/>
                  </a:moveTo>
                  <a:lnTo>
                    <a:pt x="0" y="179"/>
                  </a:lnTo>
                  <a:lnTo>
                    <a:pt x="239528" y="179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14"/>
            <p:cNvSpPr/>
            <p:nvPr/>
          </p:nvSpPr>
          <p:spPr>
            <a:xfrm>
              <a:off x="238125" y="2839925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14"/>
            <p:cNvSpPr/>
            <p:nvPr/>
          </p:nvSpPr>
          <p:spPr>
            <a:xfrm>
              <a:off x="238125" y="30291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14"/>
            <p:cNvSpPr/>
            <p:nvPr/>
          </p:nvSpPr>
          <p:spPr>
            <a:xfrm>
              <a:off x="238125" y="3219825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14"/>
            <p:cNvSpPr/>
            <p:nvPr/>
          </p:nvSpPr>
          <p:spPr>
            <a:xfrm>
              <a:off x="238125" y="3408925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14"/>
            <p:cNvSpPr/>
            <p:nvPr/>
          </p:nvSpPr>
          <p:spPr>
            <a:xfrm>
              <a:off x="238125" y="35981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14"/>
            <p:cNvSpPr/>
            <p:nvPr/>
          </p:nvSpPr>
          <p:spPr>
            <a:xfrm>
              <a:off x="2548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14"/>
            <p:cNvSpPr/>
            <p:nvPr/>
          </p:nvSpPr>
          <p:spPr>
            <a:xfrm>
              <a:off x="2548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14"/>
            <p:cNvSpPr/>
            <p:nvPr/>
          </p:nvSpPr>
          <p:spPr>
            <a:xfrm>
              <a:off x="4485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14"/>
            <p:cNvSpPr/>
            <p:nvPr/>
          </p:nvSpPr>
          <p:spPr>
            <a:xfrm>
              <a:off x="4485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14"/>
            <p:cNvSpPr/>
            <p:nvPr/>
          </p:nvSpPr>
          <p:spPr>
            <a:xfrm>
              <a:off x="6422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14"/>
            <p:cNvSpPr/>
            <p:nvPr/>
          </p:nvSpPr>
          <p:spPr>
            <a:xfrm>
              <a:off x="6422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14"/>
            <p:cNvSpPr/>
            <p:nvPr/>
          </p:nvSpPr>
          <p:spPr>
            <a:xfrm>
              <a:off x="8359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14"/>
            <p:cNvSpPr/>
            <p:nvPr/>
          </p:nvSpPr>
          <p:spPr>
            <a:xfrm>
              <a:off x="8359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14"/>
            <p:cNvSpPr/>
            <p:nvPr/>
          </p:nvSpPr>
          <p:spPr>
            <a:xfrm>
              <a:off x="10310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14"/>
            <p:cNvSpPr/>
            <p:nvPr/>
          </p:nvSpPr>
          <p:spPr>
            <a:xfrm>
              <a:off x="10310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14"/>
            <p:cNvSpPr/>
            <p:nvPr/>
          </p:nvSpPr>
          <p:spPr>
            <a:xfrm>
              <a:off x="122477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14"/>
            <p:cNvSpPr/>
            <p:nvPr/>
          </p:nvSpPr>
          <p:spPr>
            <a:xfrm>
              <a:off x="122477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14"/>
            <p:cNvSpPr/>
            <p:nvPr/>
          </p:nvSpPr>
          <p:spPr>
            <a:xfrm>
              <a:off x="141847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14"/>
            <p:cNvSpPr/>
            <p:nvPr/>
          </p:nvSpPr>
          <p:spPr>
            <a:xfrm>
              <a:off x="141847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14"/>
            <p:cNvSpPr/>
            <p:nvPr/>
          </p:nvSpPr>
          <p:spPr>
            <a:xfrm>
              <a:off x="1612200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14"/>
            <p:cNvSpPr/>
            <p:nvPr/>
          </p:nvSpPr>
          <p:spPr>
            <a:xfrm>
              <a:off x="1612200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14"/>
            <p:cNvSpPr/>
            <p:nvPr/>
          </p:nvSpPr>
          <p:spPr>
            <a:xfrm>
              <a:off x="18074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14"/>
            <p:cNvSpPr/>
            <p:nvPr/>
          </p:nvSpPr>
          <p:spPr>
            <a:xfrm>
              <a:off x="18074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14"/>
            <p:cNvSpPr/>
            <p:nvPr/>
          </p:nvSpPr>
          <p:spPr>
            <a:xfrm>
              <a:off x="20011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14"/>
            <p:cNvSpPr/>
            <p:nvPr/>
          </p:nvSpPr>
          <p:spPr>
            <a:xfrm>
              <a:off x="20011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14"/>
            <p:cNvSpPr/>
            <p:nvPr/>
          </p:nvSpPr>
          <p:spPr>
            <a:xfrm>
              <a:off x="21948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14"/>
            <p:cNvSpPr/>
            <p:nvPr/>
          </p:nvSpPr>
          <p:spPr>
            <a:xfrm>
              <a:off x="21948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14"/>
            <p:cNvSpPr/>
            <p:nvPr/>
          </p:nvSpPr>
          <p:spPr>
            <a:xfrm>
              <a:off x="23885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14"/>
            <p:cNvSpPr/>
            <p:nvPr/>
          </p:nvSpPr>
          <p:spPr>
            <a:xfrm>
              <a:off x="23885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14"/>
            <p:cNvSpPr/>
            <p:nvPr/>
          </p:nvSpPr>
          <p:spPr>
            <a:xfrm>
              <a:off x="25837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14"/>
            <p:cNvSpPr/>
            <p:nvPr/>
          </p:nvSpPr>
          <p:spPr>
            <a:xfrm>
              <a:off x="25837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14"/>
            <p:cNvSpPr/>
            <p:nvPr/>
          </p:nvSpPr>
          <p:spPr>
            <a:xfrm>
              <a:off x="27774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14"/>
            <p:cNvSpPr/>
            <p:nvPr/>
          </p:nvSpPr>
          <p:spPr>
            <a:xfrm>
              <a:off x="27774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14"/>
            <p:cNvSpPr/>
            <p:nvPr/>
          </p:nvSpPr>
          <p:spPr>
            <a:xfrm>
              <a:off x="297112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14"/>
            <p:cNvSpPr/>
            <p:nvPr/>
          </p:nvSpPr>
          <p:spPr>
            <a:xfrm>
              <a:off x="297112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14"/>
            <p:cNvSpPr/>
            <p:nvPr/>
          </p:nvSpPr>
          <p:spPr>
            <a:xfrm>
              <a:off x="316482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14"/>
            <p:cNvSpPr/>
            <p:nvPr/>
          </p:nvSpPr>
          <p:spPr>
            <a:xfrm>
              <a:off x="316482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14"/>
            <p:cNvSpPr/>
            <p:nvPr/>
          </p:nvSpPr>
          <p:spPr>
            <a:xfrm>
              <a:off x="3360125" y="358125"/>
              <a:ext cx="4500" cy="3421650"/>
            </a:xfrm>
            <a:custGeom>
              <a:avLst/>
              <a:gdLst/>
              <a:ahLst/>
              <a:cxnLst/>
              <a:rect l="l" t="t" r="r" b="b"/>
              <a:pathLst>
                <a:path w="180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179" y="136865"/>
                  </a:lnTo>
                  <a:lnTo>
                    <a:pt x="179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14"/>
            <p:cNvSpPr/>
            <p:nvPr/>
          </p:nvSpPr>
          <p:spPr>
            <a:xfrm>
              <a:off x="3360125" y="358125"/>
              <a:ext cx="4500" cy="3421650"/>
            </a:xfrm>
            <a:custGeom>
              <a:avLst/>
              <a:gdLst/>
              <a:ahLst/>
              <a:cxnLst/>
              <a:rect l="l" t="t" r="r" b="b"/>
              <a:pathLst>
                <a:path w="180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179" y="136865"/>
                  </a:lnTo>
                  <a:lnTo>
                    <a:pt x="179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14"/>
            <p:cNvSpPr/>
            <p:nvPr/>
          </p:nvSpPr>
          <p:spPr>
            <a:xfrm>
              <a:off x="35538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14"/>
            <p:cNvSpPr/>
            <p:nvPr/>
          </p:nvSpPr>
          <p:spPr>
            <a:xfrm>
              <a:off x="35538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14"/>
            <p:cNvSpPr/>
            <p:nvPr/>
          </p:nvSpPr>
          <p:spPr>
            <a:xfrm>
              <a:off x="37475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14"/>
            <p:cNvSpPr/>
            <p:nvPr/>
          </p:nvSpPr>
          <p:spPr>
            <a:xfrm>
              <a:off x="37475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14"/>
            <p:cNvSpPr/>
            <p:nvPr/>
          </p:nvSpPr>
          <p:spPr>
            <a:xfrm>
              <a:off x="39412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14"/>
            <p:cNvSpPr/>
            <p:nvPr/>
          </p:nvSpPr>
          <p:spPr>
            <a:xfrm>
              <a:off x="39412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14"/>
            <p:cNvSpPr/>
            <p:nvPr/>
          </p:nvSpPr>
          <p:spPr>
            <a:xfrm>
              <a:off x="4136375" y="358125"/>
              <a:ext cx="4625" cy="3421650"/>
            </a:xfrm>
            <a:custGeom>
              <a:avLst/>
              <a:gdLst/>
              <a:ahLst/>
              <a:cxnLst/>
              <a:rect l="l" t="t" r="r" b="b"/>
              <a:pathLst>
                <a:path w="185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185" y="136865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14"/>
            <p:cNvSpPr/>
            <p:nvPr/>
          </p:nvSpPr>
          <p:spPr>
            <a:xfrm>
              <a:off x="4136375" y="358125"/>
              <a:ext cx="4625" cy="3421650"/>
            </a:xfrm>
            <a:custGeom>
              <a:avLst/>
              <a:gdLst/>
              <a:ahLst/>
              <a:cxnLst/>
              <a:rect l="l" t="t" r="r" b="b"/>
              <a:pathLst>
                <a:path w="185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185" y="136865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14"/>
            <p:cNvSpPr/>
            <p:nvPr/>
          </p:nvSpPr>
          <p:spPr>
            <a:xfrm>
              <a:off x="43300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14"/>
            <p:cNvSpPr/>
            <p:nvPr/>
          </p:nvSpPr>
          <p:spPr>
            <a:xfrm>
              <a:off x="43300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14"/>
            <p:cNvSpPr/>
            <p:nvPr/>
          </p:nvSpPr>
          <p:spPr>
            <a:xfrm>
              <a:off x="45237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14"/>
            <p:cNvSpPr/>
            <p:nvPr/>
          </p:nvSpPr>
          <p:spPr>
            <a:xfrm>
              <a:off x="45237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14"/>
            <p:cNvSpPr/>
            <p:nvPr/>
          </p:nvSpPr>
          <p:spPr>
            <a:xfrm>
              <a:off x="47174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14"/>
            <p:cNvSpPr/>
            <p:nvPr/>
          </p:nvSpPr>
          <p:spPr>
            <a:xfrm>
              <a:off x="47174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14"/>
            <p:cNvSpPr/>
            <p:nvPr/>
          </p:nvSpPr>
          <p:spPr>
            <a:xfrm>
              <a:off x="491117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14"/>
            <p:cNvSpPr/>
            <p:nvPr/>
          </p:nvSpPr>
          <p:spPr>
            <a:xfrm>
              <a:off x="491117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14"/>
            <p:cNvSpPr/>
            <p:nvPr/>
          </p:nvSpPr>
          <p:spPr>
            <a:xfrm>
              <a:off x="51064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14"/>
            <p:cNvSpPr/>
            <p:nvPr/>
          </p:nvSpPr>
          <p:spPr>
            <a:xfrm>
              <a:off x="51064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14"/>
            <p:cNvSpPr/>
            <p:nvPr/>
          </p:nvSpPr>
          <p:spPr>
            <a:xfrm>
              <a:off x="53001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14"/>
            <p:cNvSpPr/>
            <p:nvPr/>
          </p:nvSpPr>
          <p:spPr>
            <a:xfrm>
              <a:off x="53001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14"/>
            <p:cNvSpPr/>
            <p:nvPr/>
          </p:nvSpPr>
          <p:spPr>
            <a:xfrm>
              <a:off x="54938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14"/>
            <p:cNvSpPr/>
            <p:nvPr/>
          </p:nvSpPr>
          <p:spPr>
            <a:xfrm>
              <a:off x="54938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14"/>
            <p:cNvSpPr/>
            <p:nvPr/>
          </p:nvSpPr>
          <p:spPr>
            <a:xfrm>
              <a:off x="56875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14"/>
            <p:cNvSpPr/>
            <p:nvPr/>
          </p:nvSpPr>
          <p:spPr>
            <a:xfrm>
              <a:off x="56875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14"/>
            <p:cNvSpPr/>
            <p:nvPr/>
          </p:nvSpPr>
          <p:spPr>
            <a:xfrm>
              <a:off x="58827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14"/>
            <p:cNvSpPr/>
            <p:nvPr/>
          </p:nvSpPr>
          <p:spPr>
            <a:xfrm>
              <a:off x="58827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14"/>
            <p:cNvSpPr/>
            <p:nvPr/>
          </p:nvSpPr>
          <p:spPr>
            <a:xfrm>
              <a:off x="60764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14"/>
            <p:cNvSpPr/>
            <p:nvPr/>
          </p:nvSpPr>
          <p:spPr>
            <a:xfrm>
              <a:off x="60764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98" name="Google Shape;1098;p1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38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Lalezar"/>
              <a:buNone/>
              <a:defRPr>
                <a:latin typeface="Lalezar"/>
                <a:ea typeface="Lalezar"/>
                <a:cs typeface="Lalezar"/>
                <a:sym typeface="Lalezar"/>
              </a:defRPr>
            </a:lvl9pPr>
          </a:lstStyle>
          <a:p>
            <a:endParaRPr/>
          </a:p>
        </p:txBody>
      </p:sp>
      <p:sp>
        <p:nvSpPr>
          <p:cNvPr id="1099" name="Google Shape;1099;p14"/>
          <p:cNvSpPr txBox="1">
            <a:spLocks noGrp="1"/>
          </p:cNvSpPr>
          <p:nvPr>
            <p:ph type="title" idx="2" hasCustomPrompt="1"/>
          </p:nvPr>
        </p:nvSpPr>
        <p:spPr>
          <a:xfrm>
            <a:off x="1011991" y="1355150"/>
            <a:ext cx="837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9375F"/>
              </a:buClr>
              <a:buSzPts val="6000"/>
              <a:buNone/>
              <a:defRPr sz="44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2pPr>
            <a:lvl3pPr lvl="2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3pPr>
            <a:lvl4pPr lvl="3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4pPr>
            <a:lvl5pPr lvl="4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5pPr>
            <a:lvl6pPr lvl="5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6pPr>
            <a:lvl7pPr lvl="6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7pPr>
            <a:lvl8pPr lvl="7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8pPr>
            <a:lvl9pPr lvl="8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9pPr>
          </a:lstStyle>
          <a:p>
            <a:r>
              <a:t>xx%</a:t>
            </a:r>
          </a:p>
        </p:txBody>
      </p:sp>
      <p:sp>
        <p:nvSpPr>
          <p:cNvPr id="1100" name="Google Shape;1100;p14"/>
          <p:cNvSpPr txBox="1">
            <a:spLocks noGrp="1"/>
          </p:cNvSpPr>
          <p:nvPr>
            <p:ph type="subTitle" idx="1"/>
          </p:nvPr>
        </p:nvSpPr>
        <p:spPr>
          <a:xfrm>
            <a:off x="1922834" y="1400175"/>
            <a:ext cx="2555700" cy="41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9375F"/>
              </a:buClr>
              <a:buSzPts val="1400"/>
              <a:buFont typeface="Open Sans SemiBold"/>
              <a:buNone/>
              <a:defRPr sz="1829">
                <a:highlight>
                  <a:srgbClr val="FFF2CC"/>
                </a:highlight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Open Sans SemiBold"/>
              <a:buNone/>
              <a:defRPr>
                <a:latin typeface="Open Sans SemiBold"/>
                <a:ea typeface="Open Sans SemiBold"/>
                <a:cs typeface="Open Sans SemiBold"/>
                <a:sym typeface="Open Sans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Open Sans SemiBold"/>
              <a:buNone/>
              <a:defRPr>
                <a:latin typeface="Open Sans SemiBold"/>
                <a:ea typeface="Open Sans SemiBold"/>
                <a:cs typeface="Open Sans SemiBold"/>
                <a:sym typeface="Open Sans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Open Sans SemiBold"/>
              <a:buNone/>
              <a:defRPr>
                <a:latin typeface="Open Sans SemiBold"/>
                <a:ea typeface="Open Sans SemiBold"/>
                <a:cs typeface="Open Sans SemiBold"/>
                <a:sym typeface="Open Sans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Open Sans SemiBold"/>
              <a:buNone/>
              <a:defRPr>
                <a:latin typeface="Open Sans SemiBold"/>
                <a:ea typeface="Open Sans SemiBold"/>
                <a:cs typeface="Open Sans SemiBold"/>
                <a:sym typeface="Open Sans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Open Sans SemiBold"/>
              <a:buNone/>
              <a:defRPr>
                <a:latin typeface="Open Sans SemiBold"/>
                <a:ea typeface="Open Sans SemiBold"/>
                <a:cs typeface="Open Sans SemiBold"/>
                <a:sym typeface="Open Sans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Open Sans SemiBold"/>
              <a:buNone/>
              <a:defRPr>
                <a:latin typeface="Open Sans SemiBold"/>
                <a:ea typeface="Open Sans SemiBold"/>
                <a:cs typeface="Open Sans SemiBold"/>
                <a:sym typeface="Open Sans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Open Sans SemiBold"/>
              <a:buNone/>
              <a:defRPr>
                <a:latin typeface="Open Sans SemiBold"/>
                <a:ea typeface="Open Sans SemiBold"/>
                <a:cs typeface="Open Sans SemiBold"/>
                <a:sym typeface="Open Sans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Open Sans SemiBold"/>
              <a:buNone/>
              <a:defRPr>
                <a:latin typeface="Open Sans SemiBold"/>
                <a:ea typeface="Open Sans SemiBold"/>
                <a:cs typeface="Open Sans SemiBold"/>
                <a:sym typeface="Open Sans SemiBold"/>
              </a:defRPr>
            </a:lvl9pPr>
          </a:lstStyle>
          <a:p>
            <a:endParaRPr/>
          </a:p>
        </p:txBody>
      </p:sp>
      <p:sp>
        <p:nvSpPr>
          <p:cNvPr id="1101" name="Google Shape;1101;p14"/>
          <p:cNvSpPr txBox="1">
            <a:spLocks noGrp="1"/>
          </p:cNvSpPr>
          <p:nvPr>
            <p:ph type="subTitle" idx="3"/>
          </p:nvPr>
        </p:nvSpPr>
        <p:spPr>
          <a:xfrm>
            <a:off x="1922834" y="1796625"/>
            <a:ext cx="2555700" cy="74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2" name="Google Shape;1102;p14"/>
          <p:cNvSpPr txBox="1">
            <a:spLocks noGrp="1"/>
          </p:cNvSpPr>
          <p:nvPr>
            <p:ph type="title" idx="4" hasCustomPrompt="1"/>
          </p:nvPr>
        </p:nvSpPr>
        <p:spPr>
          <a:xfrm>
            <a:off x="1011991" y="2449400"/>
            <a:ext cx="837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9375F"/>
              </a:buClr>
              <a:buSzPts val="6000"/>
              <a:buNone/>
              <a:defRPr sz="44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2pPr>
            <a:lvl3pPr lvl="2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3pPr>
            <a:lvl4pPr lvl="3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4pPr>
            <a:lvl5pPr lvl="4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5pPr>
            <a:lvl6pPr lvl="5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6pPr>
            <a:lvl7pPr lvl="6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7pPr>
            <a:lvl8pPr lvl="7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8pPr>
            <a:lvl9pPr lvl="8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9pPr>
          </a:lstStyle>
          <a:p>
            <a:r>
              <a:t>xx%</a:t>
            </a:r>
          </a:p>
        </p:txBody>
      </p:sp>
      <p:sp>
        <p:nvSpPr>
          <p:cNvPr id="1103" name="Google Shape;1103;p14"/>
          <p:cNvSpPr txBox="1">
            <a:spLocks noGrp="1"/>
          </p:cNvSpPr>
          <p:nvPr>
            <p:ph type="subTitle" idx="5"/>
          </p:nvPr>
        </p:nvSpPr>
        <p:spPr>
          <a:xfrm>
            <a:off x="1922834" y="2527600"/>
            <a:ext cx="2555700" cy="41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9375F"/>
              </a:buClr>
              <a:buSzPts val="1400"/>
              <a:buFont typeface="Open Sans SemiBold"/>
              <a:buNone/>
              <a:defRPr sz="1829">
                <a:highlight>
                  <a:srgbClr val="FFF2CC"/>
                </a:highlight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Open Sans SemiBold"/>
              <a:buNone/>
              <a:defRPr>
                <a:latin typeface="Open Sans SemiBold"/>
                <a:ea typeface="Open Sans SemiBold"/>
                <a:cs typeface="Open Sans SemiBold"/>
                <a:sym typeface="Open Sans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Open Sans SemiBold"/>
              <a:buNone/>
              <a:defRPr>
                <a:latin typeface="Open Sans SemiBold"/>
                <a:ea typeface="Open Sans SemiBold"/>
                <a:cs typeface="Open Sans SemiBold"/>
                <a:sym typeface="Open Sans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Open Sans SemiBold"/>
              <a:buNone/>
              <a:defRPr>
                <a:latin typeface="Open Sans SemiBold"/>
                <a:ea typeface="Open Sans SemiBold"/>
                <a:cs typeface="Open Sans SemiBold"/>
                <a:sym typeface="Open Sans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Open Sans SemiBold"/>
              <a:buNone/>
              <a:defRPr>
                <a:latin typeface="Open Sans SemiBold"/>
                <a:ea typeface="Open Sans SemiBold"/>
                <a:cs typeface="Open Sans SemiBold"/>
                <a:sym typeface="Open Sans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Open Sans SemiBold"/>
              <a:buNone/>
              <a:defRPr>
                <a:latin typeface="Open Sans SemiBold"/>
                <a:ea typeface="Open Sans SemiBold"/>
                <a:cs typeface="Open Sans SemiBold"/>
                <a:sym typeface="Open Sans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Open Sans SemiBold"/>
              <a:buNone/>
              <a:defRPr>
                <a:latin typeface="Open Sans SemiBold"/>
                <a:ea typeface="Open Sans SemiBold"/>
                <a:cs typeface="Open Sans SemiBold"/>
                <a:sym typeface="Open Sans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Open Sans SemiBold"/>
              <a:buNone/>
              <a:defRPr>
                <a:latin typeface="Open Sans SemiBold"/>
                <a:ea typeface="Open Sans SemiBold"/>
                <a:cs typeface="Open Sans SemiBold"/>
                <a:sym typeface="Open Sans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Open Sans SemiBold"/>
              <a:buNone/>
              <a:defRPr>
                <a:latin typeface="Open Sans SemiBold"/>
                <a:ea typeface="Open Sans SemiBold"/>
                <a:cs typeface="Open Sans SemiBold"/>
                <a:sym typeface="Open Sans SemiBold"/>
              </a:defRPr>
            </a:lvl9pPr>
          </a:lstStyle>
          <a:p>
            <a:endParaRPr/>
          </a:p>
        </p:txBody>
      </p:sp>
      <p:sp>
        <p:nvSpPr>
          <p:cNvPr id="1104" name="Google Shape;1104;p14"/>
          <p:cNvSpPr txBox="1">
            <a:spLocks noGrp="1"/>
          </p:cNvSpPr>
          <p:nvPr>
            <p:ph type="subTitle" idx="6"/>
          </p:nvPr>
        </p:nvSpPr>
        <p:spPr>
          <a:xfrm>
            <a:off x="1922834" y="2924044"/>
            <a:ext cx="2555700" cy="74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5" name="Google Shape;1105;p14"/>
          <p:cNvSpPr txBox="1">
            <a:spLocks noGrp="1"/>
          </p:cNvSpPr>
          <p:nvPr>
            <p:ph type="title" idx="7" hasCustomPrompt="1"/>
          </p:nvPr>
        </p:nvSpPr>
        <p:spPr>
          <a:xfrm>
            <a:off x="1011991" y="3591700"/>
            <a:ext cx="837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9375F"/>
              </a:buClr>
              <a:buSzPts val="6000"/>
              <a:buNone/>
              <a:defRPr sz="44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2pPr>
            <a:lvl3pPr lvl="2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3pPr>
            <a:lvl4pPr lvl="3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4pPr>
            <a:lvl5pPr lvl="4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5pPr>
            <a:lvl6pPr lvl="5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6pPr>
            <a:lvl7pPr lvl="6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7pPr>
            <a:lvl8pPr lvl="7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8pPr>
            <a:lvl9pPr lvl="8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9pPr>
          </a:lstStyle>
          <a:p>
            <a:r>
              <a:t>xx%</a:t>
            </a:r>
          </a:p>
        </p:txBody>
      </p:sp>
      <p:sp>
        <p:nvSpPr>
          <p:cNvPr id="1106" name="Google Shape;1106;p14"/>
          <p:cNvSpPr txBox="1">
            <a:spLocks noGrp="1"/>
          </p:cNvSpPr>
          <p:nvPr>
            <p:ph type="subTitle" idx="8"/>
          </p:nvPr>
        </p:nvSpPr>
        <p:spPr>
          <a:xfrm>
            <a:off x="1922834" y="3640775"/>
            <a:ext cx="2555700" cy="41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9375F"/>
              </a:buClr>
              <a:buSzPts val="1400"/>
              <a:buFont typeface="Open Sans SemiBold"/>
              <a:buNone/>
              <a:defRPr sz="1829">
                <a:highlight>
                  <a:srgbClr val="FFF2CC"/>
                </a:highlight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Open Sans SemiBold"/>
              <a:buNone/>
              <a:defRPr>
                <a:latin typeface="Open Sans SemiBold"/>
                <a:ea typeface="Open Sans SemiBold"/>
                <a:cs typeface="Open Sans SemiBold"/>
                <a:sym typeface="Open Sans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Open Sans SemiBold"/>
              <a:buNone/>
              <a:defRPr>
                <a:latin typeface="Open Sans SemiBold"/>
                <a:ea typeface="Open Sans SemiBold"/>
                <a:cs typeface="Open Sans SemiBold"/>
                <a:sym typeface="Open Sans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Open Sans SemiBold"/>
              <a:buNone/>
              <a:defRPr>
                <a:latin typeface="Open Sans SemiBold"/>
                <a:ea typeface="Open Sans SemiBold"/>
                <a:cs typeface="Open Sans SemiBold"/>
                <a:sym typeface="Open Sans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Open Sans SemiBold"/>
              <a:buNone/>
              <a:defRPr>
                <a:latin typeface="Open Sans SemiBold"/>
                <a:ea typeface="Open Sans SemiBold"/>
                <a:cs typeface="Open Sans SemiBold"/>
                <a:sym typeface="Open Sans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Open Sans SemiBold"/>
              <a:buNone/>
              <a:defRPr>
                <a:latin typeface="Open Sans SemiBold"/>
                <a:ea typeface="Open Sans SemiBold"/>
                <a:cs typeface="Open Sans SemiBold"/>
                <a:sym typeface="Open Sans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Open Sans SemiBold"/>
              <a:buNone/>
              <a:defRPr>
                <a:latin typeface="Open Sans SemiBold"/>
                <a:ea typeface="Open Sans SemiBold"/>
                <a:cs typeface="Open Sans SemiBold"/>
                <a:sym typeface="Open Sans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Open Sans SemiBold"/>
              <a:buNone/>
              <a:defRPr>
                <a:latin typeface="Open Sans SemiBold"/>
                <a:ea typeface="Open Sans SemiBold"/>
                <a:cs typeface="Open Sans SemiBold"/>
                <a:sym typeface="Open Sans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Open Sans SemiBold"/>
              <a:buNone/>
              <a:defRPr>
                <a:latin typeface="Open Sans SemiBold"/>
                <a:ea typeface="Open Sans SemiBold"/>
                <a:cs typeface="Open Sans SemiBold"/>
                <a:sym typeface="Open Sans SemiBold"/>
              </a:defRPr>
            </a:lvl9pPr>
          </a:lstStyle>
          <a:p>
            <a:endParaRPr/>
          </a:p>
        </p:txBody>
      </p:sp>
      <p:sp>
        <p:nvSpPr>
          <p:cNvPr id="1107" name="Google Shape;1107;p14"/>
          <p:cNvSpPr txBox="1">
            <a:spLocks noGrp="1"/>
          </p:cNvSpPr>
          <p:nvPr>
            <p:ph type="subTitle" idx="9"/>
          </p:nvPr>
        </p:nvSpPr>
        <p:spPr>
          <a:xfrm>
            <a:off x="1922834" y="4037225"/>
            <a:ext cx="2555700" cy="74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8" name="Google Shape;1108;p14"/>
          <p:cNvSpPr txBox="1">
            <a:spLocks noGrp="1"/>
          </p:cNvSpPr>
          <p:nvPr>
            <p:ph type="title" idx="13" hasCustomPrompt="1"/>
          </p:nvPr>
        </p:nvSpPr>
        <p:spPr>
          <a:xfrm>
            <a:off x="4664284" y="1349050"/>
            <a:ext cx="837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9375F"/>
              </a:buClr>
              <a:buSzPts val="6000"/>
              <a:buNone/>
              <a:defRPr sz="44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2pPr>
            <a:lvl3pPr lvl="2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3pPr>
            <a:lvl4pPr lvl="3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4pPr>
            <a:lvl5pPr lvl="4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5pPr>
            <a:lvl6pPr lvl="5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6pPr>
            <a:lvl7pPr lvl="6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7pPr>
            <a:lvl8pPr lvl="7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8pPr>
            <a:lvl9pPr lvl="8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9pPr>
          </a:lstStyle>
          <a:p>
            <a:r>
              <a:t>xx%</a:t>
            </a:r>
          </a:p>
        </p:txBody>
      </p:sp>
      <p:sp>
        <p:nvSpPr>
          <p:cNvPr id="1109" name="Google Shape;1109;p14"/>
          <p:cNvSpPr txBox="1">
            <a:spLocks noGrp="1"/>
          </p:cNvSpPr>
          <p:nvPr>
            <p:ph type="subTitle" idx="14"/>
          </p:nvPr>
        </p:nvSpPr>
        <p:spPr>
          <a:xfrm>
            <a:off x="5576309" y="1404625"/>
            <a:ext cx="2555700" cy="41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9375F"/>
              </a:buClr>
              <a:buSzPts val="1400"/>
              <a:buFont typeface="Open Sans SemiBold"/>
              <a:buNone/>
              <a:defRPr sz="1829">
                <a:highlight>
                  <a:srgbClr val="FFF2CC"/>
                </a:highlight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Open Sans SemiBold"/>
              <a:buNone/>
              <a:defRPr>
                <a:latin typeface="Open Sans SemiBold"/>
                <a:ea typeface="Open Sans SemiBold"/>
                <a:cs typeface="Open Sans SemiBold"/>
                <a:sym typeface="Open Sans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Open Sans SemiBold"/>
              <a:buNone/>
              <a:defRPr>
                <a:latin typeface="Open Sans SemiBold"/>
                <a:ea typeface="Open Sans SemiBold"/>
                <a:cs typeface="Open Sans SemiBold"/>
                <a:sym typeface="Open Sans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Open Sans SemiBold"/>
              <a:buNone/>
              <a:defRPr>
                <a:latin typeface="Open Sans SemiBold"/>
                <a:ea typeface="Open Sans SemiBold"/>
                <a:cs typeface="Open Sans SemiBold"/>
                <a:sym typeface="Open Sans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Open Sans SemiBold"/>
              <a:buNone/>
              <a:defRPr>
                <a:latin typeface="Open Sans SemiBold"/>
                <a:ea typeface="Open Sans SemiBold"/>
                <a:cs typeface="Open Sans SemiBold"/>
                <a:sym typeface="Open Sans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Open Sans SemiBold"/>
              <a:buNone/>
              <a:defRPr>
                <a:latin typeface="Open Sans SemiBold"/>
                <a:ea typeface="Open Sans SemiBold"/>
                <a:cs typeface="Open Sans SemiBold"/>
                <a:sym typeface="Open Sans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Open Sans SemiBold"/>
              <a:buNone/>
              <a:defRPr>
                <a:latin typeface="Open Sans SemiBold"/>
                <a:ea typeface="Open Sans SemiBold"/>
                <a:cs typeface="Open Sans SemiBold"/>
                <a:sym typeface="Open Sans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Open Sans SemiBold"/>
              <a:buNone/>
              <a:defRPr>
                <a:latin typeface="Open Sans SemiBold"/>
                <a:ea typeface="Open Sans SemiBold"/>
                <a:cs typeface="Open Sans SemiBold"/>
                <a:sym typeface="Open Sans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Open Sans SemiBold"/>
              <a:buNone/>
              <a:defRPr>
                <a:latin typeface="Open Sans SemiBold"/>
                <a:ea typeface="Open Sans SemiBold"/>
                <a:cs typeface="Open Sans SemiBold"/>
                <a:sym typeface="Open Sans SemiBold"/>
              </a:defRPr>
            </a:lvl9pPr>
          </a:lstStyle>
          <a:p>
            <a:endParaRPr/>
          </a:p>
        </p:txBody>
      </p:sp>
      <p:sp>
        <p:nvSpPr>
          <p:cNvPr id="1110" name="Google Shape;1110;p14"/>
          <p:cNvSpPr txBox="1">
            <a:spLocks noGrp="1"/>
          </p:cNvSpPr>
          <p:nvPr>
            <p:ph type="subTitle" idx="15"/>
          </p:nvPr>
        </p:nvSpPr>
        <p:spPr>
          <a:xfrm>
            <a:off x="5576309" y="1801075"/>
            <a:ext cx="2555700" cy="74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1" name="Google Shape;1111;p14"/>
          <p:cNvSpPr txBox="1">
            <a:spLocks noGrp="1"/>
          </p:cNvSpPr>
          <p:nvPr>
            <p:ph type="title" idx="16" hasCustomPrompt="1"/>
          </p:nvPr>
        </p:nvSpPr>
        <p:spPr>
          <a:xfrm>
            <a:off x="4664284" y="2443300"/>
            <a:ext cx="837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9375F"/>
              </a:buClr>
              <a:buSzPts val="6000"/>
              <a:buNone/>
              <a:defRPr sz="44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2pPr>
            <a:lvl3pPr lvl="2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3pPr>
            <a:lvl4pPr lvl="3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4pPr>
            <a:lvl5pPr lvl="4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5pPr>
            <a:lvl6pPr lvl="5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6pPr>
            <a:lvl7pPr lvl="6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7pPr>
            <a:lvl8pPr lvl="7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8pPr>
            <a:lvl9pPr lvl="8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9pPr>
          </a:lstStyle>
          <a:p>
            <a:r>
              <a:t>xx%</a:t>
            </a:r>
          </a:p>
        </p:txBody>
      </p:sp>
      <p:sp>
        <p:nvSpPr>
          <p:cNvPr id="1112" name="Google Shape;1112;p14"/>
          <p:cNvSpPr txBox="1">
            <a:spLocks noGrp="1"/>
          </p:cNvSpPr>
          <p:nvPr>
            <p:ph type="subTitle" idx="17"/>
          </p:nvPr>
        </p:nvSpPr>
        <p:spPr>
          <a:xfrm>
            <a:off x="5576309" y="2527600"/>
            <a:ext cx="2555700" cy="41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9375F"/>
              </a:buClr>
              <a:buSzPts val="1400"/>
              <a:buFont typeface="Open Sans SemiBold"/>
              <a:buNone/>
              <a:defRPr sz="1829">
                <a:highlight>
                  <a:srgbClr val="FFF2CC"/>
                </a:highlight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Open Sans SemiBold"/>
              <a:buNone/>
              <a:defRPr>
                <a:latin typeface="Open Sans SemiBold"/>
                <a:ea typeface="Open Sans SemiBold"/>
                <a:cs typeface="Open Sans SemiBold"/>
                <a:sym typeface="Open Sans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Open Sans SemiBold"/>
              <a:buNone/>
              <a:defRPr>
                <a:latin typeface="Open Sans SemiBold"/>
                <a:ea typeface="Open Sans SemiBold"/>
                <a:cs typeface="Open Sans SemiBold"/>
                <a:sym typeface="Open Sans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Open Sans SemiBold"/>
              <a:buNone/>
              <a:defRPr>
                <a:latin typeface="Open Sans SemiBold"/>
                <a:ea typeface="Open Sans SemiBold"/>
                <a:cs typeface="Open Sans SemiBold"/>
                <a:sym typeface="Open Sans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Open Sans SemiBold"/>
              <a:buNone/>
              <a:defRPr>
                <a:latin typeface="Open Sans SemiBold"/>
                <a:ea typeface="Open Sans SemiBold"/>
                <a:cs typeface="Open Sans SemiBold"/>
                <a:sym typeface="Open Sans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Open Sans SemiBold"/>
              <a:buNone/>
              <a:defRPr>
                <a:latin typeface="Open Sans SemiBold"/>
                <a:ea typeface="Open Sans SemiBold"/>
                <a:cs typeface="Open Sans SemiBold"/>
                <a:sym typeface="Open Sans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Open Sans SemiBold"/>
              <a:buNone/>
              <a:defRPr>
                <a:latin typeface="Open Sans SemiBold"/>
                <a:ea typeface="Open Sans SemiBold"/>
                <a:cs typeface="Open Sans SemiBold"/>
                <a:sym typeface="Open Sans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Open Sans SemiBold"/>
              <a:buNone/>
              <a:defRPr>
                <a:latin typeface="Open Sans SemiBold"/>
                <a:ea typeface="Open Sans SemiBold"/>
                <a:cs typeface="Open Sans SemiBold"/>
                <a:sym typeface="Open Sans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Open Sans SemiBold"/>
              <a:buNone/>
              <a:defRPr>
                <a:latin typeface="Open Sans SemiBold"/>
                <a:ea typeface="Open Sans SemiBold"/>
                <a:cs typeface="Open Sans SemiBold"/>
                <a:sym typeface="Open Sans SemiBold"/>
              </a:defRPr>
            </a:lvl9pPr>
          </a:lstStyle>
          <a:p>
            <a:endParaRPr/>
          </a:p>
        </p:txBody>
      </p:sp>
      <p:sp>
        <p:nvSpPr>
          <p:cNvPr id="1113" name="Google Shape;1113;p14"/>
          <p:cNvSpPr txBox="1">
            <a:spLocks noGrp="1"/>
          </p:cNvSpPr>
          <p:nvPr>
            <p:ph type="subTitle" idx="18"/>
          </p:nvPr>
        </p:nvSpPr>
        <p:spPr>
          <a:xfrm>
            <a:off x="5576309" y="2924044"/>
            <a:ext cx="2555700" cy="74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4" name="Google Shape;1114;p14"/>
          <p:cNvSpPr txBox="1">
            <a:spLocks noGrp="1"/>
          </p:cNvSpPr>
          <p:nvPr>
            <p:ph type="title" idx="19" hasCustomPrompt="1"/>
          </p:nvPr>
        </p:nvSpPr>
        <p:spPr>
          <a:xfrm>
            <a:off x="4664284" y="3585600"/>
            <a:ext cx="837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9375F"/>
              </a:buClr>
              <a:buSzPts val="6000"/>
              <a:buNone/>
              <a:defRPr sz="44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2pPr>
            <a:lvl3pPr lvl="2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3pPr>
            <a:lvl4pPr lvl="3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4pPr>
            <a:lvl5pPr lvl="4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5pPr>
            <a:lvl6pPr lvl="5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6pPr>
            <a:lvl7pPr lvl="6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7pPr>
            <a:lvl8pPr lvl="7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8pPr>
            <a:lvl9pPr lvl="8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9pPr>
          </a:lstStyle>
          <a:p>
            <a:r>
              <a:t>xx%</a:t>
            </a:r>
          </a:p>
        </p:txBody>
      </p:sp>
      <p:sp>
        <p:nvSpPr>
          <p:cNvPr id="1115" name="Google Shape;1115;p14"/>
          <p:cNvSpPr txBox="1">
            <a:spLocks noGrp="1"/>
          </p:cNvSpPr>
          <p:nvPr>
            <p:ph type="subTitle" idx="20"/>
          </p:nvPr>
        </p:nvSpPr>
        <p:spPr>
          <a:xfrm>
            <a:off x="5576309" y="3640775"/>
            <a:ext cx="2555700" cy="41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9375F"/>
              </a:buClr>
              <a:buSzPts val="1400"/>
              <a:buFont typeface="Open Sans SemiBold"/>
              <a:buNone/>
              <a:defRPr sz="1829">
                <a:highlight>
                  <a:srgbClr val="FFF2CC"/>
                </a:highlight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Open Sans SemiBold"/>
              <a:buNone/>
              <a:defRPr>
                <a:latin typeface="Open Sans SemiBold"/>
                <a:ea typeface="Open Sans SemiBold"/>
                <a:cs typeface="Open Sans SemiBold"/>
                <a:sym typeface="Open Sans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Open Sans SemiBold"/>
              <a:buNone/>
              <a:defRPr>
                <a:latin typeface="Open Sans SemiBold"/>
                <a:ea typeface="Open Sans SemiBold"/>
                <a:cs typeface="Open Sans SemiBold"/>
                <a:sym typeface="Open Sans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Open Sans SemiBold"/>
              <a:buNone/>
              <a:defRPr>
                <a:latin typeface="Open Sans SemiBold"/>
                <a:ea typeface="Open Sans SemiBold"/>
                <a:cs typeface="Open Sans SemiBold"/>
                <a:sym typeface="Open Sans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Open Sans SemiBold"/>
              <a:buNone/>
              <a:defRPr>
                <a:latin typeface="Open Sans SemiBold"/>
                <a:ea typeface="Open Sans SemiBold"/>
                <a:cs typeface="Open Sans SemiBold"/>
                <a:sym typeface="Open Sans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Open Sans SemiBold"/>
              <a:buNone/>
              <a:defRPr>
                <a:latin typeface="Open Sans SemiBold"/>
                <a:ea typeface="Open Sans SemiBold"/>
                <a:cs typeface="Open Sans SemiBold"/>
                <a:sym typeface="Open Sans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Open Sans SemiBold"/>
              <a:buNone/>
              <a:defRPr>
                <a:latin typeface="Open Sans SemiBold"/>
                <a:ea typeface="Open Sans SemiBold"/>
                <a:cs typeface="Open Sans SemiBold"/>
                <a:sym typeface="Open Sans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Open Sans SemiBold"/>
              <a:buNone/>
              <a:defRPr>
                <a:latin typeface="Open Sans SemiBold"/>
                <a:ea typeface="Open Sans SemiBold"/>
                <a:cs typeface="Open Sans SemiBold"/>
                <a:sym typeface="Open Sans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Open Sans SemiBold"/>
              <a:buNone/>
              <a:defRPr>
                <a:latin typeface="Open Sans SemiBold"/>
                <a:ea typeface="Open Sans SemiBold"/>
                <a:cs typeface="Open Sans SemiBold"/>
                <a:sym typeface="Open Sans SemiBold"/>
              </a:defRPr>
            </a:lvl9pPr>
          </a:lstStyle>
          <a:p>
            <a:endParaRPr/>
          </a:p>
        </p:txBody>
      </p:sp>
      <p:sp>
        <p:nvSpPr>
          <p:cNvPr id="1116" name="Google Shape;1116;p14"/>
          <p:cNvSpPr txBox="1">
            <a:spLocks noGrp="1"/>
          </p:cNvSpPr>
          <p:nvPr>
            <p:ph type="subTitle" idx="21"/>
          </p:nvPr>
        </p:nvSpPr>
        <p:spPr>
          <a:xfrm>
            <a:off x="5576309" y="4037225"/>
            <a:ext cx="2555700" cy="74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2">
  <p:cSld name="CUSTOM_17">
    <p:spTree>
      <p:nvGrpSpPr>
        <p:cNvPr id="1" name="Shape 1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07" name="Google Shape;1407;p19"/>
          <p:cNvGrpSpPr/>
          <p:nvPr/>
        </p:nvGrpSpPr>
        <p:grpSpPr>
          <a:xfrm>
            <a:off x="-22742" y="-53681"/>
            <a:ext cx="9189492" cy="5250864"/>
            <a:chOff x="238125" y="358125"/>
            <a:chExt cx="5988200" cy="3421650"/>
          </a:xfrm>
        </p:grpSpPr>
        <p:sp>
          <p:nvSpPr>
            <p:cNvPr id="1408" name="Google Shape;1408;p19"/>
            <p:cNvSpPr/>
            <p:nvPr/>
          </p:nvSpPr>
          <p:spPr>
            <a:xfrm>
              <a:off x="593800" y="2994275"/>
              <a:ext cx="95300" cy="95425"/>
            </a:xfrm>
            <a:custGeom>
              <a:avLst/>
              <a:gdLst/>
              <a:ahLst/>
              <a:cxnLst/>
              <a:rect l="l" t="t" r="r" b="b"/>
              <a:pathLst>
                <a:path w="3812" h="3817" extrusionOk="0">
                  <a:moveTo>
                    <a:pt x="1937" y="1"/>
                  </a:moveTo>
                  <a:lnTo>
                    <a:pt x="0" y="1938"/>
                  </a:lnTo>
                  <a:lnTo>
                    <a:pt x="1937" y="3817"/>
                  </a:lnTo>
                  <a:lnTo>
                    <a:pt x="3812" y="1938"/>
                  </a:lnTo>
                  <a:lnTo>
                    <a:pt x="1937" y="1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19"/>
            <p:cNvSpPr/>
            <p:nvPr/>
          </p:nvSpPr>
          <p:spPr>
            <a:xfrm>
              <a:off x="5260825" y="2994275"/>
              <a:ext cx="95300" cy="95425"/>
            </a:xfrm>
            <a:custGeom>
              <a:avLst/>
              <a:gdLst/>
              <a:ahLst/>
              <a:cxnLst/>
              <a:rect l="l" t="t" r="r" b="b"/>
              <a:pathLst>
                <a:path w="3812" h="3817" extrusionOk="0">
                  <a:moveTo>
                    <a:pt x="1874" y="1"/>
                  </a:moveTo>
                  <a:lnTo>
                    <a:pt x="0" y="1938"/>
                  </a:lnTo>
                  <a:lnTo>
                    <a:pt x="1874" y="3817"/>
                  </a:lnTo>
                  <a:lnTo>
                    <a:pt x="3811" y="1938"/>
                  </a:lnTo>
                  <a:lnTo>
                    <a:pt x="1874" y="1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19"/>
            <p:cNvSpPr/>
            <p:nvPr/>
          </p:nvSpPr>
          <p:spPr>
            <a:xfrm>
              <a:off x="3124050" y="1093575"/>
              <a:ext cx="95300" cy="93850"/>
            </a:xfrm>
            <a:custGeom>
              <a:avLst/>
              <a:gdLst/>
              <a:ahLst/>
              <a:cxnLst/>
              <a:rect l="l" t="t" r="r" b="b"/>
              <a:pathLst>
                <a:path w="3812" h="3754" extrusionOk="0">
                  <a:moveTo>
                    <a:pt x="1874" y="1"/>
                  </a:moveTo>
                  <a:lnTo>
                    <a:pt x="0" y="1879"/>
                  </a:lnTo>
                  <a:lnTo>
                    <a:pt x="1874" y="3753"/>
                  </a:lnTo>
                  <a:lnTo>
                    <a:pt x="3811" y="1879"/>
                  </a:lnTo>
                  <a:lnTo>
                    <a:pt x="1874" y="1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19"/>
            <p:cNvSpPr/>
            <p:nvPr/>
          </p:nvSpPr>
          <p:spPr>
            <a:xfrm>
              <a:off x="5652700" y="712225"/>
              <a:ext cx="87800" cy="86350"/>
            </a:xfrm>
            <a:custGeom>
              <a:avLst/>
              <a:gdLst/>
              <a:ahLst/>
              <a:cxnLst/>
              <a:rect l="l" t="t" r="r" b="b"/>
              <a:pathLst>
                <a:path w="3512" h="3454" extrusionOk="0">
                  <a:moveTo>
                    <a:pt x="1759" y="911"/>
                  </a:moveTo>
                  <a:cubicBezTo>
                    <a:pt x="2180" y="911"/>
                    <a:pt x="2606" y="1274"/>
                    <a:pt x="2606" y="1758"/>
                  </a:cubicBezTo>
                  <a:cubicBezTo>
                    <a:pt x="2606" y="2180"/>
                    <a:pt x="2180" y="2543"/>
                    <a:pt x="1759" y="2543"/>
                  </a:cubicBezTo>
                  <a:cubicBezTo>
                    <a:pt x="1274" y="2543"/>
                    <a:pt x="911" y="2180"/>
                    <a:pt x="911" y="1758"/>
                  </a:cubicBezTo>
                  <a:cubicBezTo>
                    <a:pt x="911" y="1274"/>
                    <a:pt x="1274" y="911"/>
                    <a:pt x="1759" y="911"/>
                  </a:cubicBezTo>
                  <a:close/>
                  <a:moveTo>
                    <a:pt x="1759" y="0"/>
                  </a:moveTo>
                  <a:cubicBezTo>
                    <a:pt x="790" y="0"/>
                    <a:pt x="1" y="790"/>
                    <a:pt x="1" y="1758"/>
                  </a:cubicBezTo>
                  <a:cubicBezTo>
                    <a:pt x="1" y="2727"/>
                    <a:pt x="790" y="3453"/>
                    <a:pt x="1759" y="3453"/>
                  </a:cubicBezTo>
                  <a:cubicBezTo>
                    <a:pt x="2727" y="3453"/>
                    <a:pt x="3512" y="2727"/>
                    <a:pt x="3512" y="1758"/>
                  </a:cubicBezTo>
                  <a:cubicBezTo>
                    <a:pt x="3512" y="790"/>
                    <a:pt x="2727" y="0"/>
                    <a:pt x="1759" y="0"/>
                  </a:cubicBez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19"/>
            <p:cNvSpPr/>
            <p:nvPr/>
          </p:nvSpPr>
          <p:spPr>
            <a:xfrm>
              <a:off x="1187025" y="712225"/>
              <a:ext cx="87775" cy="86350"/>
            </a:xfrm>
            <a:custGeom>
              <a:avLst/>
              <a:gdLst/>
              <a:ahLst/>
              <a:cxnLst/>
              <a:rect l="l" t="t" r="r" b="b"/>
              <a:pathLst>
                <a:path w="3511" h="3454" extrusionOk="0">
                  <a:moveTo>
                    <a:pt x="1753" y="911"/>
                  </a:moveTo>
                  <a:cubicBezTo>
                    <a:pt x="2179" y="911"/>
                    <a:pt x="2600" y="1274"/>
                    <a:pt x="2600" y="1758"/>
                  </a:cubicBezTo>
                  <a:cubicBezTo>
                    <a:pt x="2600" y="2180"/>
                    <a:pt x="2179" y="2543"/>
                    <a:pt x="1753" y="2543"/>
                  </a:cubicBezTo>
                  <a:cubicBezTo>
                    <a:pt x="1269" y="2543"/>
                    <a:pt x="906" y="2180"/>
                    <a:pt x="906" y="1758"/>
                  </a:cubicBezTo>
                  <a:cubicBezTo>
                    <a:pt x="906" y="1274"/>
                    <a:pt x="1269" y="911"/>
                    <a:pt x="1753" y="911"/>
                  </a:cubicBezTo>
                  <a:close/>
                  <a:moveTo>
                    <a:pt x="1753" y="0"/>
                  </a:moveTo>
                  <a:cubicBezTo>
                    <a:pt x="785" y="0"/>
                    <a:pt x="0" y="790"/>
                    <a:pt x="0" y="1758"/>
                  </a:cubicBezTo>
                  <a:cubicBezTo>
                    <a:pt x="0" y="2727"/>
                    <a:pt x="785" y="3453"/>
                    <a:pt x="1753" y="3453"/>
                  </a:cubicBezTo>
                  <a:cubicBezTo>
                    <a:pt x="2722" y="3453"/>
                    <a:pt x="3511" y="2727"/>
                    <a:pt x="3511" y="1758"/>
                  </a:cubicBezTo>
                  <a:cubicBezTo>
                    <a:pt x="3511" y="790"/>
                    <a:pt x="2722" y="0"/>
                    <a:pt x="1753" y="0"/>
                  </a:cubicBez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19"/>
            <p:cNvSpPr/>
            <p:nvPr/>
          </p:nvSpPr>
          <p:spPr>
            <a:xfrm>
              <a:off x="6035625" y="3555775"/>
              <a:ext cx="86225" cy="86225"/>
            </a:xfrm>
            <a:custGeom>
              <a:avLst/>
              <a:gdLst/>
              <a:ahLst/>
              <a:cxnLst/>
              <a:rect l="l" t="t" r="r" b="b"/>
              <a:pathLst>
                <a:path w="3449" h="3449" extrusionOk="0">
                  <a:moveTo>
                    <a:pt x="1696" y="906"/>
                  </a:moveTo>
                  <a:cubicBezTo>
                    <a:pt x="2180" y="906"/>
                    <a:pt x="2543" y="1269"/>
                    <a:pt x="2543" y="1695"/>
                  </a:cubicBezTo>
                  <a:cubicBezTo>
                    <a:pt x="2543" y="2180"/>
                    <a:pt x="2180" y="2543"/>
                    <a:pt x="1696" y="2543"/>
                  </a:cubicBezTo>
                  <a:cubicBezTo>
                    <a:pt x="1269" y="2543"/>
                    <a:pt x="906" y="2180"/>
                    <a:pt x="906" y="1695"/>
                  </a:cubicBezTo>
                  <a:cubicBezTo>
                    <a:pt x="906" y="1269"/>
                    <a:pt x="1269" y="906"/>
                    <a:pt x="1696" y="906"/>
                  </a:cubicBezTo>
                  <a:close/>
                  <a:moveTo>
                    <a:pt x="1696" y="0"/>
                  </a:moveTo>
                  <a:cubicBezTo>
                    <a:pt x="785" y="0"/>
                    <a:pt x="1" y="785"/>
                    <a:pt x="1" y="1695"/>
                  </a:cubicBezTo>
                  <a:cubicBezTo>
                    <a:pt x="1" y="2664"/>
                    <a:pt x="785" y="3448"/>
                    <a:pt x="1696" y="3448"/>
                  </a:cubicBezTo>
                  <a:cubicBezTo>
                    <a:pt x="2664" y="3448"/>
                    <a:pt x="3449" y="2664"/>
                    <a:pt x="3449" y="1695"/>
                  </a:cubicBezTo>
                  <a:cubicBezTo>
                    <a:pt x="3449" y="785"/>
                    <a:pt x="2664" y="0"/>
                    <a:pt x="1696" y="0"/>
                  </a:cubicBez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19"/>
            <p:cNvSpPr/>
            <p:nvPr/>
          </p:nvSpPr>
          <p:spPr>
            <a:xfrm>
              <a:off x="3518950" y="3371150"/>
              <a:ext cx="86350" cy="87800"/>
            </a:xfrm>
            <a:custGeom>
              <a:avLst/>
              <a:gdLst/>
              <a:ahLst/>
              <a:cxnLst/>
              <a:rect l="l" t="t" r="r" b="b"/>
              <a:pathLst>
                <a:path w="3454" h="3512" extrusionOk="0">
                  <a:moveTo>
                    <a:pt x="1758" y="906"/>
                  </a:moveTo>
                  <a:cubicBezTo>
                    <a:pt x="2180" y="906"/>
                    <a:pt x="2543" y="1269"/>
                    <a:pt x="2543" y="1753"/>
                  </a:cubicBezTo>
                  <a:cubicBezTo>
                    <a:pt x="2543" y="2238"/>
                    <a:pt x="2180" y="2601"/>
                    <a:pt x="1758" y="2601"/>
                  </a:cubicBezTo>
                  <a:cubicBezTo>
                    <a:pt x="1274" y="2601"/>
                    <a:pt x="911" y="2238"/>
                    <a:pt x="911" y="1753"/>
                  </a:cubicBezTo>
                  <a:cubicBezTo>
                    <a:pt x="911" y="1269"/>
                    <a:pt x="1274" y="906"/>
                    <a:pt x="1758" y="906"/>
                  </a:cubicBezTo>
                  <a:close/>
                  <a:moveTo>
                    <a:pt x="1758" y="0"/>
                  </a:moveTo>
                  <a:cubicBezTo>
                    <a:pt x="790" y="0"/>
                    <a:pt x="0" y="785"/>
                    <a:pt x="0" y="1753"/>
                  </a:cubicBezTo>
                  <a:cubicBezTo>
                    <a:pt x="0" y="2722"/>
                    <a:pt x="790" y="3511"/>
                    <a:pt x="1758" y="3511"/>
                  </a:cubicBezTo>
                  <a:cubicBezTo>
                    <a:pt x="2664" y="3511"/>
                    <a:pt x="3453" y="2722"/>
                    <a:pt x="3453" y="1753"/>
                  </a:cubicBezTo>
                  <a:cubicBezTo>
                    <a:pt x="3453" y="785"/>
                    <a:pt x="2664" y="0"/>
                    <a:pt x="1758" y="0"/>
                  </a:cubicBez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19"/>
            <p:cNvSpPr/>
            <p:nvPr/>
          </p:nvSpPr>
          <p:spPr>
            <a:xfrm>
              <a:off x="4495100" y="2033400"/>
              <a:ext cx="77125" cy="76025"/>
            </a:xfrm>
            <a:custGeom>
              <a:avLst/>
              <a:gdLst/>
              <a:ahLst/>
              <a:cxnLst/>
              <a:rect l="l" t="t" r="r" b="b"/>
              <a:pathLst>
                <a:path w="3085" h="3041" extrusionOk="0">
                  <a:moveTo>
                    <a:pt x="484" y="0"/>
                  </a:moveTo>
                  <a:cubicBezTo>
                    <a:pt x="421" y="0"/>
                    <a:pt x="300" y="58"/>
                    <a:pt x="179" y="179"/>
                  </a:cubicBezTo>
                  <a:cubicBezTo>
                    <a:pt x="0" y="363"/>
                    <a:pt x="0" y="606"/>
                    <a:pt x="179" y="785"/>
                  </a:cubicBezTo>
                  <a:lnTo>
                    <a:pt x="2300" y="2906"/>
                  </a:lnTo>
                  <a:cubicBezTo>
                    <a:pt x="2390" y="2995"/>
                    <a:pt x="2495" y="3040"/>
                    <a:pt x="2601" y="3040"/>
                  </a:cubicBezTo>
                  <a:cubicBezTo>
                    <a:pt x="2707" y="3040"/>
                    <a:pt x="2814" y="2995"/>
                    <a:pt x="2906" y="2906"/>
                  </a:cubicBezTo>
                  <a:cubicBezTo>
                    <a:pt x="3085" y="2722"/>
                    <a:pt x="3085" y="2422"/>
                    <a:pt x="2906" y="2238"/>
                  </a:cubicBezTo>
                  <a:lnTo>
                    <a:pt x="848" y="179"/>
                  </a:lnTo>
                  <a:cubicBezTo>
                    <a:pt x="726" y="58"/>
                    <a:pt x="605" y="0"/>
                    <a:pt x="484" y="0"/>
                  </a:cubicBez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19"/>
            <p:cNvSpPr/>
            <p:nvPr/>
          </p:nvSpPr>
          <p:spPr>
            <a:xfrm>
              <a:off x="4495100" y="2033400"/>
              <a:ext cx="77125" cy="76025"/>
            </a:xfrm>
            <a:custGeom>
              <a:avLst/>
              <a:gdLst/>
              <a:ahLst/>
              <a:cxnLst/>
              <a:rect l="l" t="t" r="r" b="b"/>
              <a:pathLst>
                <a:path w="3085" h="3041" extrusionOk="0">
                  <a:moveTo>
                    <a:pt x="2601" y="0"/>
                  </a:moveTo>
                  <a:cubicBezTo>
                    <a:pt x="2479" y="0"/>
                    <a:pt x="2358" y="58"/>
                    <a:pt x="2300" y="179"/>
                  </a:cubicBezTo>
                  <a:lnTo>
                    <a:pt x="179" y="2238"/>
                  </a:lnTo>
                  <a:cubicBezTo>
                    <a:pt x="0" y="2422"/>
                    <a:pt x="0" y="2722"/>
                    <a:pt x="179" y="2906"/>
                  </a:cubicBezTo>
                  <a:cubicBezTo>
                    <a:pt x="271" y="2995"/>
                    <a:pt x="392" y="3040"/>
                    <a:pt x="513" y="3040"/>
                  </a:cubicBezTo>
                  <a:cubicBezTo>
                    <a:pt x="634" y="3040"/>
                    <a:pt x="756" y="2995"/>
                    <a:pt x="848" y="2906"/>
                  </a:cubicBezTo>
                  <a:lnTo>
                    <a:pt x="2906" y="785"/>
                  </a:lnTo>
                  <a:cubicBezTo>
                    <a:pt x="3085" y="606"/>
                    <a:pt x="3085" y="363"/>
                    <a:pt x="2906" y="179"/>
                  </a:cubicBezTo>
                  <a:cubicBezTo>
                    <a:pt x="2843" y="58"/>
                    <a:pt x="2722" y="0"/>
                    <a:pt x="2601" y="0"/>
                  </a:cubicBez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19"/>
            <p:cNvSpPr/>
            <p:nvPr/>
          </p:nvSpPr>
          <p:spPr>
            <a:xfrm>
              <a:off x="1769575" y="2423825"/>
              <a:ext cx="77250" cy="74550"/>
            </a:xfrm>
            <a:custGeom>
              <a:avLst/>
              <a:gdLst/>
              <a:ahLst/>
              <a:cxnLst/>
              <a:rect l="l" t="t" r="r" b="b"/>
              <a:pathLst>
                <a:path w="3090" h="2982" extrusionOk="0">
                  <a:moveTo>
                    <a:pt x="548" y="0"/>
                  </a:moveTo>
                  <a:cubicBezTo>
                    <a:pt x="427" y="0"/>
                    <a:pt x="306" y="59"/>
                    <a:pt x="184" y="122"/>
                  </a:cubicBezTo>
                  <a:cubicBezTo>
                    <a:pt x="0" y="301"/>
                    <a:pt x="0" y="606"/>
                    <a:pt x="184" y="785"/>
                  </a:cubicBezTo>
                  <a:lnTo>
                    <a:pt x="2301" y="2843"/>
                  </a:lnTo>
                  <a:cubicBezTo>
                    <a:pt x="2393" y="2935"/>
                    <a:pt x="2499" y="2981"/>
                    <a:pt x="2605" y="2981"/>
                  </a:cubicBezTo>
                  <a:cubicBezTo>
                    <a:pt x="2711" y="2981"/>
                    <a:pt x="2816" y="2935"/>
                    <a:pt x="2906" y="2843"/>
                  </a:cubicBezTo>
                  <a:cubicBezTo>
                    <a:pt x="3090" y="2664"/>
                    <a:pt x="3090" y="2422"/>
                    <a:pt x="2906" y="2238"/>
                  </a:cubicBezTo>
                  <a:lnTo>
                    <a:pt x="848" y="122"/>
                  </a:lnTo>
                  <a:cubicBezTo>
                    <a:pt x="727" y="59"/>
                    <a:pt x="669" y="0"/>
                    <a:pt x="548" y="0"/>
                  </a:cubicBez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19"/>
            <p:cNvSpPr/>
            <p:nvPr/>
          </p:nvSpPr>
          <p:spPr>
            <a:xfrm>
              <a:off x="1769575" y="2423825"/>
              <a:ext cx="77250" cy="74550"/>
            </a:xfrm>
            <a:custGeom>
              <a:avLst/>
              <a:gdLst/>
              <a:ahLst/>
              <a:cxnLst/>
              <a:rect l="l" t="t" r="r" b="b"/>
              <a:pathLst>
                <a:path w="3090" h="2982" extrusionOk="0">
                  <a:moveTo>
                    <a:pt x="2606" y="0"/>
                  </a:moveTo>
                  <a:cubicBezTo>
                    <a:pt x="2485" y="0"/>
                    <a:pt x="2364" y="59"/>
                    <a:pt x="2301" y="122"/>
                  </a:cubicBezTo>
                  <a:lnTo>
                    <a:pt x="184" y="2238"/>
                  </a:lnTo>
                  <a:cubicBezTo>
                    <a:pt x="0" y="2422"/>
                    <a:pt x="0" y="2664"/>
                    <a:pt x="184" y="2843"/>
                  </a:cubicBezTo>
                  <a:cubicBezTo>
                    <a:pt x="274" y="2935"/>
                    <a:pt x="395" y="2981"/>
                    <a:pt x="516" y="2981"/>
                  </a:cubicBezTo>
                  <a:cubicBezTo>
                    <a:pt x="637" y="2981"/>
                    <a:pt x="758" y="2935"/>
                    <a:pt x="848" y="2843"/>
                  </a:cubicBezTo>
                  <a:lnTo>
                    <a:pt x="2906" y="785"/>
                  </a:lnTo>
                  <a:cubicBezTo>
                    <a:pt x="3090" y="606"/>
                    <a:pt x="3090" y="301"/>
                    <a:pt x="2906" y="122"/>
                  </a:cubicBezTo>
                  <a:cubicBezTo>
                    <a:pt x="2848" y="59"/>
                    <a:pt x="2727" y="0"/>
                    <a:pt x="2606" y="0"/>
                  </a:cubicBez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19"/>
            <p:cNvSpPr/>
            <p:nvPr/>
          </p:nvSpPr>
          <p:spPr>
            <a:xfrm>
              <a:off x="238125" y="3732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19"/>
            <p:cNvSpPr/>
            <p:nvPr/>
          </p:nvSpPr>
          <p:spPr>
            <a:xfrm>
              <a:off x="238125" y="562475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19"/>
            <p:cNvSpPr/>
            <p:nvPr/>
          </p:nvSpPr>
          <p:spPr>
            <a:xfrm>
              <a:off x="238125" y="7531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19"/>
            <p:cNvSpPr/>
            <p:nvPr/>
          </p:nvSpPr>
          <p:spPr>
            <a:xfrm>
              <a:off x="238125" y="9422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19"/>
            <p:cNvSpPr/>
            <p:nvPr/>
          </p:nvSpPr>
          <p:spPr>
            <a:xfrm>
              <a:off x="238125" y="1131475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19"/>
            <p:cNvSpPr/>
            <p:nvPr/>
          </p:nvSpPr>
          <p:spPr>
            <a:xfrm>
              <a:off x="238125" y="13221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19"/>
            <p:cNvSpPr/>
            <p:nvPr/>
          </p:nvSpPr>
          <p:spPr>
            <a:xfrm>
              <a:off x="238125" y="15112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19"/>
            <p:cNvSpPr/>
            <p:nvPr/>
          </p:nvSpPr>
          <p:spPr>
            <a:xfrm>
              <a:off x="238125" y="1701925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19"/>
            <p:cNvSpPr/>
            <p:nvPr/>
          </p:nvSpPr>
          <p:spPr>
            <a:xfrm>
              <a:off x="238125" y="18911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19"/>
            <p:cNvSpPr/>
            <p:nvPr/>
          </p:nvSpPr>
          <p:spPr>
            <a:xfrm>
              <a:off x="238125" y="20802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19"/>
            <p:cNvSpPr/>
            <p:nvPr/>
          </p:nvSpPr>
          <p:spPr>
            <a:xfrm>
              <a:off x="238125" y="2270925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19"/>
            <p:cNvSpPr/>
            <p:nvPr/>
          </p:nvSpPr>
          <p:spPr>
            <a:xfrm>
              <a:off x="238125" y="24601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19"/>
            <p:cNvSpPr/>
            <p:nvPr/>
          </p:nvSpPr>
          <p:spPr>
            <a:xfrm>
              <a:off x="238125" y="2650825"/>
              <a:ext cx="5988200" cy="4500"/>
            </a:xfrm>
            <a:custGeom>
              <a:avLst/>
              <a:gdLst/>
              <a:ahLst/>
              <a:cxnLst/>
              <a:rect l="l" t="t" r="r" b="b"/>
              <a:pathLst>
                <a:path w="239528" h="180" extrusionOk="0">
                  <a:moveTo>
                    <a:pt x="0" y="0"/>
                  </a:moveTo>
                  <a:lnTo>
                    <a:pt x="0" y="179"/>
                  </a:lnTo>
                  <a:lnTo>
                    <a:pt x="239528" y="179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19"/>
            <p:cNvSpPr/>
            <p:nvPr/>
          </p:nvSpPr>
          <p:spPr>
            <a:xfrm>
              <a:off x="238125" y="2839925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19"/>
            <p:cNvSpPr/>
            <p:nvPr/>
          </p:nvSpPr>
          <p:spPr>
            <a:xfrm>
              <a:off x="238125" y="30291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19"/>
            <p:cNvSpPr/>
            <p:nvPr/>
          </p:nvSpPr>
          <p:spPr>
            <a:xfrm>
              <a:off x="238125" y="3219825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19"/>
            <p:cNvSpPr/>
            <p:nvPr/>
          </p:nvSpPr>
          <p:spPr>
            <a:xfrm>
              <a:off x="238125" y="3408925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19"/>
            <p:cNvSpPr/>
            <p:nvPr/>
          </p:nvSpPr>
          <p:spPr>
            <a:xfrm>
              <a:off x="238125" y="35981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19"/>
            <p:cNvSpPr/>
            <p:nvPr/>
          </p:nvSpPr>
          <p:spPr>
            <a:xfrm>
              <a:off x="2548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19"/>
            <p:cNvSpPr/>
            <p:nvPr/>
          </p:nvSpPr>
          <p:spPr>
            <a:xfrm>
              <a:off x="2548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19"/>
            <p:cNvSpPr/>
            <p:nvPr/>
          </p:nvSpPr>
          <p:spPr>
            <a:xfrm>
              <a:off x="4485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19"/>
            <p:cNvSpPr/>
            <p:nvPr/>
          </p:nvSpPr>
          <p:spPr>
            <a:xfrm>
              <a:off x="4485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19"/>
            <p:cNvSpPr/>
            <p:nvPr/>
          </p:nvSpPr>
          <p:spPr>
            <a:xfrm>
              <a:off x="6422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19"/>
            <p:cNvSpPr/>
            <p:nvPr/>
          </p:nvSpPr>
          <p:spPr>
            <a:xfrm>
              <a:off x="6422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19"/>
            <p:cNvSpPr/>
            <p:nvPr/>
          </p:nvSpPr>
          <p:spPr>
            <a:xfrm>
              <a:off x="8359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19"/>
            <p:cNvSpPr/>
            <p:nvPr/>
          </p:nvSpPr>
          <p:spPr>
            <a:xfrm>
              <a:off x="8359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19"/>
            <p:cNvSpPr/>
            <p:nvPr/>
          </p:nvSpPr>
          <p:spPr>
            <a:xfrm>
              <a:off x="10310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19"/>
            <p:cNvSpPr/>
            <p:nvPr/>
          </p:nvSpPr>
          <p:spPr>
            <a:xfrm>
              <a:off x="10310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19"/>
            <p:cNvSpPr/>
            <p:nvPr/>
          </p:nvSpPr>
          <p:spPr>
            <a:xfrm>
              <a:off x="122477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19"/>
            <p:cNvSpPr/>
            <p:nvPr/>
          </p:nvSpPr>
          <p:spPr>
            <a:xfrm>
              <a:off x="122477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19"/>
            <p:cNvSpPr/>
            <p:nvPr/>
          </p:nvSpPr>
          <p:spPr>
            <a:xfrm>
              <a:off x="141847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19"/>
            <p:cNvSpPr/>
            <p:nvPr/>
          </p:nvSpPr>
          <p:spPr>
            <a:xfrm>
              <a:off x="141847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19"/>
            <p:cNvSpPr/>
            <p:nvPr/>
          </p:nvSpPr>
          <p:spPr>
            <a:xfrm>
              <a:off x="1612200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19"/>
            <p:cNvSpPr/>
            <p:nvPr/>
          </p:nvSpPr>
          <p:spPr>
            <a:xfrm>
              <a:off x="1612200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19"/>
            <p:cNvSpPr/>
            <p:nvPr/>
          </p:nvSpPr>
          <p:spPr>
            <a:xfrm>
              <a:off x="18074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19"/>
            <p:cNvSpPr/>
            <p:nvPr/>
          </p:nvSpPr>
          <p:spPr>
            <a:xfrm>
              <a:off x="18074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19"/>
            <p:cNvSpPr/>
            <p:nvPr/>
          </p:nvSpPr>
          <p:spPr>
            <a:xfrm>
              <a:off x="20011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19"/>
            <p:cNvSpPr/>
            <p:nvPr/>
          </p:nvSpPr>
          <p:spPr>
            <a:xfrm>
              <a:off x="20011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19"/>
            <p:cNvSpPr/>
            <p:nvPr/>
          </p:nvSpPr>
          <p:spPr>
            <a:xfrm>
              <a:off x="21948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19"/>
            <p:cNvSpPr/>
            <p:nvPr/>
          </p:nvSpPr>
          <p:spPr>
            <a:xfrm>
              <a:off x="21948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19"/>
            <p:cNvSpPr/>
            <p:nvPr/>
          </p:nvSpPr>
          <p:spPr>
            <a:xfrm>
              <a:off x="23885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19"/>
            <p:cNvSpPr/>
            <p:nvPr/>
          </p:nvSpPr>
          <p:spPr>
            <a:xfrm>
              <a:off x="23885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19"/>
            <p:cNvSpPr/>
            <p:nvPr/>
          </p:nvSpPr>
          <p:spPr>
            <a:xfrm>
              <a:off x="25837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19"/>
            <p:cNvSpPr/>
            <p:nvPr/>
          </p:nvSpPr>
          <p:spPr>
            <a:xfrm>
              <a:off x="25837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19"/>
            <p:cNvSpPr/>
            <p:nvPr/>
          </p:nvSpPr>
          <p:spPr>
            <a:xfrm>
              <a:off x="27774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19"/>
            <p:cNvSpPr/>
            <p:nvPr/>
          </p:nvSpPr>
          <p:spPr>
            <a:xfrm>
              <a:off x="27774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19"/>
            <p:cNvSpPr/>
            <p:nvPr/>
          </p:nvSpPr>
          <p:spPr>
            <a:xfrm>
              <a:off x="297112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19"/>
            <p:cNvSpPr/>
            <p:nvPr/>
          </p:nvSpPr>
          <p:spPr>
            <a:xfrm>
              <a:off x="297112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19"/>
            <p:cNvSpPr/>
            <p:nvPr/>
          </p:nvSpPr>
          <p:spPr>
            <a:xfrm>
              <a:off x="316482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19"/>
            <p:cNvSpPr/>
            <p:nvPr/>
          </p:nvSpPr>
          <p:spPr>
            <a:xfrm>
              <a:off x="316482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19"/>
            <p:cNvSpPr/>
            <p:nvPr/>
          </p:nvSpPr>
          <p:spPr>
            <a:xfrm>
              <a:off x="3360125" y="358125"/>
              <a:ext cx="4500" cy="3421650"/>
            </a:xfrm>
            <a:custGeom>
              <a:avLst/>
              <a:gdLst/>
              <a:ahLst/>
              <a:cxnLst/>
              <a:rect l="l" t="t" r="r" b="b"/>
              <a:pathLst>
                <a:path w="180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179" y="136865"/>
                  </a:lnTo>
                  <a:lnTo>
                    <a:pt x="179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19"/>
            <p:cNvSpPr/>
            <p:nvPr/>
          </p:nvSpPr>
          <p:spPr>
            <a:xfrm>
              <a:off x="3360125" y="358125"/>
              <a:ext cx="4500" cy="3421650"/>
            </a:xfrm>
            <a:custGeom>
              <a:avLst/>
              <a:gdLst/>
              <a:ahLst/>
              <a:cxnLst/>
              <a:rect l="l" t="t" r="r" b="b"/>
              <a:pathLst>
                <a:path w="180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179" y="136865"/>
                  </a:lnTo>
                  <a:lnTo>
                    <a:pt x="179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19"/>
            <p:cNvSpPr/>
            <p:nvPr/>
          </p:nvSpPr>
          <p:spPr>
            <a:xfrm>
              <a:off x="35538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19"/>
            <p:cNvSpPr/>
            <p:nvPr/>
          </p:nvSpPr>
          <p:spPr>
            <a:xfrm>
              <a:off x="35538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19"/>
            <p:cNvSpPr/>
            <p:nvPr/>
          </p:nvSpPr>
          <p:spPr>
            <a:xfrm>
              <a:off x="37475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19"/>
            <p:cNvSpPr/>
            <p:nvPr/>
          </p:nvSpPr>
          <p:spPr>
            <a:xfrm>
              <a:off x="37475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19"/>
            <p:cNvSpPr/>
            <p:nvPr/>
          </p:nvSpPr>
          <p:spPr>
            <a:xfrm>
              <a:off x="39412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19"/>
            <p:cNvSpPr/>
            <p:nvPr/>
          </p:nvSpPr>
          <p:spPr>
            <a:xfrm>
              <a:off x="39412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19"/>
            <p:cNvSpPr/>
            <p:nvPr/>
          </p:nvSpPr>
          <p:spPr>
            <a:xfrm>
              <a:off x="4136375" y="358125"/>
              <a:ext cx="4625" cy="3421650"/>
            </a:xfrm>
            <a:custGeom>
              <a:avLst/>
              <a:gdLst/>
              <a:ahLst/>
              <a:cxnLst/>
              <a:rect l="l" t="t" r="r" b="b"/>
              <a:pathLst>
                <a:path w="185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185" y="136865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19"/>
            <p:cNvSpPr/>
            <p:nvPr/>
          </p:nvSpPr>
          <p:spPr>
            <a:xfrm>
              <a:off x="4136375" y="358125"/>
              <a:ext cx="4625" cy="3421650"/>
            </a:xfrm>
            <a:custGeom>
              <a:avLst/>
              <a:gdLst/>
              <a:ahLst/>
              <a:cxnLst/>
              <a:rect l="l" t="t" r="r" b="b"/>
              <a:pathLst>
                <a:path w="185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185" y="136865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19"/>
            <p:cNvSpPr/>
            <p:nvPr/>
          </p:nvSpPr>
          <p:spPr>
            <a:xfrm>
              <a:off x="43300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19"/>
            <p:cNvSpPr/>
            <p:nvPr/>
          </p:nvSpPr>
          <p:spPr>
            <a:xfrm>
              <a:off x="43300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19"/>
            <p:cNvSpPr/>
            <p:nvPr/>
          </p:nvSpPr>
          <p:spPr>
            <a:xfrm>
              <a:off x="45237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19"/>
            <p:cNvSpPr/>
            <p:nvPr/>
          </p:nvSpPr>
          <p:spPr>
            <a:xfrm>
              <a:off x="45237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19"/>
            <p:cNvSpPr/>
            <p:nvPr/>
          </p:nvSpPr>
          <p:spPr>
            <a:xfrm>
              <a:off x="47174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19"/>
            <p:cNvSpPr/>
            <p:nvPr/>
          </p:nvSpPr>
          <p:spPr>
            <a:xfrm>
              <a:off x="47174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19"/>
            <p:cNvSpPr/>
            <p:nvPr/>
          </p:nvSpPr>
          <p:spPr>
            <a:xfrm>
              <a:off x="491117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19"/>
            <p:cNvSpPr/>
            <p:nvPr/>
          </p:nvSpPr>
          <p:spPr>
            <a:xfrm>
              <a:off x="491117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19"/>
            <p:cNvSpPr/>
            <p:nvPr/>
          </p:nvSpPr>
          <p:spPr>
            <a:xfrm>
              <a:off x="51064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19"/>
            <p:cNvSpPr/>
            <p:nvPr/>
          </p:nvSpPr>
          <p:spPr>
            <a:xfrm>
              <a:off x="51064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19"/>
            <p:cNvSpPr/>
            <p:nvPr/>
          </p:nvSpPr>
          <p:spPr>
            <a:xfrm>
              <a:off x="53001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19"/>
            <p:cNvSpPr/>
            <p:nvPr/>
          </p:nvSpPr>
          <p:spPr>
            <a:xfrm>
              <a:off x="53001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19"/>
            <p:cNvSpPr/>
            <p:nvPr/>
          </p:nvSpPr>
          <p:spPr>
            <a:xfrm>
              <a:off x="54938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19"/>
            <p:cNvSpPr/>
            <p:nvPr/>
          </p:nvSpPr>
          <p:spPr>
            <a:xfrm>
              <a:off x="54938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19"/>
            <p:cNvSpPr/>
            <p:nvPr/>
          </p:nvSpPr>
          <p:spPr>
            <a:xfrm>
              <a:off x="56875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19"/>
            <p:cNvSpPr/>
            <p:nvPr/>
          </p:nvSpPr>
          <p:spPr>
            <a:xfrm>
              <a:off x="56875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19"/>
            <p:cNvSpPr/>
            <p:nvPr/>
          </p:nvSpPr>
          <p:spPr>
            <a:xfrm>
              <a:off x="58827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19"/>
            <p:cNvSpPr/>
            <p:nvPr/>
          </p:nvSpPr>
          <p:spPr>
            <a:xfrm>
              <a:off x="58827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19"/>
            <p:cNvSpPr/>
            <p:nvPr/>
          </p:nvSpPr>
          <p:spPr>
            <a:xfrm>
              <a:off x="60764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19"/>
            <p:cNvSpPr/>
            <p:nvPr/>
          </p:nvSpPr>
          <p:spPr>
            <a:xfrm>
              <a:off x="60764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lt2">
                <a:alpha val="520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99" name="Google Shape;1499;p19"/>
          <p:cNvSpPr txBox="1">
            <a:spLocks noGrp="1"/>
          </p:cNvSpPr>
          <p:nvPr>
            <p:ph type="title"/>
          </p:nvPr>
        </p:nvSpPr>
        <p:spPr>
          <a:xfrm>
            <a:off x="4545975" y="1246650"/>
            <a:ext cx="3135300" cy="132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75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Font typeface="Lalezar"/>
              <a:buNone/>
              <a:defRPr>
                <a:latin typeface="Lalezar"/>
                <a:ea typeface="Lalezar"/>
                <a:cs typeface="Lalezar"/>
                <a:sym typeface="Lalezar"/>
              </a:defRPr>
            </a:lvl9pPr>
          </a:lstStyle>
          <a:p>
            <a:endParaRPr/>
          </a:p>
        </p:txBody>
      </p:sp>
      <p:sp>
        <p:nvSpPr>
          <p:cNvPr id="1500" name="Google Shape;1500;p19"/>
          <p:cNvSpPr txBox="1">
            <a:spLocks noGrp="1"/>
          </p:cNvSpPr>
          <p:nvPr>
            <p:ph type="subTitle" idx="1"/>
          </p:nvPr>
        </p:nvSpPr>
        <p:spPr>
          <a:xfrm>
            <a:off x="4545975" y="2571750"/>
            <a:ext cx="3135300" cy="132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1" name="Google Shape;1501;p19"/>
          <p:cNvSpPr/>
          <p:nvPr/>
        </p:nvSpPr>
        <p:spPr>
          <a:xfrm>
            <a:off x="-4305300" y="762000"/>
            <a:ext cx="8602036" cy="8602036"/>
          </a:xfrm>
          <a:custGeom>
            <a:avLst/>
            <a:gdLst/>
            <a:ahLst/>
            <a:cxnLst/>
            <a:rect l="l" t="t" r="r" b="b"/>
            <a:pathLst>
              <a:path w="15497" h="15497" extrusionOk="0">
                <a:moveTo>
                  <a:pt x="7749" y="0"/>
                </a:moveTo>
                <a:cubicBezTo>
                  <a:pt x="3449" y="0"/>
                  <a:pt x="1" y="3453"/>
                  <a:pt x="1" y="7748"/>
                </a:cubicBezTo>
                <a:cubicBezTo>
                  <a:pt x="1" y="12048"/>
                  <a:pt x="3449" y="15496"/>
                  <a:pt x="7749" y="15496"/>
                </a:cubicBezTo>
                <a:cubicBezTo>
                  <a:pt x="12044" y="15496"/>
                  <a:pt x="15497" y="12048"/>
                  <a:pt x="15497" y="7748"/>
                </a:cubicBezTo>
                <a:cubicBezTo>
                  <a:pt x="15497" y="3453"/>
                  <a:pt x="12044" y="0"/>
                  <a:pt x="7749" y="0"/>
                </a:cubicBezTo>
                <a:close/>
              </a:path>
            </a:pathLst>
          </a:custGeom>
          <a:solidFill>
            <a:srgbClr val="9CD3ED">
              <a:alpha val="244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ssion One"/>
              <a:buNone/>
              <a:defRPr sz="2800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ssion One"/>
              <a:buNone/>
              <a:defRPr sz="2800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ssion One"/>
              <a:buNone/>
              <a:defRPr sz="2800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ssion One"/>
              <a:buNone/>
              <a:defRPr sz="2800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ssion One"/>
              <a:buNone/>
              <a:defRPr sz="2800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ssion One"/>
              <a:buNone/>
              <a:defRPr sz="2800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ssion One"/>
              <a:buNone/>
              <a:defRPr sz="2800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ssion One"/>
              <a:buNone/>
              <a:defRPr sz="2800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ssion One"/>
              <a:buNone/>
              <a:defRPr sz="2800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2" r:id="rId3"/>
    <p:sldLayoutId id="2147483653" r:id="rId4"/>
    <p:sldLayoutId id="2147483654" r:id="rId5"/>
    <p:sldLayoutId id="2147483655" r:id="rId6"/>
    <p:sldLayoutId id="2147483658" r:id="rId7"/>
    <p:sldLayoutId id="2147483660" r:id="rId8"/>
    <p:sldLayoutId id="2147483665" r:id="rId9"/>
    <p:sldLayoutId id="2147483666" r:id="rId10"/>
    <p:sldLayoutId id="2147483668" r:id="rId11"/>
    <p:sldLayoutId id="2147483669" r:id="rId12"/>
    <p:sldLayoutId id="2147483671" r:id="rId13"/>
    <p:sldLayoutId id="2147483672" r:id="rId14"/>
    <p:sldLayoutId id="2147483678" r:id="rId15"/>
    <p:sldLayoutId id="2147483679" r:id="rId16"/>
    <p:sldLayoutId id="2147483680" r:id="rId17"/>
    <p:sldLayoutId id="2147483682" r:id="rId18"/>
    <p:sldLayoutId id="2147483686" r:id="rId19"/>
    <p:sldLayoutId id="2147483689" r:id="rId20"/>
    <p:sldLayoutId id="2147483691" r:id="rId21"/>
    <p:sldLayoutId id="2147483692" r:id="rId22"/>
    <p:sldLayoutId id="2147483693" r:id="rId23"/>
    <p:sldLayoutId id="2147483694" r:id="rId24"/>
    <p:sldLayoutId id="2147483695" r:id="rId25"/>
    <p:sldLayoutId id="2147483696" r:id="rId26"/>
    <p:sldLayoutId id="2147483701" r:id="rId27"/>
  </p:sldLayoutIdLst>
  <mc:AlternateContent xmlns:mc="http://schemas.openxmlformats.org/markup-compatibility/2006" xmlns:p14="http://schemas.microsoft.com/office/powerpoint/2010/main">
    <mc:Choice Requires="p14">
      <p:transition spd="slow">
        <p:fade thruBlk="1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13" Type="http://schemas.openxmlformats.org/officeDocument/2006/relationships/image" Target="../media/image10.png"/><Relationship Id="rId3" Type="http://schemas.openxmlformats.org/officeDocument/2006/relationships/notesSlide" Target="../notesSlides/notesSlide16.xml"/><Relationship Id="rId7" Type="http://schemas.microsoft.com/office/2007/relationships/hdphoto" Target="../media/hdphoto2.wdp"/><Relationship Id="rId12" Type="http://schemas.microsoft.com/office/2007/relationships/hdphoto" Target="../media/hdphoto4.wdp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7.xml"/><Relationship Id="rId6" Type="http://schemas.openxmlformats.org/officeDocument/2006/relationships/image" Target="../media/image6.png"/><Relationship Id="rId11" Type="http://schemas.openxmlformats.org/officeDocument/2006/relationships/image" Target="../media/image9.png"/><Relationship Id="rId5" Type="http://schemas.microsoft.com/office/2007/relationships/hdphoto" Target="../media/hdphoto1.wdp"/><Relationship Id="rId10" Type="http://schemas.microsoft.com/office/2007/relationships/hdphoto" Target="../media/hdphoto3.wdp"/><Relationship Id="rId4" Type="http://schemas.openxmlformats.org/officeDocument/2006/relationships/image" Target="../media/image5.png"/><Relationship Id="rId9" Type="http://schemas.openxmlformats.org/officeDocument/2006/relationships/image" Target="../media/image8.png"/><Relationship Id="rId14" Type="http://schemas.microsoft.com/office/2007/relationships/hdphoto" Target="../media/hdphoto5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9.xml"/><Relationship Id="rId5" Type="http://schemas.openxmlformats.org/officeDocument/2006/relationships/image" Target="../media/image12.JPG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cs.mfa.gov.cn/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3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.png"/><Relationship Id="rId5" Type="http://schemas.openxmlformats.org/officeDocument/2006/relationships/image" Target="../media/image17.gif"/><Relationship Id="rId4" Type="http://schemas.openxmlformats.org/officeDocument/2006/relationships/notesSlide" Target="../notesSlides/notesSlide2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1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4FCA9FA0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1.gif"/><Relationship Id="rId4" Type="http://schemas.openxmlformats.org/officeDocument/2006/relationships/hyperlink" Target="https://www.tidio.com/blog/how-to-write-a-professional-email/" TargetMode="Externa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.png"/><Relationship Id="rId5" Type="http://schemas.openxmlformats.org/officeDocument/2006/relationships/image" Target="../media/image2.gif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6.xml"/><Relationship Id="rId6" Type="http://schemas.openxmlformats.org/officeDocument/2006/relationships/hyperlink" Target="mailto:tc@macaotourism.gov.mo" TargetMode="External"/><Relationship Id="rId5" Type="http://schemas.openxmlformats.org/officeDocument/2006/relationships/hyperlink" Target="https://www.dst.gov.mo/zh-hant/others/footer/sitemap.html?code=tourism-crisis-management-faqs" TargetMode="External"/><Relationship Id="rId4" Type="http://schemas.openxmlformats.org/officeDocument/2006/relationships/hyperlink" Target="http://cs.mfa.gov.cn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13" name="Google Shape;4613;p56"/>
          <p:cNvGrpSpPr/>
          <p:nvPr/>
        </p:nvGrpSpPr>
        <p:grpSpPr>
          <a:xfrm rot="2311038">
            <a:off x="2897637" y="1700973"/>
            <a:ext cx="991867" cy="993606"/>
            <a:chOff x="5362625" y="2227450"/>
            <a:chExt cx="2025200" cy="2028750"/>
          </a:xfrm>
        </p:grpSpPr>
        <p:sp>
          <p:nvSpPr>
            <p:cNvPr id="4614" name="Google Shape;4614;p56"/>
            <p:cNvSpPr/>
            <p:nvPr/>
          </p:nvSpPr>
          <p:spPr>
            <a:xfrm>
              <a:off x="5403575" y="3491925"/>
              <a:ext cx="365225" cy="259325"/>
            </a:xfrm>
            <a:custGeom>
              <a:avLst/>
              <a:gdLst/>
              <a:ahLst/>
              <a:cxnLst/>
              <a:rect l="l" t="t" r="r" b="b"/>
              <a:pathLst>
                <a:path w="14609" h="10373" extrusionOk="0">
                  <a:moveTo>
                    <a:pt x="2872" y="1"/>
                  </a:moveTo>
                  <a:lnTo>
                    <a:pt x="0" y="1638"/>
                  </a:lnTo>
                  <a:lnTo>
                    <a:pt x="9826" y="10372"/>
                  </a:lnTo>
                  <a:lnTo>
                    <a:pt x="14608" y="4783"/>
                  </a:lnTo>
                  <a:lnTo>
                    <a:pt x="30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5" name="Google Shape;4615;p56"/>
            <p:cNvSpPr/>
            <p:nvPr/>
          </p:nvSpPr>
          <p:spPr>
            <a:xfrm>
              <a:off x="5362625" y="3532875"/>
              <a:ext cx="286625" cy="266125"/>
            </a:xfrm>
            <a:custGeom>
              <a:avLst/>
              <a:gdLst/>
              <a:ahLst/>
              <a:cxnLst/>
              <a:rect l="l" t="t" r="r" b="b"/>
              <a:pathLst>
                <a:path w="11465" h="10645" extrusionOk="0">
                  <a:moveTo>
                    <a:pt x="1638" y="0"/>
                  </a:moveTo>
                  <a:lnTo>
                    <a:pt x="143" y="961"/>
                  </a:lnTo>
                  <a:cubicBezTo>
                    <a:pt x="1" y="1092"/>
                    <a:pt x="1" y="1092"/>
                    <a:pt x="1" y="1234"/>
                  </a:cubicBezTo>
                  <a:lnTo>
                    <a:pt x="9696" y="10645"/>
                  </a:lnTo>
                  <a:lnTo>
                    <a:pt x="11464" y="8734"/>
                  </a:lnTo>
                  <a:lnTo>
                    <a:pt x="163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6" name="Google Shape;4616;p56"/>
            <p:cNvSpPr/>
            <p:nvPr/>
          </p:nvSpPr>
          <p:spPr>
            <a:xfrm>
              <a:off x="5649225" y="3611475"/>
              <a:ext cx="180975" cy="177450"/>
            </a:xfrm>
            <a:custGeom>
              <a:avLst/>
              <a:gdLst/>
              <a:ahLst/>
              <a:cxnLst/>
              <a:rect l="l" t="t" r="r" b="b"/>
              <a:pathLst>
                <a:path w="7239" h="7098" extrusionOk="0">
                  <a:moveTo>
                    <a:pt x="4782" y="1"/>
                  </a:moveTo>
                  <a:lnTo>
                    <a:pt x="0" y="5590"/>
                  </a:lnTo>
                  <a:lnTo>
                    <a:pt x="1638" y="7097"/>
                  </a:lnTo>
                  <a:lnTo>
                    <a:pt x="7239" y="950"/>
                  </a:lnTo>
                  <a:lnTo>
                    <a:pt x="4782" y="1"/>
                  </a:lnTo>
                  <a:close/>
                </a:path>
              </a:pathLst>
            </a:custGeom>
            <a:solidFill>
              <a:srgbClr val="C1C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7" name="Google Shape;4617;p56"/>
            <p:cNvSpPr/>
            <p:nvPr/>
          </p:nvSpPr>
          <p:spPr>
            <a:xfrm>
              <a:off x="5605000" y="3751225"/>
              <a:ext cx="85175" cy="85450"/>
            </a:xfrm>
            <a:custGeom>
              <a:avLst/>
              <a:gdLst/>
              <a:ahLst/>
              <a:cxnLst/>
              <a:rect l="l" t="t" r="r" b="b"/>
              <a:pathLst>
                <a:path w="3407" h="3418" extrusionOk="0">
                  <a:moveTo>
                    <a:pt x="1769" y="0"/>
                  </a:moveTo>
                  <a:lnTo>
                    <a:pt x="1" y="1911"/>
                  </a:lnTo>
                  <a:lnTo>
                    <a:pt x="1496" y="3418"/>
                  </a:lnTo>
                  <a:lnTo>
                    <a:pt x="3407" y="1507"/>
                  </a:lnTo>
                  <a:lnTo>
                    <a:pt x="1769" y="0"/>
                  </a:lnTo>
                  <a:close/>
                </a:path>
              </a:pathLst>
            </a:custGeom>
            <a:solidFill>
              <a:srgbClr val="0C2C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8" name="Google Shape;4618;p56"/>
            <p:cNvSpPr/>
            <p:nvPr/>
          </p:nvSpPr>
          <p:spPr>
            <a:xfrm>
              <a:off x="5874400" y="3853575"/>
              <a:ext cx="262875" cy="361675"/>
            </a:xfrm>
            <a:custGeom>
              <a:avLst/>
              <a:gdLst/>
              <a:ahLst/>
              <a:cxnLst/>
              <a:rect l="l" t="t" r="r" b="b"/>
              <a:pathLst>
                <a:path w="10515" h="14467" extrusionOk="0">
                  <a:moveTo>
                    <a:pt x="5601" y="1"/>
                  </a:moveTo>
                  <a:lnTo>
                    <a:pt x="0" y="4782"/>
                  </a:lnTo>
                  <a:lnTo>
                    <a:pt x="8735" y="14466"/>
                  </a:lnTo>
                  <a:lnTo>
                    <a:pt x="10372" y="11606"/>
                  </a:lnTo>
                  <a:cubicBezTo>
                    <a:pt x="10514" y="11606"/>
                    <a:pt x="10514" y="11606"/>
                    <a:pt x="10372" y="11464"/>
                  </a:cubicBezTo>
                  <a:lnTo>
                    <a:pt x="560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9" name="Google Shape;4619;p56"/>
            <p:cNvSpPr/>
            <p:nvPr/>
          </p:nvSpPr>
          <p:spPr>
            <a:xfrm>
              <a:off x="5823350" y="3973125"/>
              <a:ext cx="269425" cy="283075"/>
            </a:xfrm>
            <a:custGeom>
              <a:avLst/>
              <a:gdLst/>
              <a:ahLst/>
              <a:cxnLst/>
              <a:rect l="l" t="t" r="r" b="b"/>
              <a:pathLst>
                <a:path w="10777" h="11323" extrusionOk="0">
                  <a:moveTo>
                    <a:pt x="2042" y="0"/>
                  </a:moveTo>
                  <a:lnTo>
                    <a:pt x="1" y="1769"/>
                  </a:lnTo>
                  <a:lnTo>
                    <a:pt x="9685" y="11322"/>
                  </a:lnTo>
                  <a:lnTo>
                    <a:pt x="9827" y="11322"/>
                  </a:lnTo>
                  <a:lnTo>
                    <a:pt x="10777" y="9684"/>
                  </a:lnTo>
                  <a:lnTo>
                    <a:pt x="20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0" name="Google Shape;4620;p56"/>
            <p:cNvSpPr/>
            <p:nvPr/>
          </p:nvSpPr>
          <p:spPr>
            <a:xfrm>
              <a:off x="5837000" y="3792175"/>
              <a:ext cx="177450" cy="180975"/>
            </a:xfrm>
            <a:custGeom>
              <a:avLst/>
              <a:gdLst/>
              <a:ahLst/>
              <a:cxnLst/>
              <a:rect l="l" t="t" r="r" b="b"/>
              <a:pathLst>
                <a:path w="7098" h="7239" extrusionOk="0">
                  <a:moveTo>
                    <a:pt x="6005" y="0"/>
                  </a:moveTo>
                  <a:lnTo>
                    <a:pt x="1" y="5601"/>
                  </a:lnTo>
                  <a:lnTo>
                    <a:pt x="1496" y="7238"/>
                  </a:lnTo>
                  <a:lnTo>
                    <a:pt x="7097" y="2457"/>
                  </a:lnTo>
                  <a:lnTo>
                    <a:pt x="6005" y="0"/>
                  </a:lnTo>
                  <a:close/>
                </a:path>
              </a:pathLst>
            </a:custGeom>
            <a:solidFill>
              <a:srgbClr val="C1C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1" name="Google Shape;4621;p56"/>
            <p:cNvSpPr/>
            <p:nvPr/>
          </p:nvSpPr>
          <p:spPr>
            <a:xfrm>
              <a:off x="5789225" y="3932175"/>
              <a:ext cx="85200" cy="85200"/>
            </a:xfrm>
            <a:custGeom>
              <a:avLst/>
              <a:gdLst/>
              <a:ahLst/>
              <a:cxnLst/>
              <a:rect l="l" t="t" r="r" b="b"/>
              <a:pathLst>
                <a:path w="3408" h="3408" extrusionOk="0">
                  <a:moveTo>
                    <a:pt x="1912" y="1"/>
                  </a:moveTo>
                  <a:lnTo>
                    <a:pt x="1" y="1911"/>
                  </a:lnTo>
                  <a:lnTo>
                    <a:pt x="1366" y="3407"/>
                  </a:lnTo>
                  <a:lnTo>
                    <a:pt x="3407" y="1638"/>
                  </a:lnTo>
                  <a:lnTo>
                    <a:pt x="1912" y="1"/>
                  </a:lnTo>
                  <a:close/>
                </a:path>
              </a:pathLst>
            </a:custGeom>
            <a:solidFill>
              <a:srgbClr val="0C2C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2" name="Google Shape;4622;p56"/>
            <p:cNvSpPr/>
            <p:nvPr/>
          </p:nvSpPr>
          <p:spPr>
            <a:xfrm>
              <a:off x="7007100" y="3012575"/>
              <a:ext cx="187825" cy="182700"/>
            </a:xfrm>
            <a:custGeom>
              <a:avLst/>
              <a:gdLst/>
              <a:ahLst/>
              <a:cxnLst/>
              <a:rect l="l" t="t" r="r" b="b"/>
              <a:pathLst>
                <a:path w="7513" h="7308" extrusionOk="0">
                  <a:moveTo>
                    <a:pt x="4421" y="0"/>
                  </a:moveTo>
                  <a:cubicBezTo>
                    <a:pt x="3825" y="0"/>
                    <a:pt x="3211" y="205"/>
                    <a:pt x="2730" y="615"/>
                  </a:cubicBezTo>
                  <a:lnTo>
                    <a:pt x="1" y="3486"/>
                  </a:lnTo>
                  <a:lnTo>
                    <a:pt x="3822" y="7307"/>
                  </a:lnTo>
                  <a:lnTo>
                    <a:pt x="6552" y="4436"/>
                  </a:lnTo>
                  <a:cubicBezTo>
                    <a:pt x="7512" y="3486"/>
                    <a:pt x="7512" y="1979"/>
                    <a:pt x="6552" y="1160"/>
                  </a:cubicBezTo>
                  <a:lnTo>
                    <a:pt x="6006" y="615"/>
                  </a:lnTo>
                  <a:cubicBezTo>
                    <a:pt x="5596" y="205"/>
                    <a:pt x="5018" y="0"/>
                    <a:pt x="44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3" name="Google Shape;4623;p56"/>
            <p:cNvSpPr/>
            <p:nvPr/>
          </p:nvSpPr>
          <p:spPr>
            <a:xfrm>
              <a:off x="7102650" y="3341000"/>
              <a:ext cx="187800" cy="185075"/>
            </a:xfrm>
            <a:custGeom>
              <a:avLst/>
              <a:gdLst/>
              <a:ahLst/>
              <a:cxnLst/>
              <a:rect l="l" t="t" r="r" b="b"/>
              <a:pathLst>
                <a:path w="7512" h="7403" extrusionOk="0">
                  <a:moveTo>
                    <a:pt x="4456" y="0"/>
                  </a:moveTo>
                  <a:cubicBezTo>
                    <a:pt x="3860" y="0"/>
                    <a:pt x="3281" y="240"/>
                    <a:pt x="2872" y="721"/>
                  </a:cubicBezTo>
                  <a:lnTo>
                    <a:pt x="0" y="3581"/>
                  </a:lnTo>
                  <a:lnTo>
                    <a:pt x="3821" y="7402"/>
                  </a:lnTo>
                  <a:lnTo>
                    <a:pt x="6693" y="4542"/>
                  </a:lnTo>
                  <a:cubicBezTo>
                    <a:pt x="7512" y="3581"/>
                    <a:pt x="7512" y="2085"/>
                    <a:pt x="6551" y="1267"/>
                  </a:cubicBezTo>
                  <a:lnTo>
                    <a:pt x="6147" y="721"/>
                  </a:lnTo>
                  <a:cubicBezTo>
                    <a:pt x="5666" y="240"/>
                    <a:pt x="5052" y="0"/>
                    <a:pt x="44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4" name="Google Shape;4624;p56"/>
            <p:cNvSpPr/>
            <p:nvPr/>
          </p:nvSpPr>
          <p:spPr>
            <a:xfrm>
              <a:off x="6556750" y="2806300"/>
              <a:ext cx="767825" cy="1197425"/>
            </a:xfrm>
            <a:custGeom>
              <a:avLst/>
              <a:gdLst/>
              <a:ahLst/>
              <a:cxnLst/>
              <a:rect l="l" t="t" r="r" b="b"/>
              <a:pathLst>
                <a:path w="30713" h="47897" extrusionOk="0">
                  <a:moveTo>
                    <a:pt x="17338" y="0"/>
                  </a:moveTo>
                  <a:lnTo>
                    <a:pt x="1" y="17469"/>
                  </a:lnTo>
                  <a:lnTo>
                    <a:pt x="3003" y="18691"/>
                  </a:lnTo>
                  <a:lnTo>
                    <a:pt x="6420" y="20056"/>
                  </a:lnTo>
                  <a:lnTo>
                    <a:pt x="24293" y="47896"/>
                  </a:lnTo>
                  <a:lnTo>
                    <a:pt x="30712" y="41488"/>
                  </a:lnTo>
                  <a:lnTo>
                    <a:pt x="18561" y="3822"/>
                  </a:lnTo>
                  <a:lnTo>
                    <a:pt x="1733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5" name="Google Shape;4625;p56"/>
            <p:cNvSpPr/>
            <p:nvPr/>
          </p:nvSpPr>
          <p:spPr>
            <a:xfrm>
              <a:off x="6556750" y="3116625"/>
              <a:ext cx="665475" cy="887100"/>
            </a:xfrm>
            <a:custGeom>
              <a:avLst/>
              <a:gdLst/>
              <a:ahLst/>
              <a:cxnLst/>
              <a:rect l="l" t="t" r="r" b="b"/>
              <a:pathLst>
                <a:path w="26619" h="35484" extrusionOk="0">
                  <a:moveTo>
                    <a:pt x="5874" y="1"/>
                  </a:moveTo>
                  <a:lnTo>
                    <a:pt x="2730" y="2326"/>
                  </a:lnTo>
                  <a:lnTo>
                    <a:pt x="1" y="5056"/>
                  </a:lnTo>
                  <a:lnTo>
                    <a:pt x="3003" y="6278"/>
                  </a:lnTo>
                  <a:lnTo>
                    <a:pt x="6420" y="7643"/>
                  </a:lnTo>
                  <a:lnTo>
                    <a:pt x="24293" y="35483"/>
                  </a:lnTo>
                  <a:lnTo>
                    <a:pt x="26618" y="33300"/>
                  </a:lnTo>
                  <a:lnTo>
                    <a:pt x="7239" y="2326"/>
                  </a:lnTo>
                  <a:lnTo>
                    <a:pt x="587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6" name="Google Shape;4626;p56"/>
            <p:cNvSpPr/>
            <p:nvPr/>
          </p:nvSpPr>
          <p:spPr>
            <a:xfrm>
              <a:off x="6625000" y="2806300"/>
              <a:ext cx="395775" cy="368500"/>
            </a:xfrm>
            <a:custGeom>
              <a:avLst/>
              <a:gdLst/>
              <a:ahLst/>
              <a:cxnLst/>
              <a:rect l="l" t="t" r="r" b="b"/>
              <a:pathLst>
                <a:path w="15831" h="14740" extrusionOk="0">
                  <a:moveTo>
                    <a:pt x="14608" y="0"/>
                  </a:moveTo>
                  <a:lnTo>
                    <a:pt x="0" y="14739"/>
                  </a:lnTo>
                  <a:lnTo>
                    <a:pt x="3144" y="12414"/>
                  </a:lnTo>
                  <a:lnTo>
                    <a:pt x="4509" y="14739"/>
                  </a:lnTo>
                  <a:lnTo>
                    <a:pt x="15831" y="3822"/>
                  </a:lnTo>
                  <a:lnTo>
                    <a:pt x="14608" y="0"/>
                  </a:lnTo>
                  <a:close/>
                </a:path>
              </a:pathLst>
            </a:custGeom>
            <a:solidFill>
              <a:srgbClr val="F2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7" name="Google Shape;4627;p56"/>
            <p:cNvSpPr/>
            <p:nvPr/>
          </p:nvSpPr>
          <p:spPr>
            <a:xfrm>
              <a:off x="6556750" y="3116625"/>
              <a:ext cx="181000" cy="156975"/>
            </a:xfrm>
            <a:custGeom>
              <a:avLst/>
              <a:gdLst/>
              <a:ahLst/>
              <a:cxnLst/>
              <a:rect l="l" t="t" r="r" b="b"/>
              <a:pathLst>
                <a:path w="7240" h="6279" extrusionOk="0">
                  <a:moveTo>
                    <a:pt x="5874" y="1"/>
                  </a:moveTo>
                  <a:lnTo>
                    <a:pt x="2730" y="2326"/>
                  </a:lnTo>
                  <a:lnTo>
                    <a:pt x="1" y="5056"/>
                  </a:lnTo>
                  <a:lnTo>
                    <a:pt x="3003" y="6278"/>
                  </a:lnTo>
                  <a:lnTo>
                    <a:pt x="7239" y="2326"/>
                  </a:lnTo>
                  <a:lnTo>
                    <a:pt x="587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8" name="Google Shape;4628;p56"/>
            <p:cNvSpPr/>
            <p:nvPr/>
          </p:nvSpPr>
          <p:spPr>
            <a:xfrm>
              <a:off x="6417000" y="2430125"/>
              <a:ext cx="187550" cy="185150"/>
            </a:xfrm>
            <a:custGeom>
              <a:avLst/>
              <a:gdLst/>
              <a:ahLst/>
              <a:cxnLst/>
              <a:rect l="l" t="t" r="r" b="b"/>
              <a:pathLst>
                <a:path w="7502" h="7406" extrusionOk="0">
                  <a:moveTo>
                    <a:pt x="4450" y="0"/>
                  </a:moveTo>
                  <a:cubicBezTo>
                    <a:pt x="3852" y="0"/>
                    <a:pt x="3271" y="238"/>
                    <a:pt x="2861" y="713"/>
                  </a:cubicBezTo>
                  <a:lnTo>
                    <a:pt x="1" y="3584"/>
                  </a:lnTo>
                  <a:lnTo>
                    <a:pt x="3822" y="7405"/>
                  </a:lnTo>
                  <a:lnTo>
                    <a:pt x="6682" y="4534"/>
                  </a:lnTo>
                  <a:cubicBezTo>
                    <a:pt x="7501" y="3584"/>
                    <a:pt x="7501" y="2077"/>
                    <a:pt x="6682" y="1127"/>
                  </a:cubicBezTo>
                  <a:lnTo>
                    <a:pt x="6137" y="713"/>
                  </a:lnTo>
                  <a:cubicBezTo>
                    <a:pt x="5662" y="238"/>
                    <a:pt x="5048" y="0"/>
                    <a:pt x="44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9" name="Google Shape;4629;p56"/>
            <p:cNvSpPr/>
            <p:nvPr/>
          </p:nvSpPr>
          <p:spPr>
            <a:xfrm>
              <a:off x="6085925" y="2337925"/>
              <a:ext cx="187800" cy="185075"/>
            </a:xfrm>
            <a:custGeom>
              <a:avLst/>
              <a:gdLst/>
              <a:ahLst/>
              <a:cxnLst/>
              <a:rect l="l" t="t" r="r" b="b"/>
              <a:pathLst>
                <a:path w="7512" h="7403" extrusionOk="0">
                  <a:moveTo>
                    <a:pt x="4456" y="1"/>
                  </a:moveTo>
                  <a:cubicBezTo>
                    <a:pt x="3860" y="1"/>
                    <a:pt x="3281" y="241"/>
                    <a:pt x="2872" y="721"/>
                  </a:cubicBezTo>
                  <a:lnTo>
                    <a:pt x="1" y="3582"/>
                  </a:lnTo>
                  <a:lnTo>
                    <a:pt x="3822" y="7403"/>
                  </a:lnTo>
                  <a:lnTo>
                    <a:pt x="6693" y="4542"/>
                  </a:lnTo>
                  <a:cubicBezTo>
                    <a:pt x="7512" y="3582"/>
                    <a:pt x="7512" y="2086"/>
                    <a:pt x="6551" y="1267"/>
                  </a:cubicBezTo>
                  <a:lnTo>
                    <a:pt x="6147" y="721"/>
                  </a:lnTo>
                  <a:cubicBezTo>
                    <a:pt x="5667" y="241"/>
                    <a:pt x="5053" y="1"/>
                    <a:pt x="44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0" name="Google Shape;4630;p56"/>
            <p:cNvSpPr/>
            <p:nvPr/>
          </p:nvSpPr>
          <p:spPr>
            <a:xfrm>
              <a:off x="5605000" y="2304625"/>
              <a:ext cx="1200975" cy="761000"/>
            </a:xfrm>
            <a:custGeom>
              <a:avLst/>
              <a:gdLst/>
              <a:ahLst/>
              <a:cxnLst/>
              <a:rect l="l" t="t" r="r" b="b"/>
              <a:pathLst>
                <a:path w="48039" h="30440" extrusionOk="0">
                  <a:moveTo>
                    <a:pt x="6409" y="1"/>
                  </a:moveTo>
                  <a:lnTo>
                    <a:pt x="1" y="6551"/>
                  </a:lnTo>
                  <a:lnTo>
                    <a:pt x="28114" y="24020"/>
                  </a:lnTo>
                  <a:lnTo>
                    <a:pt x="29478" y="27295"/>
                  </a:lnTo>
                  <a:lnTo>
                    <a:pt x="30843" y="30439"/>
                  </a:lnTo>
                  <a:lnTo>
                    <a:pt x="48039" y="12971"/>
                  </a:lnTo>
                  <a:lnTo>
                    <a:pt x="44217" y="11737"/>
                  </a:lnTo>
                  <a:lnTo>
                    <a:pt x="640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1" name="Google Shape;4631;p56"/>
            <p:cNvSpPr/>
            <p:nvPr/>
          </p:nvSpPr>
          <p:spPr>
            <a:xfrm>
              <a:off x="5605000" y="2410525"/>
              <a:ext cx="893925" cy="655100"/>
            </a:xfrm>
            <a:custGeom>
              <a:avLst/>
              <a:gdLst/>
              <a:ahLst/>
              <a:cxnLst/>
              <a:rect l="l" t="t" r="r" b="b"/>
              <a:pathLst>
                <a:path w="35757" h="26204" extrusionOk="0">
                  <a:moveTo>
                    <a:pt x="2315" y="1"/>
                  </a:moveTo>
                  <a:lnTo>
                    <a:pt x="1" y="2315"/>
                  </a:lnTo>
                  <a:lnTo>
                    <a:pt x="28114" y="19784"/>
                  </a:lnTo>
                  <a:lnTo>
                    <a:pt x="29478" y="23059"/>
                  </a:lnTo>
                  <a:lnTo>
                    <a:pt x="30843" y="26203"/>
                  </a:lnTo>
                  <a:lnTo>
                    <a:pt x="33573" y="23332"/>
                  </a:lnTo>
                  <a:lnTo>
                    <a:pt x="35756" y="20330"/>
                  </a:lnTo>
                  <a:lnTo>
                    <a:pt x="33573" y="18965"/>
                  </a:lnTo>
                  <a:lnTo>
                    <a:pt x="231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2" name="Google Shape;4632;p56"/>
            <p:cNvSpPr/>
            <p:nvPr/>
          </p:nvSpPr>
          <p:spPr>
            <a:xfrm>
              <a:off x="6444300" y="2628875"/>
              <a:ext cx="361675" cy="364950"/>
            </a:xfrm>
            <a:custGeom>
              <a:avLst/>
              <a:gdLst/>
              <a:ahLst/>
              <a:cxnLst/>
              <a:rect l="l" t="t" r="r" b="b"/>
              <a:pathLst>
                <a:path w="14467" h="14598" extrusionOk="0">
                  <a:moveTo>
                    <a:pt x="14467" y="1"/>
                  </a:moveTo>
                  <a:lnTo>
                    <a:pt x="1" y="14598"/>
                  </a:lnTo>
                  <a:lnTo>
                    <a:pt x="1" y="14598"/>
                  </a:lnTo>
                  <a:close/>
                </a:path>
              </a:pathLst>
            </a:custGeom>
            <a:solidFill>
              <a:srgbClr val="F2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3" name="Google Shape;4633;p56"/>
            <p:cNvSpPr/>
            <p:nvPr/>
          </p:nvSpPr>
          <p:spPr>
            <a:xfrm>
              <a:off x="6444300" y="2598050"/>
              <a:ext cx="361675" cy="395775"/>
            </a:xfrm>
            <a:custGeom>
              <a:avLst/>
              <a:gdLst/>
              <a:ahLst/>
              <a:cxnLst/>
              <a:rect l="l" t="t" r="r" b="b"/>
              <a:pathLst>
                <a:path w="14467" h="15831" extrusionOk="0">
                  <a:moveTo>
                    <a:pt x="10645" y="0"/>
                  </a:moveTo>
                  <a:lnTo>
                    <a:pt x="1" y="11464"/>
                  </a:lnTo>
                  <a:lnTo>
                    <a:pt x="2184" y="12829"/>
                  </a:lnTo>
                  <a:lnTo>
                    <a:pt x="1" y="15831"/>
                  </a:lnTo>
                  <a:lnTo>
                    <a:pt x="14467" y="1234"/>
                  </a:lnTo>
                  <a:lnTo>
                    <a:pt x="10645" y="0"/>
                  </a:lnTo>
                  <a:close/>
                </a:path>
              </a:pathLst>
            </a:custGeom>
            <a:solidFill>
              <a:srgbClr val="F2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4" name="Google Shape;4634;p56"/>
            <p:cNvSpPr/>
            <p:nvPr/>
          </p:nvSpPr>
          <p:spPr>
            <a:xfrm>
              <a:off x="6444300" y="2918750"/>
              <a:ext cx="54625" cy="75075"/>
            </a:xfrm>
            <a:custGeom>
              <a:avLst/>
              <a:gdLst/>
              <a:ahLst/>
              <a:cxnLst/>
              <a:rect l="l" t="t" r="r" b="b"/>
              <a:pathLst>
                <a:path w="2185" h="3003" extrusionOk="0">
                  <a:moveTo>
                    <a:pt x="2184" y="1"/>
                  </a:moveTo>
                  <a:lnTo>
                    <a:pt x="1" y="3003"/>
                  </a:lnTo>
                  <a:lnTo>
                    <a:pt x="1" y="300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5" name="Google Shape;4635;p56"/>
            <p:cNvSpPr/>
            <p:nvPr/>
          </p:nvSpPr>
          <p:spPr>
            <a:xfrm>
              <a:off x="6341950" y="2884625"/>
              <a:ext cx="156975" cy="181000"/>
            </a:xfrm>
            <a:custGeom>
              <a:avLst/>
              <a:gdLst/>
              <a:ahLst/>
              <a:cxnLst/>
              <a:rect l="l" t="t" r="r" b="b"/>
              <a:pathLst>
                <a:path w="6279" h="7240" extrusionOk="0">
                  <a:moveTo>
                    <a:pt x="4095" y="1"/>
                  </a:moveTo>
                  <a:lnTo>
                    <a:pt x="0" y="4095"/>
                  </a:lnTo>
                  <a:lnTo>
                    <a:pt x="1365" y="7239"/>
                  </a:lnTo>
                  <a:lnTo>
                    <a:pt x="4095" y="4368"/>
                  </a:lnTo>
                  <a:lnTo>
                    <a:pt x="6278" y="1366"/>
                  </a:lnTo>
                  <a:lnTo>
                    <a:pt x="409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6" name="Google Shape;4636;p56"/>
            <p:cNvSpPr/>
            <p:nvPr/>
          </p:nvSpPr>
          <p:spPr>
            <a:xfrm>
              <a:off x="5601450" y="2227450"/>
              <a:ext cx="1786375" cy="1784050"/>
            </a:xfrm>
            <a:custGeom>
              <a:avLst/>
              <a:gdLst/>
              <a:ahLst/>
              <a:cxnLst/>
              <a:rect l="l" t="t" r="r" b="b"/>
              <a:pathLst>
                <a:path w="71455" h="71362" extrusionOk="0">
                  <a:moveTo>
                    <a:pt x="67506" y="1"/>
                  </a:moveTo>
                  <a:cubicBezTo>
                    <a:pt x="67255" y="1"/>
                    <a:pt x="66999" y="28"/>
                    <a:pt x="66741" y="85"/>
                  </a:cubicBezTo>
                  <a:lnTo>
                    <a:pt x="62920" y="1046"/>
                  </a:lnTo>
                  <a:cubicBezTo>
                    <a:pt x="60867" y="1450"/>
                    <a:pt x="59098" y="2542"/>
                    <a:pt x="57592" y="4049"/>
                  </a:cubicBezTo>
                  <a:lnTo>
                    <a:pt x="1638" y="64227"/>
                  </a:lnTo>
                  <a:cubicBezTo>
                    <a:pt x="1" y="66006"/>
                    <a:pt x="143" y="68594"/>
                    <a:pt x="1780" y="70231"/>
                  </a:cubicBezTo>
                  <a:cubicBezTo>
                    <a:pt x="2599" y="70985"/>
                    <a:pt x="3655" y="71361"/>
                    <a:pt x="4712" y="71361"/>
                  </a:cubicBezTo>
                  <a:cubicBezTo>
                    <a:pt x="5768" y="71361"/>
                    <a:pt x="6824" y="70985"/>
                    <a:pt x="7643" y="70231"/>
                  </a:cubicBezTo>
                  <a:lnTo>
                    <a:pt x="67145" y="13460"/>
                  </a:lnTo>
                  <a:cubicBezTo>
                    <a:pt x="68651" y="11964"/>
                    <a:pt x="69601" y="10184"/>
                    <a:pt x="70147" y="8143"/>
                  </a:cubicBezTo>
                  <a:lnTo>
                    <a:pt x="70966" y="4180"/>
                  </a:lnTo>
                  <a:cubicBezTo>
                    <a:pt x="71454" y="1981"/>
                    <a:pt x="69652" y="1"/>
                    <a:pt x="675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7" name="Google Shape;4637;p56"/>
            <p:cNvSpPr/>
            <p:nvPr/>
          </p:nvSpPr>
          <p:spPr>
            <a:xfrm>
              <a:off x="5632300" y="2243225"/>
              <a:ext cx="1750125" cy="1768275"/>
            </a:xfrm>
            <a:custGeom>
              <a:avLst/>
              <a:gdLst/>
              <a:ahLst/>
              <a:cxnLst/>
              <a:rect l="l" t="t" r="r" b="b"/>
              <a:pathLst>
                <a:path w="70005" h="70731" extrusionOk="0">
                  <a:moveTo>
                    <a:pt x="68236" y="0"/>
                  </a:moveTo>
                  <a:cubicBezTo>
                    <a:pt x="68640" y="688"/>
                    <a:pt x="68913" y="1638"/>
                    <a:pt x="68640" y="2599"/>
                  </a:cubicBezTo>
                  <a:lnTo>
                    <a:pt x="67821" y="6420"/>
                  </a:lnTo>
                  <a:cubicBezTo>
                    <a:pt x="67417" y="8461"/>
                    <a:pt x="66326" y="10372"/>
                    <a:pt x="64819" y="11737"/>
                  </a:cubicBezTo>
                  <a:lnTo>
                    <a:pt x="5317" y="68509"/>
                  </a:lnTo>
                  <a:cubicBezTo>
                    <a:pt x="4567" y="69337"/>
                    <a:pt x="3529" y="69750"/>
                    <a:pt x="2474" y="69750"/>
                  </a:cubicBezTo>
                  <a:cubicBezTo>
                    <a:pt x="1611" y="69750"/>
                    <a:pt x="737" y="69474"/>
                    <a:pt x="0" y="68924"/>
                  </a:cubicBezTo>
                  <a:lnTo>
                    <a:pt x="0" y="68924"/>
                  </a:lnTo>
                  <a:cubicBezTo>
                    <a:pt x="131" y="69196"/>
                    <a:pt x="273" y="69327"/>
                    <a:pt x="546" y="69600"/>
                  </a:cubicBezTo>
                  <a:cubicBezTo>
                    <a:pt x="1365" y="70354"/>
                    <a:pt x="2421" y="70730"/>
                    <a:pt x="3478" y="70730"/>
                  </a:cubicBezTo>
                  <a:cubicBezTo>
                    <a:pt x="4534" y="70730"/>
                    <a:pt x="5590" y="70354"/>
                    <a:pt x="6409" y="69600"/>
                  </a:cubicBezTo>
                  <a:lnTo>
                    <a:pt x="65911" y="12829"/>
                  </a:lnTo>
                  <a:cubicBezTo>
                    <a:pt x="67417" y="11333"/>
                    <a:pt x="68367" y="9553"/>
                    <a:pt x="68913" y="7512"/>
                  </a:cubicBezTo>
                  <a:lnTo>
                    <a:pt x="69732" y="3549"/>
                  </a:lnTo>
                  <a:cubicBezTo>
                    <a:pt x="70005" y="2053"/>
                    <a:pt x="69328" y="688"/>
                    <a:pt x="68236" y="0"/>
                  </a:cubicBezTo>
                  <a:close/>
                </a:path>
              </a:pathLst>
            </a:custGeom>
            <a:solidFill>
              <a:srgbClr val="E1E2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8" name="Google Shape;4638;p56"/>
            <p:cNvSpPr/>
            <p:nvPr/>
          </p:nvSpPr>
          <p:spPr>
            <a:xfrm>
              <a:off x="7140300" y="2308175"/>
              <a:ext cx="156975" cy="154900"/>
            </a:xfrm>
            <a:custGeom>
              <a:avLst/>
              <a:gdLst/>
              <a:ahLst/>
              <a:cxnLst/>
              <a:rect l="l" t="t" r="r" b="b"/>
              <a:pathLst>
                <a:path w="6279" h="6196" extrusionOk="0">
                  <a:moveTo>
                    <a:pt x="132" y="1"/>
                  </a:moveTo>
                  <a:cubicBezTo>
                    <a:pt x="1" y="1"/>
                    <a:pt x="1" y="132"/>
                    <a:pt x="132" y="132"/>
                  </a:cubicBezTo>
                  <a:lnTo>
                    <a:pt x="3134" y="2184"/>
                  </a:lnTo>
                  <a:cubicBezTo>
                    <a:pt x="3549" y="2457"/>
                    <a:pt x="3953" y="2730"/>
                    <a:pt x="4095" y="3134"/>
                  </a:cubicBezTo>
                  <a:lnTo>
                    <a:pt x="6137" y="6136"/>
                  </a:lnTo>
                  <a:cubicBezTo>
                    <a:pt x="6137" y="6178"/>
                    <a:pt x="6149" y="6195"/>
                    <a:pt x="6166" y="6195"/>
                  </a:cubicBezTo>
                  <a:cubicBezTo>
                    <a:pt x="6208" y="6195"/>
                    <a:pt x="6279" y="6098"/>
                    <a:pt x="6279" y="6005"/>
                  </a:cubicBezTo>
                  <a:lnTo>
                    <a:pt x="5591" y="3134"/>
                  </a:lnTo>
                  <a:cubicBezTo>
                    <a:pt x="5318" y="1911"/>
                    <a:pt x="4368" y="951"/>
                    <a:pt x="3134" y="678"/>
                  </a:cubicBezTo>
                  <a:lnTo>
                    <a:pt x="13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639" name="Google Shape;4639;p56"/>
          <p:cNvSpPr/>
          <p:nvPr/>
        </p:nvSpPr>
        <p:spPr>
          <a:xfrm>
            <a:off x="-347403" y="2158519"/>
            <a:ext cx="3302267" cy="746075"/>
          </a:xfrm>
          <a:custGeom>
            <a:avLst/>
            <a:gdLst/>
            <a:ahLst/>
            <a:cxnLst/>
            <a:rect l="l" t="t" r="r" b="b"/>
            <a:pathLst>
              <a:path w="87956" h="29843" extrusionOk="0">
                <a:moveTo>
                  <a:pt x="0" y="29843"/>
                </a:moveTo>
                <a:cubicBezTo>
                  <a:pt x="7358" y="24324"/>
                  <a:pt x="13309" y="14922"/>
                  <a:pt x="22436" y="13781"/>
                </a:cubicBezTo>
                <a:cubicBezTo>
                  <a:pt x="26231" y="13306"/>
                  <a:pt x="30487" y="12325"/>
                  <a:pt x="33908" y="14036"/>
                </a:cubicBezTo>
                <a:cubicBezTo>
                  <a:pt x="37987" y="16076"/>
                  <a:pt x="41824" y="22082"/>
                  <a:pt x="40027" y="26273"/>
                </a:cubicBezTo>
                <a:cubicBezTo>
                  <a:pt x="38652" y="29479"/>
                  <a:pt x="31135" y="28883"/>
                  <a:pt x="29574" y="25763"/>
                </a:cubicBezTo>
                <a:cubicBezTo>
                  <a:pt x="26842" y="20303"/>
                  <a:pt x="28564" y="12430"/>
                  <a:pt x="32378" y="7662"/>
                </a:cubicBezTo>
                <a:cubicBezTo>
                  <a:pt x="44052" y="-6932"/>
                  <a:pt x="69825" y="4802"/>
                  <a:pt x="87956" y="269"/>
                </a:cubicBezTo>
              </a:path>
            </a:pathLst>
          </a:custGeom>
          <a:noFill/>
          <a:ln w="9525" cap="flat" cmpd="sng">
            <a:solidFill>
              <a:srgbClr val="09375F"/>
            </a:solidFill>
            <a:prstDash val="dash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CA"/>
          </a:p>
        </p:txBody>
      </p:sp>
      <p:sp>
        <p:nvSpPr>
          <p:cNvPr id="4640" name="Google Shape;4640;p56"/>
          <p:cNvSpPr txBox="1">
            <a:spLocks noGrp="1"/>
          </p:cNvSpPr>
          <p:nvPr>
            <p:ph type="ctrTitle"/>
          </p:nvPr>
        </p:nvSpPr>
        <p:spPr>
          <a:xfrm>
            <a:off x="1563209" y="-11613"/>
            <a:ext cx="7696010" cy="205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Pre-Departure Briefing</a:t>
            </a:r>
            <a:endParaRPr dirty="0"/>
          </a:p>
        </p:txBody>
      </p:sp>
      <p:sp>
        <p:nvSpPr>
          <p:cNvPr id="87" name="Google Shape;4640;p56"/>
          <p:cNvSpPr txBox="1">
            <a:spLocks/>
          </p:cNvSpPr>
          <p:nvPr/>
        </p:nvSpPr>
        <p:spPr>
          <a:xfrm>
            <a:off x="5053017" y="590218"/>
            <a:ext cx="4154126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assion One"/>
              <a:buNone/>
              <a:defRPr sz="6000" b="1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Passion One"/>
              <a:buNone/>
              <a:defRPr sz="7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Passion One"/>
              <a:buNone/>
              <a:defRPr sz="7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Passion One"/>
              <a:buNone/>
              <a:defRPr sz="7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Passion One"/>
              <a:buNone/>
              <a:defRPr sz="7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Passion One"/>
              <a:buNone/>
              <a:defRPr sz="7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Passion One"/>
              <a:buNone/>
              <a:defRPr sz="7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Passion One"/>
              <a:buNone/>
              <a:defRPr sz="7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Passion One"/>
              <a:buNone/>
              <a:defRPr sz="7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9pPr>
          </a:lstStyle>
          <a:p>
            <a:r>
              <a:rPr lang="en-US" sz="3200" b="0" dirty="0">
                <a:solidFill>
                  <a:schemeClr val="bg2">
                    <a:lumMod val="50000"/>
                  </a:schemeClr>
                </a:solidFill>
              </a:rPr>
              <a:t>Summer </a:t>
            </a:r>
            <a:r>
              <a:rPr lang="en-US" sz="3200" b="0" dirty="0" err="1">
                <a:solidFill>
                  <a:schemeClr val="bg2">
                    <a:lumMod val="50000"/>
                  </a:schemeClr>
                </a:solidFill>
              </a:rPr>
              <a:t>Programme</a:t>
            </a:r>
            <a:r>
              <a:rPr lang="en-US" sz="3200" b="0" dirty="0">
                <a:solidFill>
                  <a:schemeClr val="bg2">
                    <a:lumMod val="50000"/>
                  </a:schemeClr>
                </a:solidFill>
              </a:rPr>
              <a:t> 2026</a:t>
            </a:r>
          </a:p>
        </p:txBody>
      </p:sp>
      <p:grpSp>
        <p:nvGrpSpPr>
          <p:cNvPr id="88" name="Google Shape;2659;p56"/>
          <p:cNvGrpSpPr/>
          <p:nvPr/>
        </p:nvGrpSpPr>
        <p:grpSpPr>
          <a:xfrm flipH="1">
            <a:off x="-74029" y="3411451"/>
            <a:ext cx="9563685" cy="1992790"/>
            <a:chOff x="-164695" y="919138"/>
            <a:chExt cx="9143923" cy="2309127"/>
          </a:xfrm>
        </p:grpSpPr>
        <p:sp>
          <p:nvSpPr>
            <p:cNvPr id="90" name="Google Shape;2660;p56"/>
            <p:cNvSpPr/>
            <p:nvPr/>
          </p:nvSpPr>
          <p:spPr>
            <a:xfrm>
              <a:off x="-164695" y="919138"/>
              <a:ext cx="9143923" cy="2309127"/>
            </a:xfrm>
            <a:custGeom>
              <a:avLst/>
              <a:gdLst/>
              <a:ahLst/>
              <a:cxnLst/>
              <a:rect l="l" t="t" r="r" b="b"/>
              <a:pathLst>
                <a:path w="90860" h="22945" extrusionOk="0">
                  <a:moveTo>
                    <a:pt x="67291" y="14885"/>
                  </a:moveTo>
                  <a:lnTo>
                    <a:pt x="67291" y="17565"/>
                  </a:lnTo>
                  <a:lnTo>
                    <a:pt x="59875" y="17565"/>
                  </a:lnTo>
                  <a:lnTo>
                    <a:pt x="67291" y="14885"/>
                  </a:lnTo>
                  <a:close/>
                  <a:moveTo>
                    <a:pt x="5831" y="1"/>
                  </a:moveTo>
                  <a:lnTo>
                    <a:pt x="5831" y="2749"/>
                  </a:lnTo>
                  <a:lnTo>
                    <a:pt x="0" y="2749"/>
                  </a:lnTo>
                  <a:lnTo>
                    <a:pt x="0" y="22944"/>
                  </a:lnTo>
                  <a:lnTo>
                    <a:pt x="90859" y="22944"/>
                  </a:lnTo>
                  <a:lnTo>
                    <a:pt x="90859" y="4028"/>
                  </a:lnTo>
                  <a:lnTo>
                    <a:pt x="87981" y="4028"/>
                  </a:lnTo>
                  <a:lnTo>
                    <a:pt x="87981" y="6907"/>
                  </a:lnTo>
                  <a:lnTo>
                    <a:pt x="86367" y="6907"/>
                  </a:lnTo>
                  <a:lnTo>
                    <a:pt x="86367" y="1251"/>
                  </a:lnTo>
                  <a:lnTo>
                    <a:pt x="82935" y="1251"/>
                  </a:lnTo>
                  <a:lnTo>
                    <a:pt x="82935" y="10818"/>
                  </a:lnTo>
                  <a:lnTo>
                    <a:pt x="81787" y="10818"/>
                  </a:lnTo>
                  <a:lnTo>
                    <a:pt x="81787" y="3636"/>
                  </a:lnTo>
                  <a:lnTo>
                    <a:pt x="80173" y="4988"/>
                  </a:lnTo>
                  <a:lnTo>
                    <a:pt x="80173" y="12767"/>
                  </a:lnTo>
                  <a:lnTo>
                    <a:pt x="79228" y="12767"/>
                  </a:lnTo>
                  <a:lnTo>
                    <a:pt x="79228" y="6398"/>
                  </a:lnTo>
                  <a:lnTo>
                    <a:pt x="77134" y="6398"/>
                  </a:lnTo>
                  <a:lnTo>
                    <a:pt x="77134" y="10760"/>
                  </a:lnTo>
                  <a:lnTo>
                    <a:pt x="71405" y="18030"/>
                  </a:lnTo>
                  <a:lnTo>
                    <a:pt x="71405" y="14817"/>
                  </a:lnTo>
                  <a:lnTo>
                    <a:pt x="65633" y="14817"/>
                  </a:lnTo>
                  <a:lnTo>
                    <a:pt x="65633" y="3912"/>
                  </a:lnTo>
                  <a:lnTo>
                    <a:pt x="63001" y="3912"/>
                  </a:lnTo>
                  <a:lnTo>
                    <a:pt x="63001" y="6791"/>
                  </a:lnTo>
                  <a:lnTo>
                    <a:pt x="60428" y="6791"/>
                  </a:lnTo>
                  <a:lnTo>
                    <a:pt x="60428" y="1135"/>
                  </a:lnTo>
                  <a:lnTo>
                    <a:pt x="56996" y="1135"/>
                  </a:lnTo>
                  <a:lnTo>
                    <a:pt x="56996" y="10702"/>
                  </a:lnTo>
                  <a:lnTo>
                    <a:pt x="56342" y="10702"/>
                  </a:lnTo>
                  <a:lnTo>
                    <a:pt x="56342" y="7503"/>
                  </a:lnTo>
                  <a:lnTo>
                    <a:pt x="55848" y="7925"/>
                  </a:lnTo>
                  <a:lnTo>
                    <a:pt x="55848" y="3519"/>
                  </a:lnTo>
                  <a:lnTo>
                    <a:pt x="54219" y="4872"/>
                  </a:lnTo>
                  <a:lnTo>
                    <a:pt x="54219" y="12650"/>
                  </a:lnTo>
                  <a:lnTo>
                    <a:pt x="51849" y="12650"/>
                  </a:lnTo>
                  <a:lnTo>
                    <a:pt x="51849" y="6282"/>
                  </a:lnTo>
                  <a:lnTo>
                    <a:pt x="43591" y="6282"/>
                  </a:lnTo>
                  <a:lnTo>
                    <a:pt x="43591" y="10644"/>
                  </a:lnTo>
                  <a:lnTo>
                    <a:pt x="42209" y="10644"/>
                  </a:lnTo>
                  <a:lnTo>
                    <a:pt x="42209" y="10135"/>
                  </a:lnTo>
                  <a:lnTo>
                    <a:pt x="33907" y="10135"/>
                  </a:lnTo>
                  <a:lnTo>
                    <a:pt x="33907" y="7387"/>
                  </a:lnTo>
                  <a:lnTo>
                    <a:pt x="33427" y="7387"/>
                  </a:lnTo>
                  <a:lnTo>
                    <a:pt x="33427" y="10135"/>
                  </a:lnTo>
                  <a:lnTo>
                    <a:pt x="31915" y="10135"/>
                  </a:lnTo>
                  <a:lnTo>
                    <a:pt x="31915" y="7431"/>
                  </a:lnTo>
                  <a:lnTo>
                    <a:pt x="27801" y="7431"/>
                  </a:lnTo>
                  <a:lnTo>
                    <a:pt x="27801" y="10135"/>
                  </a:lnTo>
                  <a:lnTo>
                    <a:pt x="27597" y="10135"/>
                  </a:lnTo>
                  <a:lnTo>
                    <a:pt x="27597" y="10193"/>
                  </a:lnTo>
                  <a:lnTo>
                    <a:pt x="26332" y="10193"/>
                  </a:lnTo>
                  <a:lnTo>
                    <a:pt x="26332" y="7431"/>
                  </a:lnTo>
                  <a:lnTo>
                    <a:pt x="21141" y="7431"/>
                  </a:lnTo>
                  <a:lnTo>
                    <a:pt x="21141" y="11240"/>
                  </a:lnTo>
                  <a:lnTo>
                    <a:pt x="19382" y="11240"/>
                  </a:lnTo>
                  <a:lnTo>
                    <a:pt x="19382" y="1193"/>
                  </a:lnTo>
                  <a:lnTo>
                    <a:pt x="16823" y="1193"/>
                  </a:lnTo>
                  <a:lnTo>
                    <a:pt x="16823" y="8914"/>
                  </a:lnTo>
                  <a:lnTo>
                    <a:pt x="15209" y="8914"/>
                  </a:lnTo>
                  <a:lnTo>
                    <a:pt x="15209" y="4421"/>
                  </a:lnTo>
                  <a:lnTo>
                    <a:pt x="14468" y="5046"/>
                  </a:lnTo>
                  <a:lnTo>
                    <a:pt x="14468" y="8666"/>
                  </a:lnTo>
                  <a:lnTo>
                    <a:pt x="13043" y="8666"/>
                  </a:lnTo>
                  <a:lnTo>
                    <a:pt x="13043" y="6573"/>
                  </a:lnTo>
                  <a:lnTo>
                    <a:pt x="11298" y="6573"/>
                  </a:lnTo>
                  <a:lnTo>
                    <a:pt x="11298" y="10818"/>
                  </a:lnTo>
                  <a:lnTo>
                    <a:pt x="10687" y="10818"/>
                  </a:lnTo>
                  <a:lnTo>
                    <a:pt x="10687" y="3621"/>
                  </a:lnTo>
                  <a:lnTo>
                    <a:pt x="10018" y="3621"/>
                  </a:lnTo>
                  <a:lnTo>
                    <a:pt x="10018" y="8725"/>
                  </a:lnTo>
                  <a:lnTo>
                    <a:pt x="8666" y="8725"/>
                  </a:lnTo>
                  <a:lnTo>
                    <a:pt x="8666" y="2749"/>
                  </a:lnTo>
                  <a:lnTo>
                    <a:pt x="6311" y="2749"/>
                  </a:lnTo>
                  <a:lnTo>
                    <a:pt x="631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2661;p56"/>
            <p:cNvSpPr/>
            <p:nvPr/>
          </p:nvSpPr>
          <p:spPr>
            <a:xfrm>
              <a:off x="5938900" y="2306600"/>
              <a:ext cx="803100" cy="3495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9" name="Google Shape;2662;p56"/>
          <p:cNvSpPr/>
          <p:nvPr/>
        </p:nvSpPr>
        <p:spPr>
          <a:xfrm flipH="1">
            <a:off x="-74029" y="4108815"/>
            <a:ext cx="9333248" cy="1203986"/>
          </a:xfrm>
          <a:custGeom>
            <a:avLst/>
            <a:gdLst/>
            <a:ahLst/>
            <a:cxnLst/>
            <a:rect l="l" t="t" r="r" b="b"/>
            <a:pathLst>
              <a:path w="90860" h="43417" extrusionOk="0">
                <a:moveTo>
                  <a:pt x="84549" y="1"/>
                </a:moveTo>
                <a:lnTo>
                  <a:pt x="84549" y="2749"/>
                </a:lnTo>
                <a:lnTo>
                  <a:pt x="82194" y="2749"/>
                </a:lnTo>
                <a:lnTo>
                  <a:pt x="82194" y="8725"/>
                </a:lnTo>
                <a:lnTo>
                  <a:pt x="80842" y="8725"/>
                </a:lnTo>
                <a:lnTo>
                  <a:pt x="80842" y="3621"/>
                </a:lnTo>
                <a:lnTo>
                  <a:pt x="80173" y="3621"/>
                </a:lnTo>
                <a:lnTo>
                  <a:pt x="80173" y="10818"/>
                </a:lnTo>
                <a:lnTo>
                  <a:pt x="79562" y="10818"/>
                </a:lnTo>
                <a:lnTo>
                  <a:pt x="79562" y="6573"/>
                </a:lnTo>
                <a:lnTo>
                  <a:pt x="77803" y="6573"/>
                </a:lnTo>
                <a:lnTo>
                  <a:pt x="77803" y="8667"/>
                </a:lnTo>
                <a:lnTo>
                  <a:pt x="76392" y="8667"/>
                </a:lnTo>
                <a:lnTo>
                  <a:pt x="76392" y="5046"/>
                </a:lnTo>
                <a:lnTo>
                  <a:pt x="75651" y="4436"/>
                </a:lnTo>
                <a:lnTo>
                  <a:pt x="75651" y="8914"/>
                </a:lnTo>
                <a:lnTo>
                  <a:pt x="74037" y="8914"/>
                </a:lnTo>
                <a:lnTo>
                  <a:pt x="74037" y="1193"/>
                </a:lnTo>
                <a:lnTo>
                  <a:pt x="71463" y="1193"/>
                </a:lnTo>
                <a:lnTo>
                  <a:pt x="71463" y="11240"/>
                </a:lnTo>
                <a:lnTo>
                  <a:pt x="69719" y="11240"/>
                </a:lnTo>
                <a:lnTo>
                  <a:pt x="69719" y="7431"/>
                </a:lnTo>
                <a:lnTo>
                  <a:pt x="64528" y="7431"/>
                </a:lnTo>
                <a:lnTo>
                  <a:pt x="64528" y="10193"/>
                </a:lnTo>
                <a:lnTo>
                  <a:pt x="57316" y="10193"/>
                </a:lnTo>
                <a:lnTo>
                  <a:pt x="57316" y="10135"/>
                </a:lnTo>
                <a:lnTo>
                  <a:pt x="57113" y="10135"/>
                </a:lnTo>
                <a:lnTo>
                  <a:pt x="57113" y="7431"/>
                </a:lnTo>
                <a:lnTo>
                  <a:pt x="52998" y="7431"/>
                </a:lnTo>
                <a:lnTo>
                  <a:pt x="52998" y="10135"/>
                </a:lnTo>
                <a:lnTo>
                  <a:pt x="51471" y="10135"/>
                </a:lnTo>
                <a:lnTo>
                  <a:pt x="51471" y="7387"/>
                </a:lnTo>
                <a:lnTo>
                  <a:pt x="51006" y="7387"/>
                </a:lnTo>
                <a:lnTo>
                  <a:pt x="51006" y="10135"/>
                </a:lnTo>
                <a:lnTo>
                  <a:pt x="48651" y="10135"/>
                </a:lnTo>
                <a:lnTo>
                  <a:pt x="48651" y="10644"/>
                </a:lnTo>
                <a:lnTo>
                  <a:pt x="47269" y="10644"/>
                </a:lnTo>
                <a:lnTo>
                  <a:pt x="47269" y="6282"/>
                </a:lnTo>
                <a:lnTo>
                  <a:pt x="45176" y="6282"/>
                </a:lnTo>
                <a:lnTo>
                  <a:pt x="45176" y="12650"/>
                </a:lnTo>
                <a:lnTo>
                  <a:pt x="44230" y="12650"/>
                </a:lnTo>
                <a:lnTo>
                  <a:pt x="44230" y="4872"/>
                </a:lnTo>
                <a:lnTo>
                  <a:pt x="42617" y="3520"/>
                </a:lnTo>
                <a:lnTo>
                  <a:pt x="42617" y="7925"/>
                </a:lnTo>
                <a:lnTo>
                  <a:pt x="42108" y="7503"/>
                </a:lnTo>
                <a:lnTo>
                  <a:pt x="42108" y="10702"/>
                </a:lnTo>
                <a:lnTo>
                  <a:pt x="41468" y="10702"/>
                </a:lnTo>
                <a:lnTo>
                  <a:pt x="41468" y="1135"/>
                </a:lnTo>
                <a:lnTo>
                  <a:pt x="38022" y="1135"/>
                </a:lnTo>
                <a:lnTo>
                  <a:pt x="38022" y="6791"/>
                </a:lnTo>
                <a:lnTo>
                  <a:pt x="35448" y="6791"/>
                </a:lnTo>
                <a:lnTo>
                  <a:pt x="35448" y="3912"/>
                </a:lnTo>
                <a:lnTo>
                  <a:pt x="32817" y="3912"/>
                </a:lnTo>
                <a:lnTo>
                  <a:pt x="32817" y="14817"/>
                </a:lnTo>
                <a:lnTo>
                  <a:pt x="30985" y="14817"/>
                </a:lnTo>
                <a:lnTo>
                  <a:pt x="30985" y="17565"/>
                </a:lnTo>
                <a:lnTo>
                  <a:pt x="23569" y="17565"/>
                </a:lnTo>
                <a:lnTo>
                  <a:pt x="23569" y="14817"/>
                </a:lnTo>
                <a:lnTo>
                  <a:pt x="19455" y="14817"/>
                </a:lnTo>
                <a:lnTo>
                  <a:pt x="19455" y="18030"/>
                </a:lnTo>
                <a:lnTo>
                  <a:pt x="13726" y="10760"/>
                </a:lnTo>
                <a:lnTo>
                  <a:pt x="13726" y="6398"/>
                </a:lnTo>
                <a:lnTo>
                  <a:pt x="11632" y="6398"/>
                </a:lnTo>
                <a:lnTo>
                  <a:pt x="11632" y="12767"/>
                </a:lnTo>
                <a:lnTo>
                  <a:pt x="10687" y="12767"/>
                </a:lnTo>
                <a:lnTo>
                  <a:pt x="10687" y="4988"/>
                </a:lnTo>
                <a:lnTo>
                  <a:pt x="9073" y="3636"/>
                </a:lnTo>
                <a:lnTo>
                  <a:pt x="9073" y="10818"/>
                </a:lnTo>
                <a:lnTo>
                  <a:pt x="7925" y="10818"/>
                </a:lnTo>
                <a:lnTo>
                  <a:pt x="7925" y="1251"/>
                </a:lnTo>
                <a:lnTo>
                  <a:pt x="4479" y="1251"/>
                </a:lnTo>
                <a:lnTo>
                  <a:pt x="4479" y="6907"/>
                </a:lnTo>
                <a:lnTo>
                  <a:pt x="2865" y="6907"/>
                </a:lnTo>
                <a:lnTo>
                  <a:pt x="2865" y="4028"/>
                </a:lnTo>
                <a:lnTo>
                  <a:pt x="0" y="4028"/>
                </a:lnTo>
                <a:lnTo>
                  <a:pt x="0" y="43416"/>
                </a:lnTo>
                <a:lnTo>
                  <a:pt x="90859" y="43416"/>
                </a:lnTo>
                <a:lnTo>
                  <a:pt x="90859" y="2749"/>
                </a:lnTo>
                <a:lnTo>
                  <a:pt x="85014" y="2749"/>
                </a:lnTo>
                <a:lnTo>
                  <a:pt x="85014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4640;p56"/>
          <p:cNvSpPr txBox="1">
            <a:spLocks/>
          </p:cNvSpPr>
          <p:nvPr/>
        </p:nvSpPr>
        <p:spPr>
          <a:xfrm>
            <a:off x="4868514" y="3858498"/>
            <a:ext cx="4216013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assion One"/>
              <a:buNone/>
              <a:defRPr sz="6000" b="1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Passion One"/>
              <a:buNone/>
              <a:defRPr sz="7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Passion One"/>
              <a:buNone/>
              <a:defRPr sz="7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Passion One"/>
              <a:buNone/>
              <a:defRPr sz="7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Passion One"/>
              <a:buNone/>
              <a:defRPr sz="7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Passion One"/>
              <a:buNone/>
              <a:defRPr sz="7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Passion One"/>
              <a:buNone/>
              <a:defRPr sz="7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Passion One"/>
              <a:buNone/>
              <a:defRPr sz="7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Passion One"/>
              <a:buNone/>
              <a:defRPr sz="7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9pPr>
          </a:lstStyle>
          <a:p>
            <a:pPr algn="r"/>
            <a:r>
              <a:rPr lang="en-US" sz="1600" b="0" dirty="0">
                <a:solidFill>
                  <a:schemeClr val="bg2">
                    <a:lumMod val="90000"/>
                  </a:schemeClr>
                </a:solidFill>
              </a:rPr>
              <a:t>Student Development Section | Student Affairs Office</a:t>
            </a:r>
            <a:br>
              <a:rPr lang="en-US" sz="1600" b="0" dirty="0">
                <a:solidFill>
                  <a:schemeClr val="bg2">
                    <a:lumMod val="90000"/>
                  </a:schemeClr>
                </a:solidFill>
              </a:rPr>
            </a:br>
            <a:r>
              <a:rPr lang="en-US" sz="1600" b="0" dirty="0">
                <a:solidFill>
                  <a:schemeClr val="bg2">
                    <a:lumMod val="90000"/>
                  </a:schemeClr>
                </a:solidFill>
              </a:rPr>
              <a:t>University of Macau</a:t>
            </a:r>
          </a:p>
        </p:txBody>
      </p:sp>
      <p:pic>
        <p:nvPicPr>
          <p:cNvPr id="4" name="音訊 3">
            <a:hlinkClick r:id="" action="ppaction://media"/>
            <a:extLst>
              <a:ext uri="{FF2B5EF4-FFF2-40B4-BE49-F238E27FC236}">
                <a16:creationId xmlns:a16="http://schemas.microsoft.com/office/drawing/2014/main" id="{7A6082F2-39AF-3BC5-B7DF-3181945E09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39844" t="-139844" r="-139844" b="-139844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</p:cSld>
  <p:clrMapOvr>
    <a:masterClrMapping/>
  </p:clrMapOvr>
  <p:transition spd="slow" advTm="746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3" name="Google Shape;4733;p60"/>
          <p:cNvSpPr txBox="1">
            <a:spLocks noGrp="1"/>
          </p:cNvSpPr>
          <p:nvPr>
            <p:ph type="title"/>
          </p:nvPr>
        </p:nvSpPr>
        <p:spPr>
          <a:xfrm>
            <a:off x="488912" y="220364"/>
            <a:ext cx="8145601" cy="99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800" dirty="0"/>
              <a:t>Two Weeks Before Departure</a:t>
            </a:r>
            <a:endParaRPr sz="3800" dirty="0"/>
          </a:p>
        </p:txBody>
      </p:sp>
      <p:grpSp>
        <p:nvGrpSpPr>
          <p:cNvPr id="4873" name="Google Shape;4873;p60"/>
          <p:cNvGrpSpPr/>
          <p:nvPr/>
        </p:nvGrpSpPr>
        <p:grpSpPr>
          <a:xfrm rot="213502">
            <a:off x="4942474" y="3601048"/>
            <a:ext cx="926695" cy="928320"/>
            <a:chOff x="5362625" y="2227450"/>
            <a:chExt cx="2025200" cy="2028750"/>
          </a:xfrm>
        </p:grpSpPr>
        <p:sp>
          <p:nvSpPr>
            <p:cNvPr id="4874" name="Google Shape;4874;p60"/>
            <p:cNvSpPr/>
            <p:nvPr/>
          </p:nvSpPr>
          <p:spPr>
            <a:xfrm>
              <a:off x="5403575" y="3491925"/>
              <a:ext cx="365225" cy="259325"/>
            </a:xfrm>
            <a:custGeom>
              <a:avLst/>
              <a:gdLst/>
              <a:ahLst/>
              <a:cxnLst/>
              <a:rect l="l" t="t" r="r" b="b"/>
              <a:pathLst>
                <a:path w="14609" h="10373" extrusionOk="0">
                  <a:moveTo>
                    <a:pt x="2872" y="1"/>
                  </a:moveTo>
                  <a:lnTo>
                    <a:pt x="0" y="1638"/>
                  </a:lnTo>
                  <a:lnTo>
                    <a:pt x="9826" y="10372"/>
                  </a:lnTo>
                  <a:lnTo>
                    <a:pt x="14608" y="4783"/>
                  </a:lnTo>
                  <a:lnTo>
                    <a:pt x="30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5" name="Google Shape;4875;p60"/>
            <p:cNvSpPr/>
            <p:nvPr/>
          </p:nvSpPr>
          <p:spPr>
            <a:xfrm>
              <a:off x="5362625" y="3532875"/>
              <a:ext cx="286625" cy="266125"/>
            </a:xfrm>
            <a:custGeom>
              <a:avLst/>
              <a:gdLst/>
              <a:ahLst/>
              <a:cxnLst/>
              <a:rect l="l" t="t" r="r" b="b"/>
              <a:pathLst>
                <a:path w="11465" h="10645" extrusionOk="0">
                  <a:moveTo>
                    <a:pt x="1638" y="0"/>
                  </a:moveTo>
                  <a:lnTo>
                    <a:pt x="143" y="961"/>
                  </a:lnTo>
                  <a:cubicBezTo>
                    <a:pt x="1" y="1092"/>
                    <a:pt x="1" y="1092"/>
                    <a:pt x="1" y="1234"/>
                  </a:cubicBezTo>
                  <a:lnTo>
                    <a:pt x="9696" y="10645"/>
                  </a:lnTo>
                  <a:lnTo>
                    <a:pt x="11464" y="8734"/>
                  </a:lnTo>
                  <a:lnTo>
                    <a:pt x="163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6" name="Google Shape;4876;p60"/>
            <p:cNvSpPr/>
            <p:nvPr/>
          </p:nvSpPr>
          <p:spPr>
            <a:xfrm>
              <a:off x="5649225" y="3611475"/>
              <a:ext cx="180975" cy="177450"/>
            </a:xfrm>
            <a:custGeom>
              <a:avLst/>
              <a:gdLst/>
              <a:ahLst/>
              <a:cxnLst/>
              <a:rect l="l" t="t" r="r" b="b"/>
              <a:pathLst>
                <a:path w="7239" h="7098" extrusionOk="0">
                  <a:moveTo>
                    <a:pt x="4782" y="1"/>
                  </a:moveTo>
                  <a:lnTo>
                    <a:pt x="0" y="5590"/>
                  </a:lnTo>
                  <a:lnTo>
                    <a:pt x="1638" y="7097"/>
                  </a:lnTo>
                  <a:lnTo>
                    <a:pt x="7239" y="950"/>
                  </a:lnTo>
                  <a:lnTo>
                    <a:pt x="4782" y="1"/>
                  </a:lnTo>
                  <a:close/>
                </a:path>
              </a:pathLst>
            </a:custGeom>
            <a:solidFill>
              <a:srgbClr val="C1C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7" name="Google Shape;4877;p60"/>
            <p:cNvSpPr/>
            <p:nvPr/>
          </p:nvSpPr>
          <p:spPr>
            <a:xfrm>
              <a:off x="5605000" y="3751225"/>
              <a:ext cx="85175" cy="85450"/>
            </a:xfrm>
            <a:custGeom>
              <a:avLst/>
              <a:gdLst/>
              <a:ahLst/>
              <a:cxnLst/>
              <a:rect l="l" t="t" r="r" b="b"/>
              <a:pathLst>
                <a:path w="3407" h="3418" extrusionOk="0">
                  <a:moveTo>
                    <a:pt x="1769" y="0"/>
                  </a:moveTo>
                  <a:lnTo>
                    <a:pt x="1" y="1911"/>
                  </a:lnTo>
                  <a:lnTo>
                    <a:pt x="1496" y="3418"/>
                  </a:lnTo>
                  <a:lnTo>
                    <a:pt x="3407" y="1507"/>
                  </a:lnTo>
                  <a:lnTo>
                    <a:pt x="1769" y="0"/>
                  </a:lnTo>
                  <a:close/>
                </a:path>
              </a:pathLst>
            </a:custGeom>
            <a:solidFill>
              <a:srgbClr val="0C2C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8" name="Google Shape;4878;p60"/>
            <p:cNvSpPr/>
            <p:nvPr/>
          </p:nvSpPr>
          <p:spPr>
            <a:xfrm>
              <a:off x="5874400" y="3853575"/>
              <a:ext cx="262875" cy="361675"/>
            </a:xfrm>
            <a:custGeom>
              <a:avLst/>
              <a:gdLst/>
              <a:ahLst/>
              <a:cxnLst/>
              <a:rect l="l" t="t" r="r" b="b"/>
              <a:pathLst>
                <a:path w="10515" h="14467" extrusionOk="0">
                  <a:moveTo>
                    <a:pt x="5601" y="1"/>
                  </a:moveTo>
                  <a:lnTo>
                    <a:pt x="0" y="4782"/>
                  </a:lnTo>
                  <a:lnTo>
                    <a:pt x="8735" y="14466"/>
                  </a:lnTo>
                  <a:lnTo>
                    <a:pt x="10372" y="11606"/>
                  </a:lnTo>
                  <a:cubicBezTo>
                    <a:pt x="10514" y="11606"/>
                    <a:pt x="10514" y="11606"/>
                    <a:pt x="10372" y="11464"/>
                  </a:cubicBezTo>
                  <a:lnTo>
                    <a:pt x="560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9" name="Google Shape;4879;p60"/>
            <p:cNvSpPr/>
            <p:nvPr/>
          </p:nvSpPr>
          <p:spPr>
            <a:xfrm>
              <a:off x="5823350" y="3973125"/>
              <a:ext cx="269425" cy="283075"/>
            </a:xfrm>
            <a:custGeom>
              <a:avLst/>
              <a:gdLst/>
              <a:ahLst/>
              <a:cxnLst/>
              <a:rect l="l" t="t" r="r" b="b"/>
              <a:pathLst>
                <a:path w="10777" h="11323" extrusionOk="0">
                  <a:moveTo>
                    <a:pt x="2042" y="0"/>
                  </a:moveTo>
                  <a:lnTo>
                    <a:pt x="1" y="1769"/>
                  </a:lnTo>
                  <a:lnTo>
                    <a:pt x="9685" y="11322"/>
                  </a:lnTo>
                  <a:lnTo>
                    <a:pt x="9827" y="11322"/>
                  </a:lnTo>
                  <a:lnTo>
                    <a:pt x="10777" y="9684"/>
                  </a:lnTo>
                  <a:lnTo>
                    <a:pt x="20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0" name="Google Shape;4880;p60"/>
            <p:cNvSpPr/>
            <p:nvPr/>
          </p:nvSpPr>
          <p:spPr>
            <a:xfrm>
              <a:off x="5837000" y="3792175"/>
              <a:ext cx="177450" cy="180975"/>
            </a:xfrm>
            <a:custGeom>
              <a:avLst/>
              <a:gdLst/>
              <a:ahLst/>
              <a:cxnLst/>
              <a:rect l="l" t="t" r="r" b="b"/>
              <a:pathLst>
                <a:path w="7098" h="7239" extrusionOk="0">
                  <a:moveTo>
                    <a:pt x="6005" y="0"/>
                  </a:moveTo>
                  <a:lnTo>
                    <a:pt x="1" y="5601"/>
                  </a:lnTo>
                  <a:lnTo>
                    <a:pt x="1496" y="7238"/>
                  </a:lnTo>
                  <a:lnTo>
                    <a:pt x="7097" y="2457"/>
                  </a:lnTo>
                  <a:lnTo>
                    <a:pt x="6005" y="0"/>
                  </a:lnTo>
                  <a:close/>
                </a:path>
              </a:pathLst>
            </a:custGeom>
            <a:solidFill>
              <a:srgbClr val="C1C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1" name="Google Shape;4881;p60"/>
            <p:cNvSpPr/>
            <p:nvPr/>
          </p:nvSpPr>
          <p:spPr>
            <a:xfrm>
              <a:off x="5789225" y="3932175"/>
              <a:ext cx="85200" cy="85200"/>
            </a:xfrm>
            <a:custGeom>
              <a:avLst/>
              <a:gdLst/>
              <a:ahLst/>
              <a:cxnLst/>
              <a:rect l="l" t="t" r="r" b="b"/>
              <a:pathLst>
                <a:path w="3408" h="3408" extrusionOk="0">
                  <a:moveTo>
                    <a:pt x="1912" y="1"/>
                  </a:moveTo>
                  <a:lnTo>
                    <a:pt x="1" y="1911"/>
                  </a:lnTo>
                  <a:lnTo>
                    <a:pt x="1366" y="3407"/>
                  </a:lnTo>
                  <a:lnTo>
                    <a:pt x="3407" y="1638"/>
                  </a:lnTo>
                  <a:lnTo>
                    <a:pt x="1912" y="1"/>
                  </a:lnTo>
                  <a:close/>
                </a:path>
              </a:pathLst>
            </a:custGeom>
            <a:solidFill>
              <a:srgbClr val="0C2C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2" name="Google Shape;4882;p60"/>
            <p:cNvSpPr/>
            <p:nvPr/>
          </p:nvSpPr>
          <p:spPr>
            <a:xfrm>
              <a:off x="7007100" y="3012575"/>
              <a:ext cx="187825" cy="182700"/>
            </a:xfrm>
            <a:custGeom>
              <a:avLst/>
              <a:gdLst/>
              <a:ahLst/>
              <a:cxnLst/>
              <a:rect l="l" t="t" r="r" b="b"/>
              <a:pathLst>
                <a:path w="7513" h="7308" extrusionOk="0">
                  <a:moveTo>
                    <a:pt x="4421" y="0"/>
                  </a:moveTo>
                  <a:cubicBezTo>
                    <a:pt x="3825" y="0"/>
                    <a:pt x="3211" y="205"/>
                    <a:pt x="2730" y="615"/>
                  </a:cubicBezTo>
                  <a:lnTo>
                    <a:pt x="1" y="3486"/>
                  </a:lnTo>
                  <a:lnTo>
                    <a:pt x="3822" y="7307"/>
                  </a:lnTo>
                  <a:lnTo>
                    <a:pt x="6552" y="4436"/>
                  </a:lnTo>
                  <a:cubicBezTo>
                    <a:pt x="7512" y="3486"/>
                    <a:pt x="7512" y="1979"/>
                    <a:pt x="6552" y="1160"/>
                  </a:cubicBezTo>
                  <a:lnTo>
                    <a:pt x="6006" y="615"/>
                  </a:lnTo>
                  <a:cubicBezTo>
                    <a:pt x="5596" y="205"/>
                    <a:pt x="5018" y="0"/>
                    <a:pt x="44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3" name="Google Shape;4883;p60"/>
            <p:cNvSpPr/>
            <p:nvPr/>
          </p:nvSpPr>
          <p:spPr>
            <a:xfrm>
              <a:off x="7102650" y="3341000"/>
              <a:ext cx="187800" cy="185075"/>
            </a:xfrm>
            <a:custGeom>
              <a:avLst/>
              <a:gdLst/>
              <a:ahLst/>
              <a:cxnLst/>
              <a:rect l="l" t="t" r="r" b="b"/>
              <a:pathLst>
                <a:path w="7512" h="7403" extrusionOk="0">
                  <a:moveTo>
                    <a:pt x="4456" y="0"/>
                  </a:moveTo>
                  <a:cubicBezTo>
                    <a:pt x="3860" y="0"/>
                    <a:pt x="3281" y="240"/>
                    <a:pt x="2872" y="721"/>
                  </a:cubicBezTo>
                  <a:lnTo>
                    <a:pt x="0" y="3581"/>
                  </a:lnTo>
                  <a:lnTo>
                    <a:pt x="3821" y="7402"/>
                  </a:lnTo>
                  <a:lnTo>
                    <a:pt x="6693" y="4542"/>
                  </a:lnTo>
                  <a:cubicBezTo>
                    <a:pt x="7512" y="3581"/>
                    <a:pt x="7512" y="2085"/>
                    <a:pt x="6551" y="1267"/>
                  </a:cubicBezTo>
                  <a:lnTo>
                    <a:pt x="6147" y="721"/>
                  </a:lnTo>
                  <a:cubicBezTo>
                    <a:pt x="5666" y="240"/>
                    <a:pt x="5052" y="0"/>
                    <a:pt x="44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4" name="Google Shape;4884;p60"/>
            <p:cNvSpPr/>
            <p:nvPr/>
          </p:nvSpPr>
          <p:spPr>
            <a:xfrm>
              <a:off x="6556750" y="2806300"/>
              <a:ext cx="767825" cy="1197425"/>
            </a:xfrm>
            <a:custGeom>
              <a:avLst/>
              <a:gdLst/>
              <a:ahLst/>
              <a:cxnLst/>
              <a:rect l="l" t="t" r="r" b="b"/>
              <a:pathLst>
                <a:path w="30713" h="47897" extrusionOk="0">
                  <a:moveTo>
                    <a:pt x="17338" y="0"/>
                  </a:moveTo>
                  <a:lnTo>
                    <a:pt x="1" y="17469"/>
                  </a:lnTo>
                  <a:lnTo>
                    <a:pt x="3003" y="18691"/>
                  </a:lnTo>
                  <a:lnTo>
                    <a:pt x="6420" y="20056"/>
                  </a:lnTo>
                  <a:lnTo>
                    <a:pt x="24293" y="47896"/>
                  </a:lnTo>
                  <a:lnTo>
                    <a:pt x="30712" y="41488"/>
                  </a:lnTo>
                  <a:lnTo>
                    <a:pt x="18561" y="3822"/>
                  </a:lnTo>
                  <a:lnTo>
                    <a:pt x="1733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5" name="Google Shape;4885;p60"/>
            <p:cNvSpPr/>
            <p:nvPr/>
          </p:nvSpPr>
          <p:spPr>
            <a:xfrm>
              <a:off x="6556750" y="3116625"/>
              <a:ext cx="665475" cy="887100"/>
            </a:xfrm>
            <a:custGeom>
              <a:avLst/>
              <a:gdLst/>
              <a:ahLst/>
              <a:cxnLst/>
              <a:rect l="l" t="t" r="r" b="b"/>
              <a:pathLst>
                <a:path w="26619" h="35484" extrusionOk="0">
                  <a:moveTo>
                    <a:pt x="5874" y="1"/>
                  </a:moveTo>
                  <a:lnTo>
                    <a:pt x="2730" y="2326"/>
                  </a:lnTo>
                  <a:lnTo>
                    <a:pt x="1" y="5056"/>
                  </a:lnTo>
                  <a:lnTo>
                    <a:pt x="3003" y="6278"/>
                  </a:lnTo>
                  <a:lnTo>
                    <a:pt x="6420" y="7643"/>
                  </a:lnTo>
                  <a:lnTo>
                    <a:pt x="24293" y="35483"/>
                  </a:lnTo>
                  <a:lnTo>
                    <a:pt x="26618" y="33300"/>
                  </a:lnTo>
                  <a:lnTo>
                    <a:pt x="7239" y="2326"/>
                  </a:lnTo>
                  <a:lnTo>
                    <a:pt x="587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6" name="Google Shape;4886;p60"/>
            <p:cNvSpPr/>
            <p:nvPr/>
          </p:nvSpPr>
          <p:spPr>
            <a:xfrm>
              <a:off x="6625000" y="2806300"/>
              <a:ext cx="395775" cy="368500"/>
            </a:xfrm>
            <a:custGeom>
              <a:avLst/>
              <a:gdLst/>
              <a:ahLst/>
              <a:cxnLst/>
              <a:rect l="l" t="t" r="r" b="b"/>
              <a:pathLst>
                <a:path w="15831" h="14740" extrusionOk="0">
                  <a:moveTo>
                    <a:pt x="14608" y="0"/>
                  </a:moveTo>
                  <a:lnTo>
                    <a:pt x="0" y="14739"/>
                  </a:lnTo>
                  <a:lnTo>
                    <a:pt x="3144" y="12414"/>
                  </a:lnTo>
                  <a:lnTo>
                    <a:pt x="4509" y="14739"/>
                  </a:lnTo>
                  <a:lnTo>
                    <a:pt x="15831" y="3822"/>
                  </a:lnTo>
                  <a:lnTo>
                    <a:pt x="14608" y="0"/>
                  </a:lnTo>
                  <a:close/>
                </a:path>
              </a:pathLst>
            </a:custGeom>
            <a:solidFill>
              <a:srgbClr val="F2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7" name="Google Shape;4887;p60"/>
            <p:cNvSpPr/>
            <p:nvPr/>
          </p:nvSpPr>
          <p:spPr>
            <a:xfrm>
              <a:off x="6556750" y="3116625"/>
              <a:ext cx="181000" cy="156975"/>
            </a:xfrm>
            <a:custGeom>
              <a:avLst/>
              <a:gdLst/>
              <a:ahLst/>
              <a:cxnLst/>
              <a:rect l="l" t="t" r="r" b="b"/>
              <a:pathLst>
                <a:path w="7240" h="6279" extrusionOk="0">
                  <a:moveTo>
                    <a:pt x="5874" y="1"/>
                  </a:moveTo>
                  <a:lnTo>
                    <a:pt x="2730" y="2326"/>
                  </a:lnTo>
                  <a:lnTo>
                    <a:pt x="1" y="5056"/>
                  </a:lnTo>
                  <a:lnTo>
                    <a:pt x="3003" y="6278"/>
                  </a:lnTo>
                  <a:lnTo>
                    <a:pt x="7239" y="2326"/>
                  </a:lnTo>
                  <a:lnTo>
                    <a:pt x="587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8" name="Google Shape;4888;p60"/>
            <p:cNvSpPr/>
            <p:nvPr/>
          </p:nvSpPr>
          <p:spPr>
            <a:xfrm>
              <a:off x="6417000" y="2430125"/>
              <a:ext cx="187550" cy="185150"/>
            </a:xfrm>
            <a:custGeom>
              <a:avLst/>
              <a:gdLst/>
              <a:ahLst/>
              <a:cxnLst/>
              <a:rect l="l" t="t" r="r" b="b"/>
              <a:pathLst>
                <a:path w="7502" h="7406" extrusionOk="0">
                  <a:moveTo>
                    <a:pt x="4450" y="0"/>
                  </a:moveTo>
                  <a:cubicBezTo>
                    <a:pt x="3852" y="0"/>
                    <a:pt x="3271" y="238"/>
                    <a:pt x="2861" y="713"/>
                  </a:cubicBezTo>
                  <a:lnTo>
                    <a:pt x="1" y="3584"/>
                  </a:lnTo>
                  <a:lnTo>
                    <a:pt x="3822" y="7405"/>
                  </a:lnTo>
                  <a:lnTo>
                    <a:pt x="6682" y="4534"/>
                  </a:lnTo>
                  <a:cubicBezTo>
                    <a:pt x="7501" y="3584"/>
                    <a:pt x="7501" y="2077"/>
                    <a:pt x="6682" y="1127"/>
                  </a:cubicBezTo>
                  <a:lnTo>
                    <a:pt x="6137" y="713"/>
                  </a:lnTo>
                  <a:cubicBezTo>
                    <a:pt x="5662" y="238"/>
                    <a:pt x="5048" y="0"/>
                    <a:pt x="44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9" name="Google Shape;4889;p60"/>
            <p:cNvSpPr/>
            <p:nvPr/>
          </p:nvSpPr>
          <p:spPr>
            <a:xfrm>
              <a:off x="6085925" y="2337925"/>
              <a:ext cx="187800" cy="185075"/>
            </a:xfrm>
            <a:custGeom>
              <a:avLst/>
              <a:gdLst/>
              <a:ahLst/>
              <a:cxnLst/>
              <a:rect l="l" t="t" r="r" b="b"/>
              <a:pathLst>
                <a:path w="7512" h="7403" extrusionOk="0">
                  <a:moveTo>
                    <a:pt x="4456" y="1"/>
                  </a:moveTo>
                  <a:cubicBezTo>
                    <a:pt x="3860" y="1"/>
                    <a:pt x="3281" y="241"/>
                    <a:pt x="2872" y="721"/>
                  </a:cubicBezTo>
                  <a:lnTo>
                    <a:pt x="1" y="3582"/>
                  </a:lnTo>
                  <a:lnTo>
                    <a:pt x="3822" y="7403"/>
                  </a:lnTo>
                  <a:lnTo>
                    <a:pt x="6693" y="4542"/>
                  </a:lnTo>
                  <a:cubicBezTo>
                    <a:pt x="7512" y="3582"/>
                    <a:pt x="7512" y="2086"/>
                    <a:pt x="6551" y="1267"/>
                  </a:cubicBezTo>
                  <a:lnTo>
                    <a:pt x="6147" y="721"/>
                  </a:lnTo>
                  <a:cubicBezTo>
                    <a:pt x="5667" y="241"/>
                    <a:pt x="5053" y="1"/>
                    <a:pt x="44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0" name="Google Shape;4890;p60"/>
            <p:cNvSpPr/>
            <p:nvPr/>
          </p:nvSpPr>
          <p:spPr>
            <a:xfrm>
              <a:off x="5605000" y="2304625"/>
              <a:ext cx="1200975" cy="761000"/>
            </a:xfrm>
            <a:custGeom>
              <a:avLst/>
              <a:gdLst/>
              <a:ahLst/>
              <a:cxnLst/>
              <a:rect l="l" t="t" r="r" b="b"/>
              <a:pathLst>
                <a:path w="48039" h="30440" extrusionOk="0">
                  <a:moveTo>
                    <a:pt x="6409" y="1"/>
                  </a:moveTo>
                  <a:lnTo>
                    <a:pt x="1" y="6551"/>
                  </a:lnTo>
                  <a:lnTo>
                    <a:pt x="28114" y="24020"/>
                  </a:lnTo>
                  <a:lnTo>
                    <a:pt x="29478" y="27295"/>
                  </a:lnTo>
                  <a:lnTo>
                    <a:pt x="30843" y="30439"/>
                  </a:lnTo>
                  <a:lnTo>
                    <a:pt x="48039" y="12971"/>
                  </a:lnTo>
                  <a:lnTo>
                    <a:pt x="44217" y="11737"/>
                  </a:lnTo>
                  <a:lnTo>
                    <a:pt x="640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1" name="Google Shape;4891;p60"/>
            <p:cNvSpPr/>
            <p:nvPr/>
          </p:nvSpPr>
          <p:spPr>
            <a:xfrm>
              <a:off x="5605000" y="2410525"/>
              <a:ext cx="893925" cy="655100"/>
            </a:xfrm>
            <a:custGeom>
              <a:avLst/>
              <a:gdLst/>
              <a:ahLst/>
              <a:cxnLst/>
              <a:rect l="l" t="t" r="r" b="b"/>
              <a:pathLst>
                <a:path w="35757" h="26204" extrusionOk="0">
                  <a:moveTo>
                    <a:pt x="2315" y="1"/>
                  </a:moveTo>
                  <a:lnTo>
                    <a:pt x="1" y="2315"/>
                  </a:lnTo>
                  <a:lnTo>
                    <a:pt x="28114" y="19784"/>
                  </a:lnTo>
                  <a:lnTo>
                    <a:pt x="29478" y="23059"/>
                  </a:lnTo>
                  <a:lnTo>
                    <a:pt x="30843" y="26203"/>
                  </a:lnTo>
                  <a:lnTo>
                    <a:pt x="33573" y="23332"/>
                  </a:lnTo>
                  <a:lnTo>
                    <a:pt x="35756" y="20330"/>
                  </a:lnTo>
                  <a:lnTo>
                    <a:pt x="33573" y="18965"/>
                  </a:lnTo>
                  <a:lnTo>
                    <a:pt x="231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2" name="Google Shape;4892;p60"/>
            <p:cNvSpPr/>
            <p:nvPr/>
          </p:nvSpPr>
          <p:spPr>
            <a:xfrm>
              <a:off x="6444300" y="2628875"/>
              <a:ext cx="361675" cy="364950"/>
            </a:xfrm>
            <a:custGeom>
              <a:avLst/>
              <a:gdLst/>
              <a:ahLst/>
              <a:cxnLst/>
              <a:rect l="l" t="t" r="r" b="b"/>
              <a:pathLst>
                <a:path w="14467" h="14598" extrusionOk="0">
                  <a:moveTo>
                    <a:pt x="14467" y="1"/>
                  </a:moveTo>
                  <a:lnTo>
                    <a:pt x="1" y="14598"/>
                  </a:lnTo>
                  <a:lnTo>
                    <a:pt x="1" y="14598"/>
                  </a:lnTo>
                  <a:close/>
                </a:path>
              </a:pathLst>
            </a:custGeom>
            <a:solidFill>
              <a:srgbClr val="F2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3" name="Google Shape;4893;p60"/>
            <p:cNvSpPr/>
            <p:nvPr/>
          </p:nvSpPr>
          <p:spPr>
            <a:xfrm>
              <a:off x="6444300" y="2598050"/>
              <a:ext cx="361675" cy="395775"/>
            </a:xfrm>
            <a:custGeom>
              <a:avLst/>
              <a:gdLst/>
              <a:ahLst/>
              <a:cxnLst/>
              <a:rect l="l" t="t" r="r" b="b"/>
              <a:pathLst>
                <a:path w="14467" h="15831" extrusionOk="0">
                  <a:moveTo>
                    <a:pt x="10645" y="0"/>
                  </a:moveTo>
                  <a:lnTo>
                    <a:pt x="1" y="11464"/>
                  </a:lnTo>
                  <a:lnTo>
                    <a:pt x="2184" y="12829"/>
                  </a:lnTo>
                  <a:lnTo>
                    <a:pt x="1" y="15831"/>
                  </a:lnTo>
                  <a:lnTo>
                    <a:pt x="14467" y="1234"/>
                  </a:lnTo>
                  <a:lnTo>
                    <a:pt x="10645" y="0"/>
                  </a:lnTo>
                  <a:close/>
                </a:path>
              </a:pathLst>
            </a:custGeom>
            <a:solidFill>
              <a:srgbClr val="F2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4" name="Google Shape;4894;p60"/>
            <p:cNvSpPr/>
            <p:nvPr/>
          </p:nvSpPr>
          <p:spPr>
            <a:xfrm>
              <a:off x="6444300" y="2918750"/>
              <a:ext cx="54625" cy="75075"/>
            </a:xfrm>
            <a:custGeom>
              <a:avLst/>
              <a:gdLst/>
              <a:ahLst/>
              <a:cxnLst/>
              <a:rect l="l" t="t" r="r" b="b"/>
              <a:pathLst>
                <a:path w="2185" h="3003" extrusionOk="0">
                  <a:moveTo>
                    <a:pt x="2184" y="1"/>
                  </a:moveTo>
                  <a:lnTo>
                    <a:pt x="1" y="3003"/>
                  </a:lnTo>
                  <a:lnTo>
                    <a:pt x="1" y="300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5" name="Google Shape;4895;p60"/>
            <p:cNvSpPr/>
            <p:nvPr/>
          </p:nvSpPr>
          <p:spPr>
            <a:xfrm>
              <a:off x="6341950" y="2884625"/>
              <a:ext cx="156975" cy="181000"/>
            </a:xfrm>
            <a:custGeom>
              <a:avLst/>
              <a:gdLst/>
              <a:ahLst/>
              <a:cxnLst/>
              <a:rect l="l" t="t" r="r" b="b"/>
              <a:pathLst>
                <a:path w="6279" h="7240" extrusionOk="0">
                  <a:moveTo>
                    <a:pt x="4095" y="1"/>
                  </a:moveTo>
                  <a:lnTo>
                    <a:pt x="0" y="4095"/>
                  </a:lnTo>
                  <a:lnTo>
                    <a:pt x="1365" y="7239"/>
                  </a:lnTo>
                  <a:lnTo>
                    <a:pt x="4095" y="4368"/>
                  </a:lnTo>
                  <a:lnTo>
                    <a:pt x="6278" y="1366"/>
                  </a:lnTo>
                  <a:lnTo>
                    <a:pt x="409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6" name="Google Shape;4896;p60"/>
            <p:cNvSpPr/>
            <p:nvPr/>
          </p:nvSpPr>
          <p:spPr>
            <a:xfrm>
              <a:off x="5601450" y="2227450"/>
              <a:ext cx="1786375" cy="1784050"/>
            </a:xfrm>
            <a:custGeom>
              <a:avLst/>
              <a:gdLst/>
              <a:ahLst/>
              <a:cxnLst/>
              <a:rect l="l" t="t" r="r" b="b"/>
              <a:pathLst>
                <a:path w="71455" h="71362" extrusionOk="0">
                  <a:moveTo>
                    <a:pt x="67506" y="1"/>
                  </a:moveTo>
                  <a:cubicBezTo>
                    <a:pt x="67255" y="1"/>
                    <a:pt x="66999" y="28"/>
                    <a:pt x="66741" y="85"/>
                  </a:cubicBezTo>
                  <a:lnTo>
                    <a:pt x="62920" y="1046"/>
                  </a:lnTo>
                  <a:cubicBezTo>
                    <a:pt x="60867" y="1450"/>
                    <a:pt x="59098" y="2542"/>
                    <a:pt x="57592" y="4049"/>
                  </a:cubicBezTo>
                  <a:lnTo>
                    <a:pt x="1638" y="64227"/>
                  </a:lnTo>
                  <a:cubicBezTo>
                    <a:pt x="1" y="66006"/>
                    <a:pt x="143" y="68594"/>
                    <a:pt x="1780" y="70231"/>
                  </a:cubicBezTo>
                  <a:cubicBezTo>
                    <a:pt x="2599" y="70985"/>
                    <a:pt x="3655" y="71361"/>
                    <a:pt x="4712" y="71361"/>
                  </a:cubicBezTo>
                  <a:cubicBezTo>
                    <a:pt x="5768" y="71361"/>
                    <a:pt x="6824" y="70985"/>
                    <a:pt x="7643" y="70231"/>
                  </a:cubicBezTo>
                  <a:lnTo>
                    <a:pt x="67145" y="13460"/>
                  </a:lnTo>
                  <a:cubicBezTo>
                    <a:pt x="68651" y="11964"/>
                    <a:pt x="69601" y="10184"/>
                    <a:pt x="70147" y="8143"/>
                  </a:cubicBezTo>
                  <a:lnTo>
                    <a:pt x="70966" y="4180"/>
                  </a:lnTo>
                  <a:cubicBezTo>
                    <a:pt x="71454" y="1981"/>
                    <a:pt x="69652" y="1"/>
                    <a:pt x="675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7" name="Google Shape;4897;p60"/>
            <p:cNvSpPr/>
            <p:nvPr/>
          </p:nvSpPr>
          <p:spPr>
            <a:xfrm>
              <a:off x="5632300" y="2243225"/>
              <a:ext cx="1750125" cy="1768275"/>
            </a:xfrm>
            <a:custGeom>
              <a:avLst/>
              <a:gdLst/>
              <a:ahLst/>
              <a:cxnLst/>
              <a:rect l="l" t="t" r="r" b="b"/>
              <a:pathLst>
                <a:path w="70005" h="70731" extrusionOk="0">
                  <a:moveTo>
                    <a:pt x="68236" y="0"/>
                  </a:moveTo>
                  <a:cubicBezTo>
                    <a:pt x="68640" y="688"/>
                    <a:pt x="68913" y="1638"/>
                    <a:pt x="68640" y="2599"/>
                  </a:cubicBezTo>
                  <a:lnTo>
                    <a:pt x="67821" y="6420"/>
                  </a:lnTo>
                  <a:cubicBezTo>
                    <a:pt x="67417" y="8461"/>
                    <a:pt x="66326" y="10372"/>
                    <a:pt x="64819" y="11737"/>
                  </a:cubicBezTo>
                  <a:lnTo>
                    <a:pt x="5317" y="68509"/>
                  </a:lnTo>
                  <a:cubicBezTo>
                    <a:pt x="4567" y="69337"/>
                    <a:pt x="3529" y="69750"/>
                    <a:pt x="2474" y="69750"/>
                  </a:cubicBezTo>
                  <a:cubicBezTo>
                    <a:pt x="1611" y="69750"/>
                    <a:pt x="737" y="69474"/>
                    <a:pt x="0" y="68924"/>
                  </a:cubicBezTo>
                  <a:lnTo>
                    <a:pt x="0" y="68924"/>
                  </a:lnTo>
                  <a:cubicBezTo>
                    <a:pt x="131" y="69196"/>
                    <a:pt x="273" y="69327"/>
                    <a:pt x="546" y="69600"/>
                  </a:cubicBezTo>
                  <a:cubicBezTo>
                    <a:pt x="1365" y="70354"/>
                    <a:pt x="2421" y="70730"/>
                    <a:pt x="3478" y="70730"/>
                  </a:cubicBezTo>
                  <a:cubicBezTo>
                    <a:pt x="4534" y="70730"/>
                    <a:pt x="5590" y="70354"/>
                    <a:pt x="6409" y="69600"/>
                  </a:cubicBezTo>
                  <a:lnTo>
                    <a:pt x="65911" y="12829"/>
                  </a:lnTo>
                  <a:cubicBezTo>
                    <a:pt x="67417" y="11333"/>
                    <a:pt x="68367" y="9553"/>
                    <a:pt x="68913" y="7512"/>
                  </a:cubicBezTo>
                  <a:lnTo>
                    <a:pt x="69732" y="3549"/>
                  </a:lnTo>
                  <a:cubicBezTo>
                    <a:pt x="70005" y="2053"/>
                    <a:pt x="69328" y="688"/>
                    <a:pt x="68236" y="0"/>
                  </a:cubicBezTo>
                  <a:close/>
                </a:path>
              </a:pathLst>
            </a:custGeom>
            <a:solidFill>
              <a:srgbClr val="E1E2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8" name="Google Shape;4898;p60"/>
            <p:cNvSpPr/>
            <p:nvPr/>
          </p:nvSpPr>
          <p:spPr>
            <a:xfrm>
              <a:off x="7140300" y="2308175"/>
              <a:ext cx="156975" cy="154900"/>
            </a:xfrm>
            <a:custGeom>
              <a:avLst/>
              <a:gdLst/>
              <a:ahLst/>
              <a:cxnLst/>
              <a:rect l="l" t="t" r="r" b="b"/>
              <a:pathLst>
                <a:path w="6279" h="6196" extrusionOk="0">
                  <a:moveTo>
                    <a:pt x="132" y="1"/>
                  </a:moveTo>
                  <a:cubicBezTo>
                    <a:pt x="1" y="1"/>
                    <a:pt x="1" y="132"/>
                    <a:pt x="132" y="132"/>
                  </a:cubicBezTo>
                  <a:lnTo>
                    <a:pt x="3134" y="2184"/>
                  </a:lnTo>
                  <a:cubicBezTo>
                    <a:pt x="3549" y="2457"/>
                    <a:pt x="3953" y="2730"/>
                    <a:pt x="4095" y="3134"/>
                  </a:cubicBezTo>
                  <a:lnTo>
                    <a:pt x="6137" y="6136"/>
                  </a:lnTo>
                  <a:cubicBezTo>
                    <a:pt x="6137" y="6178"/>
                    <a:pt x="6149" y="6195"/>
                    <a:pt x="6166" y="6195"/>
                  </a:cubicBezTo>
                  <a:cubicBezTo>
                    <a:pt x="6208" y="6195"/>
                    <a:pt x="6279" y="6098"/>
                    <a:pt x="6279" y="6005"/>
                  </a:cubicBezTo>
                  <a:lnTo>
                    <a:pt x="5591" y="3134"/>
                  </a:lnTo>
                  <a:cubicBezTo>
                    <a:pt x="5318" y="1911"/>
                    <a:pt x="4368" y="951"/>
                    <a:pt x="3134" y="678"/>
                  </a:cubicBezTo>
                  <a:lnTo>
                    <a:pt x="13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899" name="Google Shape;4899;p60"/>
          <p:cNvSpPr/>
          <p:nvPr/>
        </p:nvSpPr>
        <p:spPr>
          <a:xfrm rot="213615">
            <a:off x="-154044" y="4301046"/>
            <a:ext cx="5080152" cy="607831"/>
          </a:xfrm>
          <a:custGeom>
            <a:avLst/>
            <a:gdLst/>
            <a:ahLst/>
            <a:cxnLst/>
            <a:rect l="l" t="t" r="r" b="b"/>
            <a:pathLst>
              <a:path w="203200" h="26506" extrusionOk="0">
                <a:moveTo>
                  <a:pt x="0" y="19473"/>
                </a:moveTo>
                <a:cubicBezTo>
                  <a:pt x="33681" y="19473"/>
                  <a:pt x="69487" y="-667"/>
                  <a:pt x="100754" y="11853"/>
                </a:cubicBezTo>
                <a:cubicBezTo>
                  <a:pt x="104550" y="13373"/>
                  <a:pt x="107381" y="19485"/>
                  <a:pt x="105552" y="23142"/>
                </a:cubicBezTo>
                <a:cubicBezTo>
                  <a:pt x="104315" y="25617"/>
                  <a:pt x="99606" y="27639"/>
                  <a:pt x="97649" y="25682"/>
                </a:cubicBezTo>
                <a:cubicBezTo>
                  <a:pt x="93930" y="21963"/>
                  <a:pt x="99715" y="13232"/>
                  <a:pt x="104705" y="11571"/>
                </a:cubicBezTo>
                <a:cubicBezTo>
                  <a:pt x="118009" y="7142"/>
                  <a:pt x="131996" y="18294"/>
                  <a:pt x="145909" y="20038"/>
                </a:cubicBezTo>
                <a:cubicBezTo>
                  <a:pt x="165983" y="22554"/>
                  <a:pt x="188903" y="14314"/>
                  <a:pt x="203200" y="0"/>
                </a:cubicBezTo>
              </a:path>
            </a:pathLst>
          </a:custGeom>
          <a:noFill/>
          <a:ln w="9525" cap="flat" cmpd="sng">
            <a:solidFill>
              <a:srgbClr val="09375F"/>
            </a:solidFill>
            <a:prstDash val="dash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CA"/>
          </a:p>
        </p:txBody>
      </p:sp>
      <p:grpSp>
        <p:nvGrpSpPr>
          <p:cNvPr id="169" name="Google Shape;13319;p129"/>
          <p:cNvGrpSpPr/>
          <p:nvPr/>
        </p:nvGrpSpPr>
        <p:grpSpPr>
          <a:xfrm>
            <a:off x="5677550" y="1198779"/>
            <a:ext cx="3774094" cy="2240629"/>
            <a:chOff x="3597785" y="3065882"/>
            <a:chExt cx="2241344" cy="1330656"/>
          </a:xfrm>
        </p:grpSpPr>
        <p:grpSp>
          <p:nvGrpSpPr>
            <p:cNvPr id="170" name="Google Shape;13320;p129"/>
            <p:cNvGrpSpPr/>
            <p:nvPr/>
          </p:nvGrpSpPr>
          <p:grpSpPr>
            <a:xfrm>
              <a:off x="5296908" y="3937355"/>
              <a:ext cx="143198" cy="32380"/>
              <a:chOff x="5296908" y="3937355"/>
              <a:chExt cx="143198" cy="32380"/>
            </a:xfrm>
          </p:grpSpPr>
          <p:sp>
            <p:nvSpPr>
              <p:cNvPr id="974" name="Google Shape;13321;p129"/>
              <p:cNvSpPr/>
              <p:nvPr/>
            </p:nvSpPr>
            <p:spPr>
              <a:xfrm>
                <a:off x="5319457" y="3952794"/>
                <a:ext cx="111895" cy="8"/>
              </a:xfrm>
              <a:custGeom>
                <a:avLst/>
                <a:gdLst/>
                <a:ahLst/>
                <a:cxnLst/>
                <a:rect l="l" t="t" r="r" b="b"/>
                <a:pathLst>
                  <a:path w="14227" h="1" fill="none" extrusionOk="0">
                    <a:moveTo>
                      <a:pt x="1" y="0"/>
                    </a:moveTo>
                    <a:lnTo>
                      <a:pt x="14227" y="0"/>
                    </a:lnTo>
                  </a:path>
                </a:pathLst>
              </a:custGeom>
              <a:noFill/>
              <a:ln w="1825" cap="flat" cmpd="sng">
                <a:solidFill>
                  <a:srgbClr val="A5B7C5"/>
                </a:solidFill>
                <a:prstDash val="solid"/>
                <a:miter lim="1209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975" name="Google Shape;13322;p129"/>
              <p:cNvGrpSpPr/>
              <p:nvPr/>
            </p:nvGrpSpPr>
            <p:grpSpPr>
              <a:xfrm>
                <a:off x="5402331" y="3937355"/>
                <a:ext cx="37776" cy="32380"/>
                <a:chOff x="5402331" y="3937355"/>
                <a:chExt cx="37776" cy="32380"/>
              </a:xfrm>
            </p:grpSpPr>
            <p:sp>
              <p:nvSpPr>
                <p:cNvPr id="979" name="Google Shape;13323;p129"/>
                <p:cNvSpPr/>
                <p:nvPr/>
              </p:nvSpPr>
              <p:spPr>
                <a:xfrm>
                  <a:off x="5402331" y="3937355"/>
                  <a:ext cx="37776" cy="323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3" h="4117" extrusionOk="0">
                      <a:moveTo>
                        <a:pt x="2737" y="1"/>
                      </a:moveTo>
                      <a:cubicBezTo>
                        <a:pt x="2231" y="1"/>
                        <a:pt x="1714" y="189"/>
                        <a:pt x="1294" y="609"/>
                      </a:cubicBezTo>
                      <a:cubicBezTo>
                        <a:pt x="0" y="1903"/>
                        <a:pt x="919" y="4117"/>
                        <a:pt x="2746" y="4117"/>
                      </a:cubicBezTo>
                      <a:cubicBezTo>
                        <a:pt x="3883" y="4117"/>
                        <a:pt x="4802" y="3185"/>
                        <a:pt x="4802" y="2060"/>
                      </a:cubicBezTo>
                      <a:cubicBezTo>
                        <a:pt x="4802" y="818"/>
                        <a:pt x="3792" y="1"/>
                        <a:pt x="2737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0" name="Google Shape;13324;p129"/>
                <p:cNvSpPr/>
                <p:nvPr/>
              </p:nvSpPr>
              <p:spPr>
                <a:xfrm>
                  <a:off x="5415174" y="3946990"/>
                  <a:ext cx="15321" cy="130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8" h="1661" extrusionOk="0">
                      <a:moveTo>
                        <a:pt x="1113" y="1"/>
                      </a:moveTo>
                      <a:cubicBezTo>
                        <a:pt x="375" y="1"/>
                        <a:pt x="0" y="896"/>
                        <a:pt x="532" y="1416"/>
                      </a:cubicBezTo>
                      <a:cubicBezTo>
                        <a:pt x="701" y="1585"/>
                        <a:pt x="910" y="1661"/>
                        <a:pt x="1114" y="1661"/>
                      </a:cubicBezTo>
                      <a:cubicBezTo>
                        <a:pt x="1540" y="1661"/>
                        <a:pt x="1948" y="1333"/>
                        <a:pt x="1948" y="835"/>
                      </a:cubicBezTo>
                      <a:cubicBezTo>
                        <a:pt x="1948" y="376"/>
                        <a:pt x="1573" y="1"/>
                        <a:pt x="1113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976" name="Google Shape;13325;p129"/>
              <p:cNvGrpSpPr/>
              <p:nvPr/>
            </p:nvGrpSpPr>
            <p:grpSpPr>
              <a:xfrm>
                <a:off x="5296908" y="3937355"/>
                <a:ext cx="37783" cy="32380"/>
                <a:chOff x="5296908" y="3937355"/>
                <a:chExt cx="37783" cy="32380"/>
              </a:xfrm>
            </p:grpSpPr>
            <p:sp>
              <p:nvSpPr>
                <p:cNvPr id="977" name="Google Shape;13326;p129"/>
                <p:cNvSpPr/>
                <p:nvPr/>
              </p:nvSpPr>
              <p:spPr>
                <a:xfrm>
                  <a:off x="5296908" y="3937355"/>
                  <a:ext cx="37783" cy="323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4" h="4117" extrusionOk="0">
                      <a:moveTo>
                        <a:pt x="2738" y="1"/>
                      </a:moveTo>
                      <a:cubicBezTo>
                        <a:pt x="2231" y="1"/>
                        <a:pt x="1715" y="189"/>
                        <a:pt x="1295" y="609"/>
                      </a:cubicBezTo>
                      <a:cubicBezTo>
                        <a:pt x="1" y="1903"/>
                        <a:pt x="920" y="4117"/>
                        <a:pt x="2747" y="4117"/>
                      </a:cubicBezTo>
                      <a:cubicBezTo>
                        <a:pt x="3884" y="4117"/>
                        <a:pt x="4803" y="3185"/>
                        <a:pt x="4803" y="2060"/>
                      </a:cubicBezTo>
                      <a:cubicBezTo>
                        <a:pt x="4803" y="818"/>
                        <a:pt x="3792" y="1"/>
                        <a:pt x="2738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8" name="Google Shape;13327;p129"/>
                <p:cNvSpPr/>
                <p:nvPr/>
              </p:nvSpPr>
              <p:spPr>
                <a:xfrm>
                  <a:off x="5309846" y="3946990"/>
                  <a:ext cx="15235" cy="130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7" h="1661" extrusionOk="0">
                      <a:moveTo>
                        <a:pt x="1102" y="1"/>
                      </a:moveTo>
                      <a:cubicBezTo>
                        <a:pt x="364" y="1"/>
                        <a:pt x="1" y="896"/>
                        <a:pt x="521" y="1416"/>
                      </a:cubicBezTo>
                      <a:cubicBezTo>
                        <a:pt x="690" y="1585"/>
                        <a:pt x="899" y="1661"/>
                        <a:pt x="1103" y="1661"/>
                      </a:cubicBezTo>
                      <a:cubicBezTo>
                        <a:pt x="1528" y="1661"/>
                        <a:pt x="1936" y="1333"/>
                        <a:pt x="1936" y="835"/>
                      </a:cubicBezTo>
                      <a:cubicBezTo>
                        <a:pt x="1936" y="376"/>
                        <a:pt x="1561" y="1"/>
                        <a:pt x="1102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71" name="Google Shape;13328;p129"/>
            <p:cNvGrpSpPr/>
            <p:nvPr/>
          </p:nvGrpSpPr>
          <p:grpSpPr>
            <a:xfrm>
              <a:off x="4724163" y="3119631"/>
              <a:ext cx="120838" cy="84218"/>
              <a:chOff x="4724163" y="3119631"/>
              <a:chExt cx="120838" cy="84218"/>
            </a:xfrm>
          </p:grpSpPr>
          <p:grpSp>
            <p:nvGrpSpPr>
              <p:cNvPr id="959" name="Google Shape;13329;p129"/>
              <p:cNvGrpSpPr/>
              <p:nvPr/>
            </p:nvGrpSpPr>
            <p:grpSpPr>
              <a:xfrm>
                <a:off x="4746712" y="3132773"/>
                <a:ext cx="86869" cy="56424"/>
                <a:chOff x="4746712" y="3132773"/>
                <a:chExt cx="86869" cy="56424"/>
              </a:xfrm>
            </p:grpSpPr>
            <p:sp>
              <p:nvSpPr>
                <p:cNvPr id="972" name="Google Shape;13330;p129"/>
                <p:cNvSpPr/>
                <p:nvPr/>
              </p:nvSpPr>
              <p:spPr>
                <a:xfrm>
                  <a:off x="4746712" y="3132773"/>
                  <a:ext cx="86869" cy="564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45" h="7174" fill="none" extrusionOk="0">
                      <a:moveTo>
                        <a:pt x="0" y="1597"/>
                      </a:moveTo>
                      <a:cubicBezTo>
                        <a:pt x="242" y="1743"/>
                        <a:pt x="3532" y="7174"/>
                        <a:pt x="3532" y="7174"/>
                      </a:cubicBezTo>
                      <a:lnTo>
                        <a:pt x="6290" y="3315"/>
                      </a:lnTo>
                      <a:lnTo>
                        <a:pt x="11044" y="1"/>
                      </a:lnTo>
                      <a:close/>
                    </a:path>
                  </a:pathLst>
                </a:custGeom>
                <a:noFill/>
                <a:ln w="1825" cap="flat" cmpd="sng">
                  <a:solidFill>
                    <a:srgbClr val="A5B7C5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3" name="Google Shape;13331;p129"/>
                <p:cNvSpPr/>
                <p:nvPr/>
              </p:nvSpPr>
              <p:spPr>
                <a:xfrm>
                  <a:off x="4746712" y="3145334"/>
                  <a:ext cx="49479" cy="135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91" h="1719" fill="none" extrusionOk="0">
                      <a:moveTo>
                        <a:pt x="0" y="0"/>
                      </a:moveTo>
                      <a:lnTo>
                        <a:pt x="6290" y="1718"/>
                      </a:lnTo>
                    </a:path>
                  </a:pathLst>
                </a:custGeom>
                <a:noFill/>
                <a:ln w="1825" cap="flat" cmpd="sng">
                  <a:solidFill>
                    <a:srgbClr val="A5B7C5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960" name="Google Shape;13332;p129"/>
              <p:cNvGrpSpPr/>
              <p:nvPr/>
            </p:nvGrpSpPr>
            <p:grpSpPr>
              <a:xfrm>
                <a:off x="4773634" y="3143336"/>
                <a:ext cx="37776" cy="32451"/>
                <a:chOff x="4773634" y="3143336"/>
                <a:chExt cx="37776" cy="32451"/>
              </a:xfrm>
            </p:grpSpPr>
            <p:sp>
              <p:nvSpPr>
                <p:cNvPr id="970" name="Google Shape;13333;p129"/>
                <p:cNvSpPr/>
                <p:nvPr/>
              </p:nvSpPr>
              <p:spPr>
                <a:xfrm>
                  <a:off x="4773634" y="3143336"/>
                  <a:ext cx="37776" cy="324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3" h="4126" extrusionOk="0">
                      <a:moveTo>
                        <a:pt x="2730" y="0"/>
                      </a:moveTo>
                      <a:cubicBezTo>
                        <a:pt x="2226" y="0"/>
                        <a:pt x="1713" y="187"/>
                        <a:pt x="1295" y="605"/>
                      </a:cubicBezTo>
                      <a:cubicBezTo>
                        <a:pt x="1" y="1900"/>
                        <a:pt x="920" y="4125"/>
                        <a:pt x="2746" y="4125"/>
                      </a:cubicBezTo>
                      <a:cubicBezTo>
                        <a:pt x="3884" y="4125"/>
                        <a:pt x="4803" y="3206"/>
                        <a:pt x="4803" y="2069"/>
                      </a:cubicBezTo>
                      <a:cubicBezTo>
                        <a:pt x="4803" y="824"/>
                        <a:pt x="3788" y="0"/>
                        <a:pt x="2730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1" name="Google Shape;13334;p129"/>
                <p:cNvSpPr/>
                <p:nvPr/>
              </p:nvSpPr>
              <p:spPr>
                <a:xfrm>
                  <a:off x="4788664" y="3153041"/>
                  <a:ext cx="13048" cy="130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9" h="1658" extrusionOk="0">
                      <a:moveTo>
                        <a:pt x="835" y="0"/>
                      </a:moveTo>
                      <a:cubicBezTo>
                        <a:pt x="376" y="0"/>
                        <a:pt x="1" y="375"/>
                        <a:pt x="1" y="835"/>
                      </a:cubicBezTo>
                      <a:cubicBezTo>
                        <a:pt x="1" y="1295"/>
                        <a:pt x="376" y="1657"/>
                        <a:pt x="835" y="1657"/>
                      </a:cubicBezTo>
                      <a:cubicBezTo>
                        <a:pt x="1295" y="1657"/>
                        <a:pt x="1658" y="1295"/>
                        <a:pt x="1658" y="835"/>
                      </a:cubicBezTo>
                      <a:cubicBezTo>
                        <a:pt x="1658" y="375"/>
                        <a:pt x="1295" y="0"/>
                        <a:pt x="835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961" name="Google Shape;13335;p129"/>
              <p:cNvGrpSpPr/>
              <p:nvPr/>
            </p:nvGrpSpPr>
            <p:grpSpPr>
              <a:xfrm>
                <a:off x="4724163" y="3131248"/>
                <a:ext cx="37776" cy="32459"/>
                <a:chOff x="4724163" y="3131248"/>
                <a:chExt cx="37776" cy="32459"/>
              </a:xfrm>
            </p:grpSpPr>
            <p:sp>
              <p:nvSpPr>
                <p:cNvPr id="968" name="Google Shape;13336;p129"/>
                <p:cNvSpPr/>
                <p:nvPr/>
              </p:nvSpPr>
              <p:spPr>
                <a:xfrm>
                  <a:off x="4724163" y="3131248"/>
                  <a:ext cx="37776" cy="324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3" h="4127" extrusionOk="0">
                      <a:moveTo>
                        <a:pt x="2730" y="1"/>
                      </a:moveTo>
                      <a:cubicBezTo>
                        <a:pt x="2226" y="1"/>
                        <a:pt x="1712" y="188"/>
                        <a:pt x="1295" y="606"/>
                      </a:cubicBezTo>
                      <a:cubicBezTo>
                        <a:pt x="0" y="1900"/>
                        <a:pt x="920" y="4114"/>
                        <a:pt x="2746" y="4126"/>
                      </a:cubicBezTo>
                      <a:cubicBezTo>
                        <a:pt x="3883" y="4114"/>
                        <a:pt x="4803" y="3195"/>
                        <a:pt x="4803" y="2070"/>
                      </a:cubicBezTo>
                      <a:cubicBezTo>
                        <a:pt x="4803" y="824"/>
                        <a:pt x="3787" y="1"/>
                        <a:pt x="2730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69" name="Google Shape;13337;p129"/>
                <p:cNvSpPr/>
                <p:nvPr/>
              </p:nvSpPr>
              <p:spPr>
                <a:xfrm>
                  <a:off x="4739288" y="3140953"/>
                  <a:ext cx="13040" cy="130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" h="1659" extrusionOk="0">
                      <a:moveTo>
                        <a:pt x="823" y="1"/>
                      </a:moveTo>
                      <a:cubicBezTo>
                        <a:pt x="363" y="1"/>
                        <a:pt x="1" y="376"/>
                        <a:pt x="1" y="823"/>
                      </a:cubicBezTo>
                      <a:cubicBezTo>
                        <a:pt x="1" y="1283"/>
                        <a:pt x="363" y="1658"/>
                        <a:pt x="823" y="1658"/>
                      </a:cubicBezTo>
                      <a:cubicBezTo>
                        <a:pt x="1283" y="1658"/>
                        <a:pt x="1658" y="1283"/>
                        <a:pt x="1658" y="823"/>
                      </a:cubicBezTo>
                      <a:cubicBezTo>
                        <a:pt x="1658" y="376"/>
                        <a:pt x="1283" y="1"/>
                        <a:pt x="823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962" name="Google Shape;13338;p129"/>
              <p:cNvGrpSpPr/>
              <p:nvPr/>
            </p:nvGrpSpPr>
            <p:grpSpPr>
              <a:xfrm>
                <a:off x="4755081" y="3176054"/>
                <a:ext cx="32357" cy="27795"/>
                <a:chOff x="4755081" y="3176054"/>
                <a:chExt cx="32357" cy="27795"/>
              </a:xfrm>
            </p:grpSpPr>
            <p:sp>
              <p:nvSpPr>
                <p:cNvPr id="966" name="Google Shape;13339;p129"/>
                <p:cNvSpPr/>
                <p:nvPr/>
              </p:nvSpPr>
              <p:spPr>
                <a:xfrm>
                  <a:off x="4755081" y="3176054"/>
                  <a:ext cx="32357" cy="277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3534" extrusionOk="0">
                      <a:moveTo>
                        <a:pt x="2338" y="0"/>
                      </a:moveTo>
                      <a:cubicBezTo>
                        <a:pt x="1904" y="0"/>
                        <a:pt x="1462" y="162"/>
                        <a:pt x="1101" y="522"/>
                      </a:cubicBezTo>
                      <a:cubicBezTo>
                        <a:pt x="1" y="1635"/>
                        <a:pt x="787" y="3534"/>
                        <a:pt x="2360" y="3534"/>
                      </a:cubicBezTo>
                      <a:cubicBezTo>
                        <a:pt x="3327" y="3534"/>
                        <a:pt x="4114" y="2735"/>
                        <a:pt x="4114" y="1768"/>
                      </a:cubicBezTo>
                      <a:cubicBezTo>
                        <a:pt x="4114" y="704"/>
                        <a:pt x="3245" y="0"/>
                        <a:pt x="2338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67" name="Google Shape;13340;p129"/>
                <p:cNvSpPr/>
                <p:nvPr/>
              </p:nvSpPr>
              <p:spPr>
                <a:xfrm>
                  <a:off x="4767924" y="3185768"/>
                  <a:ext cx="9902" cy="83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9" h="1067" extrusionOk="0">
                      <a:moveTo>
                        <a:pt x="714" y="0"/>
                      </a:moveTo>
                      <a:cubicBezTo>
                        <a:pt x="243" y="0"/>
                        <a:pt x="1" y="569"/>
                        <a:pt x="339" y="908"/>
                      </a:cubicBezTo>
                      <a:cubicBezTo>
                        <a:pt x="449" y="1017"/>
                        <a:pt x="584" y="1066"/>
                        <a:pt x="716" y="1066"/>
                      </a:cubicBezTo>
                      <a:cubicBezTo>
                        <a:pt x="993" y="1066"/>
                        <a:pt x="1259" y="852"/>
                        <a:pt x="1259" y="533"/>
                      </a:cubicBezTo>
                      <a:cubicBezTo>
                        <a:pt x="1259" y="230"/>
                        <a:pt x="1017" y="0"/>
                        <a:pt x="714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963" name="Google Shape;13341;p129"/>
              <p:cNvGrpSpPr/>
              <p:nvPr/>
            </p:nvGrpSpPr>
            <p:grpSpPr>
              <a:xfrm>
                <a:off x="4812550" y="3119631"/>
                <a:ext cx="32451" cy="27803"/>
                <a:chOff x="4812550" y="3119631"/>
                <a:chExt cx="32451" cy="27803"/>
              </a:xfrm>
            </p:grpSpPr>
            <p:sp>
              <p:nvSpPr>
                <p:cNvPr id="964" name="Google Shape;13342;p129"/>
                <p:cNvSpPr/>
                <p:nvPr/>
              </p:nvSpPr>
              <p:spPr>
                <a:xfrm>
                  <a:off x="4812550" y="3119631"/>
                  <a:ext cx="32451" cy="278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6" h="3535" extrusionOk="0">
                      <a:moveTo>
                        <a:pt x="2350" y="1"/>
                      </a:moveTo>
                      <a:cubicBezTo>
                        <a:pt x="1916" y="1"/>
                        <a:pt x="1473" y="162"/>
                        <a:pt x="1113" y="522"/>
                      </a:cubicBezTo>
                      <a:cubicBezTo>
                        <a:pt x="0" y="1635"/>
                        <a:pt x="798" y="3534"/>
                        <a:pt x="2371" y="3534"/>
                      </a:cubicBezTo>
                      <a:cubicBezTo>
                        <a:pt x="3339" y="3534"/>
                        <a:pt x="4125" y="2748"/>
                        <a:pt x="4125" y="1768"/>
                      </a:cubicBezTo>
                      <a:cubicBezTo>
                        <a:pt x="4125" y="705"/>
                        <a:pt x="3256" y="1"/>
                        <a:pt x="2350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65" name="Google Shape;13343;p129"/>
                <p:cNvSpPr/>
                <p:nvPr/>
              </p:nvSpPr>
              <p:spPr>
                <a:xfrm>
                  <a:off x="4826912" y="3129352"/>
                  <a:ext cx="8478" cy="83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8" h="1065" extrusionOk="0">
                      <a:moveTo>
                        <a:pt x="533" y="0"/>
                      </a:moveTo>
                      <a:cubicBezTo>
                        <a:pt x="243" y="0"/>
                        <a:pt x="1" y="242"/>
                        <a:pt x="1" y="532"/>
                      </a:cubicBezTo>
                      <a:cubicBezTo>
                        <a:pt x="1" y="835"/>
                        <a:pt x="243" y="1065"/>
                        <a:pt x="533" y="1065"/>
                      </a:cubicBezTo>
                      <a:cubicBezTo>
                        <a:pt x="835" y="1065"/>
                        <a:pt x="1077" y="835"/>
                        <a:pt x="1077" y="532"/>
                      </a:cubicBezTo>
                      <a:cubicBezTo>
                        <a:pt x="1077" y="242"/>
                        <a:pt x="835" y="0"/>
                        <a:pt x="533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72" name="Google Shape;13344;p129"/>
            <p:cNvGrpSpPr/>
            <p:nvPr/>
          </p:nvGrpSpPr>
          <p:grpSpPr>
            <a:xfrm>
              <a:off x="5382826" y="4027197"/>
              <a:ext cx="268967" cy="250422"/>
              <a:chOff x="5382826" y="4027197"/>
              <a:chExt cx="268967" cy="250422"/>
            </a:xfrm>
          </p:grpSpPr>
          <p:grpSp>
            <p:nvGrpSpPr>
              <p:cNvPr id="931" name="Google Shape;13345;p129"/>
              <p:cNvGrpSpPr/>
              <p:nvPr/>
            </p:nvGrpSpPr>
            <p:grpSpPr>
              <a:xfrm>
                <a:off x="5405280" y="4042510"/>
                <a:ext cx="237570" cy="218647"/>
                <a:chOff x="5405280" y="4042510"/>
                <a:chExt cx="237570" cy="218647"/>
              </a:xfrm>
            </p:grpSpPr>
            <p:sp>
              <p:nvSpPr>
                <p:cNvPr id="953" name="Google Shape;13346;p129"/>
                <p:cNvSpPr/>
                <p:nvPr/>
              </p:nvSpPr>
              <p:spPr>
                <a:xfrm>
                  <a:off x="5405280" y="4042510"/>
                  <a:ext cx="144999" cy="1738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36" h="22102" fill="none" extrusionOk="0">
                      <a:moveTo>
                        <a:pt x="0" y="12037"/>
                      </a:moveTo>
                      <a:cubicBezTo>
                        <a:pt x="702" y="12073"/>
                        <a:pt x="12302" y="22101"/>
                        <a:pt x="12302" y="22101"/>
                      </a:cubicBezTo>
                      <a:lnTo>
                        <a:pt x="11819" y="13005"/>
                      </a:lnTo>
                      <a:lnTo>
                        <a:pt x="18435" y="1"/>
                      </a:lnTo>
                      <a:lnTo>
                        <a:pt x="0" y="12521"/>
                      </a:lnTo>
                    </a:path>
                  </a:pathLst>
                </a:custGeom>
                <a:noFill/>
                <a:ln w="1825" cap="flat" cmpd="sng">
                  <a:solidFill>
                    <a:srgbClr val="A5B7C5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4" name="Google Shape;13347;p129"/>
                <p:cNvSpPr/>
                <p:nvPr/>
              </p:nvSpPr>
              <p:spPr>
                <a:xfrm>
                  <a:off x="5502036" y="4125093"/>
                  <a:ext cx="134350" cy="1355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82" h="17239" fill="none" extrusionOk="0">
                      <a:moveTo>
                        <a:pt x="13513" y="17239"/>
                      </a:moveTo>
                      <a:lnTo>
                        <a:pt x="12690" y="8614"/>
                      </a:lnTo>
                      <a:lnTo>
                        <a:pt x="17081" y="1"/>
                      </a:lnTo>
                      <a:lnTo>
                        <a:pt x="0" y="2021"/>
                      </a:lnTo>
                      <a:close/>
                    </a:path>
                  </a:pathLst>
                </a:custGeom>
                <a:noFill/>
                <a:ln w="1825" cap="flat" cmpd="sng">
                  <a:solidFill>
                    <a:srgbClr val="A5B7C5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5" name="Google Shape;13348;p129"/>
                <p:cNvSpPr/>
                <p:nvPr/>
              </p:nvSpPr>
              <p:spPr>
                <a:xfrm>
                  <a:off x="5543704" y="4042990"/>
                  <a:ext cx="99146" cy="816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06" h="10380" fill="none" extrusionOk="0">
                      <a:moveTo>
                        <a:pt x="1" y="0"/>
                      </a:moveTo>
                      <a:lnTo>
                        <a:pt x="12606" y="10379"/>
                      </a:lnTo>
                    </a:path>
                  </a:pathLst>
                </a:custGeom>
                <a:noFill/>
                <a:ln w="1825" cap="flat" cmpd="sng">
                  <a:solidFill>
                    <a:srgbClr val="A5B7C5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6" name="Google Shape;13349;p129"/>
                <p:cNvSpPr/>
                <p:nvPr/>
              </p:nvSpPr>
              <p:spPr>
                <a:xfrm>
                  <a:off x="5501941" y="4140980"/>
                  <a:ext cx="103708" cy="518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86" h="6594" fill="none" extrusionOk="0">
                      <a:moveTo>
                        <a:pt x="13186" y="6594"/>
                      </a:moveTo>
                      <a:lnTo>
                        <a:pt x="0" y="1"/>
                      </a:lnTo>
                    </a:path>
                  </a:pathLst>
                </a:custGeom>
                <a:noFill/>
                <a:ln w="1825" cap="flat" cmpd="sng">
                  <a:solidFill>
                    <a:srgbClr val="A5B7C5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7" name="Google Shape;13350;p129"/>
                <p:cNvSpPr/>
                <p:nvPr/>
              </p:nvSpPr>
              <p:spPr>
                <a:xfrm>
                  <a:off x="5495854" y="4211010"/>
                  <a:ext cx="105989" cy="501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6" h="6376" fill="none" extrusionOk="0">
                      <a:moveTo>
                        <a:pt x="0" y="0"/>
                      </a:moveTo>
                      <a:lnTo>
                        <a:pt x="13476" y="6375"/>
                      </a:lnTo>
                    </a:path>
                  </a:pathLst>
                </a:custGeom>
                <a:noFill/>
                <a:ln w="1825" cap="flat" cmpd="sng">
                  <a:solidFill>
                    <a:srgbClr val="A5B7C5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8" name="Google Shape;13351;p129"/>
                <p:cNvSpPr/>
                <p:nvPr/>
              </p:nvSpPr>
              <p:spPr>
                <a:xfrm>
                  <a:off x="5405280" y="4134420"/>
                  <a:ext cx="96669" cy="6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91" h="835" fill="none" extrusionOk="0">
                      <a:moveTo>
                        <a:pt x="12290" y="835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 w="1825" cap="flat" cmpd="sng">
                  <a:solidFill>
                    <a:srgbClr val="A5B7C5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932" name="Google Shape;13352;p129"/>
              <p:cNvGrpSpPr/>
              <p:nvPr/>
            </p:nvGrpSpPr>
            <p:grpSpPr>
              <a:xfrm>
                <a:off x="5382826" y="4125549"/>
                <a:ext cx="37776" cy="32380"/>
                <a:chOff x="5382826" y="4125549"/>
                <a:chExt cx="37776" cy="32380"/>
              </a:xfrm>
            </p:grpSpPr>
            <p:sp>
              <p:nvSpPr>
                <p:cNvPr id="951" name="Google Shape;13353;p129"/>
                <p:cNvSpPr/>
                <p:nvPr/>
              </p:nvSpPr>
              <p:spPr>
                <a:xfrm>
                  <a:off x="5382826" y="4125549"/>
                  <a:ext cx="37776" cy="323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3" h="4117" extrusionOk="0">
                      <a:moveTo>
                        <a:pt x="2734" y="0"/>
                      </a:moveTo>
                      <a:cubicBezTo>
                        <a:pt x="2229" y="0"/>
                        <a:pt x="1714" y="188"/>
                        <a:pt x="1295" y="608"/>
                      </a:cubicBezTo>
                      <a:cubicBezTo>
                        <a:pt x="0" y="1902"/>
                        <a:pt x="907" y="4116"/>
                        <a:pt x="2746" y="4116"/>
                      </a:cubicBezTo>
                      <a:cubicBezTo>
                        <a:pt x="3871" y="4116"/>
                        <a:pt x="4790" y="3197"/>
                        <a:pt x="4803" y="2060"/>
                      </a:cubicBezTo>
                      <a:cubicBezTo>
                        <a:pt x="4794" y="817"/>
                        <a:pt x="3787" y="0"/>
                        <a:pt x="2734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2" name="Google Shape;13354;p129"/>
                <p:cNvSpPr/>
                <p:nvPr/>
              </p:nvSpPr>
              <p:spPr>
                <a:xfrm>
                  <a:off x="5395669" y="4135176"/>
                  <a:ext cx="15227" cy="130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6" h="1662" extrusionOk="0">
                      <a:moveTo>
                        <a:pt x="1113" y="1"/>
                      </a:moveTo>
                      <a:cubicBezTo>
                        <a:pt x="375" y="1"/>
                        <a:pt x="0" y="896"/>
                        <a:pt x="520" y="1416"/>
                      </a:cubicBezTo>
                      <a:cubicBezTo>
                        <a:pt x="689" y="1585"/>
                        <a:pt x="898" y="1661"/>
                        <a:pt x="1103" y="1661"/>
                      </a:cubicBezTo>
                      <a:cubicBezTo>
                        <a:pt x="1528" y="1661"/>
                        <a:pt x="1936" y="1334"/>
                        <a:pt x="1936" y="836"/>
                      </a:cubicBezTo>
                      <a:cubicBezTo>
                        <a:pt x="1936" y="376"/>
                        <a:pt x="1561" y="1"/>
                        <a:pt x="1113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933" name="Google Shape;13355;p129"/>
              <p:cNvGrpSpPr/>
              <p:nvPr/>
            </p:nvGrpSpPr>
            <p:grpSpPr>
              <a:xfrm>
                <a:off x="5475680" y="4195587"/>
                <a:ext cx="37783" cy="32364"/>
                <a:chOff x="5475680" y="4195587"/>
                <a:chExt cx="37783" cy="32364"/>
              </a:xfrm>
            </p:grpSpPr>
            <p:sp>
              <p:nvSpPr>
                <p:cNvPr id="949" name="Google Shape;13356;p129"/>
                <p:cNvSpPr/>
                <p:nvPr/>
              </p:nvSpPr>
              <p:spPr>
                <a:xfrm>
                  <a:off x="5475680" y="4195587"/>
                  <a:ext cx="37783" cy="323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4" h="4115" extrusionOk="0">
                      <a:moveTo>
                        <a:pt x="2732" y="1"/>
                      </a:moveTo>
                      <a:cubicBezTo>
                        <a:pt x="2228" y="1"/>
                        <a:pt x="1713" y="188"/>
                        <a:pt x="1295" y="606"/>
                      </a:cubicBezTo>
                      <a:cubicBezTo>
                        <a:pt x="1" y="1901"/>
                        <a:pt x="920" y="4114"/>
                        <a:pt x="2747" y="4114"/>
                      </a:cubicBezTo>
                      <a:cubicBezTo>
                        <a:pt x="3884" y="4114"/>
                        <a:pt x="4803" y="3195"/>
                        <a:pt x="4803" y="2058"/>
                      </a:cubicBezTo>
                      <a:cubicBezTo>
                        <a:pt x="4803" y="821"/>
                        <a:pt x="3789" y="1"/>
                        <a:pt x="2732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0" name="Google Shape;13357;p129"/>
                <p:cNvSpPr/>
                <p:nvPr/>
              </p:nvSpPr>
              <p:spPr>
                <a:xfrm>
                  <a:off x="5488523" y="4205300"/>
                  <a:ext cx="15329" cy="130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9" h="1658" extrusionOk="0">
                      <a:moveTo>
                        <a:pt x="1114" y="0"/>
                      </a:moveTo>
                      <a:cubicBezTo>
                        <a:pt x="376" y="0"/>
                        <a:pt x="1" y="883"/>
                        <a:pt x="533" y="1416"/>
                      </a:cubicBezTo>
                      <a:cubicBezTo>
                        <a:pt x="700" y="1583"/>
                        <a:pt x="905" y="1657"/>
                        <a:pt x="1106" y="1657"/>
                      </a:cubicBezTo>
                      <a:cubicBezTo>
                        <a:pt x="1531" y="1657"/>
                        <a:pt x="1940" y="1324"/>
                        <a:pt x="1948" y="823"/>
                      </a:cubicBezTo>
                      <a:cubicBezTo>
                        <a:pt x="1948" y="363"/>
                        <a:pt x="1573" y="0"/>
                        <a:pt x="1114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934" name="Google Shape;13358;p129"/>
              <p:cNvGrpSpPr/>
              <p:nvPr/>
            </p:nvGrpSpPr>
            <p:grpSpPr>
              <a:xfrm>
                <a:off x="5532575" y="4027197"/>
                <a:ext cx="33308" cy="32262"/>
                <a:chOff x="5532575" y="4027197"/>
                <a:chExt cx="33308" cy="32262"/>
              </a:xfrm>
            </p:grpSpPr>
            <p:sp>
              <p:nvSpPr>
                <p:cNvPr id="947" name="Google Shape;13359;p129"/>
                <p:cNvSpPr/>
                <p:nvPr/>
              </p:nvSpPr>
              <p:spPr>
                <a:xfrm>
                  <a:off x="5532575" y="4027197"/>
                  <a:ext cx="33308" cy="322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35" h="4102" extrusionOk="0">
                      <a:moveTo>
                        <a:pt x="1984" y="0"/>
                      </a:moveTo>
                      <a:cubicBezTo>
                        <a:pt x="871" y="49"/>
                        <a:pt x="0" y="1004"/>
                        <a:pt x="37" y="2117"/>
                      </a:cubicBezTo>
                      <a:cubicBezTo>
                        <a:pt x="73" y="3227"/>
                        <a:pt x="980" y="4101"/>
                        <a:pt x="2084" y="4101"/>
                      </a:cubicBezTo>
                      <a:cubicBezTo>
                        <a:pt x="2099" y="4101"/>
                        <a:pt x="2114" y="4101"/>
                        <a:pt x="2130" y="4101"/>
                      </a:cubicBezTo>
                      <a:lnTo>
                        <a:pt x="2275" y="4101"/>
                      </a:lnTo>
                      <a:cubicBezTo>
                        <a:pt x="3375" y="4028"/>
                        <a:pt x="4234" y="3085"/>
                        <a:pt x="4186" y="1984"/>
                      </a:cubicBezTo>
                      <a:cubicBezTo>
                        <a:pt x="4150" y="871"/>
                        <a:pt x="3242" y="0"/>
                        <a:pt x="2130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8" name="Google Shape;13360;p129"/>
                <p:cNvSpPr/>
                <p:nvPr/>
              </p:nvSpPr>
              <p:spPr>
                <a:xfrm>
                  <a:off x="5540661" y="4036792"/>
                  <a:ext cx="15502" cy="130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1" h="1661" extrusionOk="0">
                      <a:moveTo>
                        <a:pt x="1098" y="1"/>
                      </a:moveTo>
                      <a:cubicBezTo>
                        <a:pt x="1083" y="1"/>
                        <a:pt x="1068" y="1"/>
                        <a:pt x="1053" y="2"/>
                      </a:cubicBezTo>
                      <a:cubicBezTo>
                        <a:pt x="315" y="50"/>
                        <a:pt x="1" y="970"/>
                        <a:pt x="557" y="1453"/>
                      </a:cubicBezTo>
                      <a:cubicBezTo>
                        <a:pt x="721" y="1596"/>
                        <a:pt x="913" y="1660"/>
                        <a:pt x="1100" y="1660"/>
                      </a:cubicBezTo>
                      <a:cubicBezTo>
                        <a:pt x="1548" y="1660"/>
                        <a:pt x="1970" y="1296"/>
                        <a:pt x="1936" y="776"/>
                      </a:cubicBezTo>
                      <a:cubicBezTo>
                        <a:pt x="1901" y="332"/>
                        <a:pt x="1527" y="1"/>
                        <a:pt x="1098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935" name="Google Shape;13361;p129"/>
              <p:cNvGrpSpPr/>
              <p:nvPr/>
            </p:nvGrpSpPr>
            <p:grpSpPr>
              <a:xfrm>
                <a:off x="5590706" y="4245348"/>
                <a:ext cx="33497" cy="32270"/>
                <a:chOff x="5590706" y="4245348"/>
                <a:chExt cx="33497" cy="32270"/>
              </a:xfrm>
            </p:grpSpPr>
            <p:sp>
              <p:nvSpPr>
                <p:cNvPr id="945" name="Google Shape;13362;p129"/>
                <p:cNvSpPr/>
                <p:nvPr/>
              </p:nvSpPr>
              <p:spPr>
                <a:xfrm>
                  <a:off x="5590706" y="4245348"/>
                  <a:ext cx="33497" cy="322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9" h="4103" extrusionOk="0">
                      <a:moveTo>
                        <a:pt x="2175" y="0"/>
                      </a:moveTo>
                      <a:cubicBezTo>
                        <a:pt x="2160" y="0"/>
                        <a:pt x="2145" y="1"/>
                        <a:pt x="2130" y="1"/>
                      </a:cubicBezTo>
                      <a:lnTo>
                        <a:pt x="1984" y="1"/>
                      </a:lnTo>
                      <a:cubicBezTo>
                        <a:pt x="872" y="49"/>
                        <a:pt x="1" y="993"/>
                        <a:pt x="37" y="2118"/>
                      </a:cubicBezTo>
                      <a:cubicBezTo>
                        <a:pt x="73" y="3228"/>
                        <a:pt x="980" y="4102"/>
                        <a:pt x="2085" y="4102"/>
                      </a:cubicBezTo>
                      <a:cubicBezTo>
                        <a:pt x="2100" y="4102"/>
                        <a:pt x="2115" y="4102"/>
                        <a:pt x="2130" y="4102"/>
                      </a:cubicBezTo>
                      <a:lnTo>
                        <a:pt x="2275" y="4102"/>
                      </a:lnTo>
                      <a:cubicBezTo>
                        <a:pt x="3388" y="4041"/>
                        <a:pt x="4259" y="3098"/>
                        <a:pt x="4222" y="1985"/>
                      </a:cubicBezTo>
                      <a:cubicBezTo>
                        <a:pt x="4175" y="875"/>
                        <a:pt x="3279" y="0"/>
                        <a:pt x="2175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6" name="Google Shape;13363;p129"/>
                <p:cNvSpPr/>
                <p:nvPr/>
              </p:nvSpPr>
              <p:spPr>
                <a:xfrm>
                  <a:off x="5598791" y="4254944"/>
                  <a:ext cx="15408" cy="130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9" h="1659" extrusionOk="0">
                      <a:moveTo>
                        <a:pt x="1106" y="0"/>
                      </a:moveTo>
                      <a:cubicBezTo>
                        <a:pt x="1085" y="0"/>
                        <a:pt x="1063" y="1"/>
                        <a:pt x="1041" y="3"/>
                      </a:cubicBezTo>
                      <a:cubicBezTo>
                        <a:pt x="303" y="51"/>
                        <a:pt x="1" y="970"/>
                        <a:pt x="557" y="1454"/>
                      </a:cubicBezTo>
                      <a:cubicBezTo>
                        <a:pt x="720" y="1596"/>
                        <a:pt x="909" y="1659"/>
                        <a:pt x="1093" y="1659"/>
                      </a:cubicBezTo>
                      <a:cubicBezTo>
                        <a:pt x="1538" y="1659"/>
                        <a:pt x="1958" y="1290"/>
                        <a:pt x="1924" y="777"/>
                      </a:cubicBezTo>
                      <a:cubicBezTo>
                        <a:pt x="1901" y="339"/>
                        <a:pt x="1538" y="0"/>
                        <a:pt x="1106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936" name="Google Shape;13364;p129"/>
              <p:cNvGrpSpPr/>
              <p:nvPr/>
            </p:nvGrpSpPr>
            <p:grpSpPr>
              <a:xfrm>
                <a:off x="5618681" y="4109677"/>
                <a:ext cx="33112" cy="32357"/>
                <a:chOff x="5618681" y="4109677"/>
                <a:chExt cx="33112" cy="32357"/>
              </a:xfrm>
            </p:grpSpPr>
            <p:sp>
              <p:nvSpPr>
                <p:cNvPr id="943" name="Google Shape;13365;p129"/>
                <p:cNvSpPr/>
                <p:nvPr/>
              </p:nvSpPr>
              <p:spPr>
                <a:xfrm>
                  <a:off x="5618681" y="4109677"/>
                  <a:ext cx="33112" cy="323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10" h="4114" extrusionOk="0">
                      <a:moveTo>
                        <a:pt x="1984" y="1"/>
                      </a:moveTo>
                      <a:cubicBezTo>
                        <a:pt x="871" y="61"/>
                        <a:pt x="0" y="1005"/>
                        <a:pt x="36" y="2130"/>
                      </a:cubicBezTo>
                      <a:cubicBezTo>
                        <a:pt x="84" y="3235"/>
                        <a:pt x="992" y="4114"/>
                        <a:pt x="2106" y="4114"/>
                      </a:cubicBezTo>
                      <a:cubicBezTo>
                        <a:pt x="2114" y="4114"/>
                        <a:pt x="2121" y="4114"/>
                        <a:pt x="2129" y="4114"/>
                      </a:cubicBezTo>
                      <a:lnTo>
                        <a:pt x="2274" y="4114"/>
                      </a:lnTo>
                      <a:cubicBezTo>
                        <a:pt x="3375" y="4029"/>
                        <a:pt x="4210" y="3086"/>
                        <a:pt x="4173" y="1985"/>
                      </a:cubicBezTo>
                      <a:cubicBezTo>
                        <a:pt x="4137" y="884"/>
                        <a:pt x="3230" y="13"/>
                        <a:pt x="2129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4" name="Google Shape;13366;p129"/>
                <p:cNvSpPr/>
                <p:nvPr/>
              </p:nvSpPr>
              <p:spPr>
                <a:xfrm>
                  <a:off x="5626767" y="4119280"/>
                  <a:ext cx="15494" cy="130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0" h="1660" extrusionOk="0">
                      <a:moveTo>
                        <a:pt x="1098" y="1"/>
                      </a:moveTo>
                      <a:cubicBezTo>
                        <a:pt x="1083" y="1"/>
                        <a:pt x="1068" y="1"/>
                        <a:pt x="1053" y="2"/>
                      </a:cubicBezTo>
                      <a:cubicBezTo>
                        <a:pt x="315" y="62"/>
                        <a:pt x="0" y="970"/>
                        <a:pt x="557" y="1453"/>
                      </a:cubicBezTo>
                      <a:cubicBezTo>
                        <a:pt x="721" y="1596"/>
                        <a:pt x="913" y="1660"/>
                        <a:pt x="1100" y="1660"/>
                      </a:cubicBezTo>
                      <a:cubicBezTo>
                        <a:pt x="1547" y="1660"/>
                        <a:pt x="1970" y="1296"/>
                        <a:pt x="1936" y="776"/>
                      </a:cubicBezTo>
                      <a:cubicBezTo>
                        <a:pt x="1901" y="332"/>
                        <a:pt x="1527" y="1"/>
                        <a:pt x="1098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937" name="Google Shape;13367;p129"/>
              <p:cNvGrpSpPr/>
              <p:nvPr/>
            </p:nvGrpSpPr>
            <p:grpSpPr>
              <a:xfrm>
                <a:off x="5479298" y="4128262"/>
                <a:ext cx="31405" cy="26906"/>
                <a:chOff x="5479298" y="4128262"/>
                <a:chExt cx="31405" cy="26906"/>
              </a:xfrm>
            </p:grpSpPr>
            <p:sp>
              <p:nvSpPr>
                <p:cNvPr id="941" name="Google Shape;13368;p129"/>
                <p:cNvSpPr/>
                <p:nvPr/>
              </p:nvSpPr>
              <p:spPr>
                <a:xfrm>
                  <a:off x="5479298" y="4128262"/>
                  <a:ext cx="31405" cy="269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93" h="3421" extrusionOk="0">
                      <a:moveTo>
                        <a:pt x="2273" y="1"/>
                      </a:moveTo>
                      <a:cubicBezTo>
                        <a:pt x="1853" y="1"/>
                        <a:pt x="1425" y="157"/>
                        <a:pt x="1077" y="505"/>
                      </a:cubicBezTo>
                      <a:cubicBezTo>
                        <a:pt x="0" y="1582"/>
                        <a:pt x="762" y="3420"/>
                        <a:pt x="2287" y="3420"/>
                      </a:cubicBezTo>
                      <a:cubicBezTo>
                        <a:pt x="3230" y="3420"/>
                        <a:pt x="3992" y="2658"/>
                        <a:pt x="3992" y="1715"/>
                      </a:cubicBezTo>
                      <a:cubicBezTo>
                        <a:pt x="3992" y="683"/>
                        <a:pt x="3150" y="1"/>
                        <a:pt x="2273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2" name="Google Shape;13369;p129"/>
                <p:cNvSpPr/>
                <p:nvPr/>
              </p:nvSpPr>
              <p:spPr>
                <a:xfrm>
                  <a:off x="5493471" y="4137936"/>
                  <a:ext cx="7621" cy="76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9" h="969" extrusionOk="0">
                      <a:moveTo>
                        <a:pt x="485" y="1"/>
                      </a:moveTo>
                      <a:cubicBezTo>
                        <a:pt x="218" y="1"/>
                        <a:pt x="1" y="218"/>
                        <a:pt x="1" y="485"/>
                      </a:cubicBezTo>
                      <a:cubicBezTo>
                        <a:pt x="1" y="751"/>
                        <a:pt x="218" y="968"/>
                        <a:pt x="485" y="968"/>
                      </a:cubicBezTo>
                      <a:cubicBezTo>
                        <a:pt x="751" y="968"/>
                        <a:pt x="968" y="751"/>
                        <a:pt x="968" y="485"/>
                      </a:cubicBezTo>
                      <a:cubicBezTo>
                        <a:pt x="968" y="218"/>
                        <a:pt x="751" y="1"/>
                        <a:pt x="485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938" name="Google Shape;13370;p129"/>
              <p:cNvGrpSpPr/>
              <p:nvPr/>
            </p:nvGrpSpPr>
            <p:grpSpPr>
              <a:xfrm>
                <a:off x="5582903" y="4180116"/>
                <a:ext cx="31499" cy="26898"/>
                <a:chOff x="5582903" y="4180116"/>
                <a:chExt cx="31499" cy="26898"/>
              </a:xfrm>
            </p:grpSpPr>
            <p:sp>
              <p:nvSpPr>
                <p:cNvPr id="939" name="Google Shape;13371;p129"/>
                <p:cNvSpPr/>
                <p:nvPr/>
              </p:nvSpPr>
              <p:spPr>
                <a:xfrm>
                  <a:off x="5582903" y="4180116"/>
                  <a:ext cx="31499" cy="26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5" h="3420" extrusionOk="0">
                      <a:moveTo>
                        <a:pt x="2276" y="1"/>
                      </a:moveTo>
                      <a:cubicBezTo>
                        <a:pt x="1855" y="1"/>
                        <a:pt x="1425" y="156"/>
                        <a:pt x="1077" y="505"/>
                      </a:cubicBezTo>
                      <a:cubicBezTo>
                        <a:pt x="1" y="1581"/>
                        <a:pt x="763" y="3420"/>
                        <a:pt x="2287" y="3420"/>
                      </a:cubicBezTo>
                      <a:cubicBezTo>
                        <a:pt x="3231" y="3420"/>
                        <a:pt x="4005" y="2658"/>
                        <a:pt x="4005" y="1714"/>
                      </a:cubicBezTo>
                      <a:cubicBezTo>
                        <a:pt x="4005" y="683"/>
                        <a:pt x="3157" y="1"/>
                        <a:pt x="2276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0" name="Google Shape;13372;p129"/>
                <p:cNvSpPr/>
                <p:nvPr/>
              </p:nvSpPr>
              <p:spPr>
                <a:xfrm>
                  <a:off x="5597084" y="4189790"/>
                  <a:ext cx="7613" cy="76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8" h="969" extrusionOk="0">
                      <a:moveTo>
                        <a:pt x="484" y="0"/>
                      </a:moveTo>
                      <a:cubicBezTo>
                        <a:pt x="218" y="0"/>
                        <a:pt x="0" y="218"/>
                        <a:pt x="0" y="484"/>
                      </a:cubicBezTo>
                      <a:cubicBezTo>
                        <a:pt x="0" y="750"/>
                        <a:pt x="218" y="968"/>
                        <a:pt x="484" y="968"/>
                      </a:cubicBezTo>
                      <a:cubicBezTo>
                        <a:pt x="750" y="968"/>
                        <a:pt x="968" y="750"/>
                        <a:pt x="968" y="484"/>
                      </a:cubicBezTo>
                      <a:cubicBezTo>
                        <a:pt x="968" y="218"/>
                        <a:pt x="750" y="0"/>
                        <a:pt x="484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73" name="Google Shape;13373;p129"/>
            <p:cNvGrpSpPr/>
            <p:nvPr/>
          </p:nvGrpSpPr>
          <p:grpSpPr>
            <a:xfrm>
              <a:off x="3977681" y="3230323"/>
              <a:ext cx="94584" cy="84085"/>
              <a:chOff x="3977681" y="3230323"/>
              <a:chExt cx="94584" cy="84085"/>
            </a:xfrm>
          </p:grpSpPr>
          <p:grpSp>
            <p:nvGrpSpPr>
              <p:cNvPr id="915" name="Google Shape;13374;p129"/>
              <p:cNvGrpSpPr/>
              <p:nvPr/>
            </p:nvGrpSpPr>
            <p:grpSpPr>
              <a:xfrm>
                <a:off x="4000135" y="3243041"/>
                <a:ext cx="59570" cy="57186"/>
                <a:chOff x="4000135" y="3243041"/>
                <a:chExt cx="59570" cy="57186"/>
              </a:xfrm>
            </p:grpSpPr>
            <p:sp>
              <p:nvSpPr>
                <p:cNvPr id="928" name="Google Shape;13375;p129"/>
                <p:cNvSpPr/>
                <p:nvPr/>
              </p:nvSpPr>
              <p:spPr>
                <a:xfrm>
                  <a:off x="4000135" y="3243041"/>
                  <a:ext cx="59570" cy="570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74" h="7259" fill="none" extrusionOk="0">
                      <a:moveTo>
                        <a:pt x="1" y="2323"/>
                      </a:moveTo>
                      <a:lnTo>
                        <a:pt x="2577" y="7259"/>
                      </a:lnTo>
                      <a:lnTo>
                        <a:pt x="7573" y="4114"/>
                      </a:lnTo>
                      <a:lnTo>
                        <a:pt x="5541" y="1"/>
                      </a:lnTo>
                      <a:lnTo>
                        <a:pt x="352" y="2323"/>
                      </a:lnTo>
                    </a:path>
                  </a:pathLst>
                </a:custGeom>
                <a:noFill/>
                <a:ln w="1825" cap="flat" cmpd="sng">
                  <a:solidFill>
                    <a:srgbClr val="A5B7C5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9" name="Google Shape;13376;p129"/>
                <p:cNvSpPr/>
                <p:nvPr/>
              </p:nvSpPr>
              <p:spPr>
                <a:xfrm>
                  <a:off x="4024210" y="3246847"/>
                  <a:ext cx="15706" cy="533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7" h="6787" fill="none" extrusionOk="0">
                      <a:moveTo>
                        <a:pt x="0" y="6787"/>
                      </a:moveTo>
                      <a:lnTo>
                        <a:pt x="1996" y="1"/>
                      </a:lnTo>
                    </a:path>
                  </a:pathLst>
                </a:custGeom>
                <a:noFill/>
                <a:ln w="1825" cap="flat" cmpd="sng">
                  <a:solidFill>
                    <a:srgbClr val="A5B7C5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0" name="Google Shape;13377;p129"/>
                <p:cNvSpPr/>
                <p:nvPr/>
              </p:nvSpPr>
              <p:spPr>
                <a:xfrm>
                  <a:off x="4002896" y="3261311"/>
                  <a:ext cx="56809" cy="14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23" h="1791" fill="none" extrusionOk="0">
                      <a:moveTo>
                        <a:pt x="7222" y="1791"/>
                      </a:moveTo>
                      <a:lnTo>
                        <a:pt x="1" y="0"/>
                      </a:lnTo>
                    </a:path>
                  </a:pathLst>
                </a:custGeom>
                <a:noFill/>
                <a:ln w="1825" cap="flat" cmpd="sng">
                  <a:solidFill>
                    <a:srgbClr val="A5B7C5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916" name="Google Shape;13378;p129"/>
              <p:cNvGrpSpPr/>
              <p:nvPr/>
            </p:nvGrpSpPr>
            <p:grpSpPr>
              <a:xfrm>
                <a:off x="3977681" y="3245872"/>
                <a:ext cx="37783" cy="32380"/>
                <a:chOff x="3977681" y="3245872"/>
                <a:chExt cx="37783" cy="32380"/>
              </a:xfrm>
            </p:grpSpPr>
            <p:sp>
              <p:nvSpPr>
                <p:cNvPr id="926" name="Google Shape;13379;p129"/>
                <p:cNvSpPr/>
                <p:nvPr/>
              </p:nvSpPr>
              <p:spPr>
                <a:xfrm>
                  <a:off x="3977681" y="3245872"/>
                  <a:ext cx="37783" cy="323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4" h="4117" extrusionOk="0">
                      <a:moveTo>
                        <a:pt x="2726" y="1"/>
                      </a:moveTo>
                      <a:cubicBezTo>
                        <a:pt x="2219" y="1"/>
                        <a:pt x="1703" y="189"/>
                        <a:pt x="1283" y="608"/>
                      </a:cubicBezTo>
                      <a:cubicBezTo>
                        <a:pt x="1" y="1903"/>
                        <a:pt x="908" y="4117"/>
                        <a:pt x="2747" y="4117"/>
                      </a:cubicBezTo>
                      <a:cubicBezTo>
                        <a:pt x="3872" y="4104"/>
                        <a:pt x="4791" y="3185"/>
                        <a:pt x="4803" y="2060"/>
                      </a:cubicBezTo>
                      <a:cubicBezTo>
                        <a:pt x="4795" y="818"/>
                        <a:pt x="3782" y="1"/>
                        <a:pt x="2726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7" name="Google Shape;13380;p129"/>
                <p:cNvSpPr/>
                <p:nvPr/>
              </p:nvSpPr>
              <p:spPr>
                <a:xfrm>
                  <a:off x="3992718" y="3255507"/>
                  <a:ext cx="13040" cy="130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" h="1658" extrusionOk="0">
                      <a:moveTo>
                        <a:pt x="835" y="0"/>
                      </a:moveTo>
                      <a:cubicBezTo>
                        <a:pt x="375" y="0"/>
                        <a:pt x="0" y="375"/>
                        <a:pt x="0" y="835"/>
                      </a:cubicBezTo>
                      <a:cubicBezTo>
                        <a:pt x="0" y="1295"/>
                        <a:pt x="375" y="1658"/>
                        <a:pt x="835" y="1658"/>
                      </a:cubicBezTo>
                      <a:cubicBezTo>
                        <a:pt x="1282" y="1658"/>
                        <a:pt x="1657" y="1295"/>
                        <a:pt x="1657" y="835"/>
                      </a:cubicBezTo>
                      <a:cubicBezTo>
                        <a:pt x="1657" y="375"/>
                        <a:pt x="1282" y="0"/>
                        <a:pt x="835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917" name="Google Shape;13381;p129"/>
              <p:cNvGrpSpPr/>
              <p:nvPr/>
            </p:nvGrpSpPr>
            <p:grpSpPr>
              <a:xfrm>
                <a:off x="4040860" y="3262672"/>
                <a:ext cx="31405" cy="27001"/>
                <a:chOff x="4040860" y="3262672"/>
                <a:chExt cx="31405" cy="27001"/>
              </a:xfrm>
            </p:grpSpPr>
            <p:sp>
              <p:nvSpPr>
                <p:cNvPr id="924" name="Google Shape;13382;p129"/>
                <p:cNvSpPr/>
                <p:nvPr/>
              </p:nvSpPr>
              <p:spPr>
                <a:xfrm>
                  <a:off x="4040860" y="3262672"/>
                  <a:ext cx="31405" cy="270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93" h="3433" extrusionOk="0">
                      <a:moveTo>
                        <a:pt x="2272" y="1"/>
                      </a:moveTo>
                      <a:cubicBezTo>
                        <a:pt x="1853" y="1"/>
                        <a:pt x="1425" y="157"/>
                        <a:pt x="1077" y="505"/>
                      </a:cubicBezTo>
                      <a:cubicBezTo>
                        <a:pt x="0" y="1581"/>
                        <a:pt x="762" y="3420"/>
                        <a:pt x="2286" y="3432"/>
                      </a:cubicBezTo>
                      <a:cubicBezTo>
                        <a:pt x="3230" y="3420"/>
                        <a:pt x="3992" y="2658"/>
                        <a:pt x="3992" y="1714"/>
                      </a:cubicBezTo>
                      <a:cubicBezTo>
                        <a:pt x="3992" y="683"/>
                        <a:pt x="3150" y="1"/>
                        <a:pt x="2272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5" name="Google Shape;13383;p129"/>
                <p:cNvSpPr/>
                <p:nvPr/>
              </p:nvSpPr>
              <p:spPr>
                <a:xfrm>
                  <a:off x="4054938" y="3272346"/>
                  <a:ext cx="7621" cy="76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9" h="969" extrusionOk="0">
                      <a:moveTo>
                        <a:pt x="484" y="1"/>
                      </a:moveTo>
                      <a:cubicBezTo>
                        <a:pt x="218" y="1"/>
                        <a:pt x="0" y="218"/>
                        <a:pt x="0" y="484"/>
                      </a:cubicBezTo>
                      <a:cubicBezTo>
                        <a:pt x="0" y="751"/>
                        <a:pt x="218" y="968"/>
                        <a:pt x="484" y="968"/>
                      </a:cubicBezTo>
                      <a:cubicBezTo>
                        <a:pt x="763" y="968"/>
                        <a:pt x="968" y="751"/>
                        <a:pt x="968" y="484"/>
                      </a:cubicBezTo>
                      <a:cubicBezTo>
                        <a:pt x="968" y="218"/>
                        <a:pt x="763" y="1"/>
                        <a:pt x="484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918" name="Google Shape;13384;p129"/>
              <p:cNvGrpSpPr/>
              <p:nvPr/>
            </p:nvGrpSpPr>
            <p:grpSpPr>
              <a:xfrm>
                <a:off x="4021072" y="3230323"/>
                <a:ext cx="31397" cy="26906"/>
                <a:chOff x="4021072" y="3230323"/>
                <a:chExt cx="31397" cy="26906"/>
              </a:xfrm>
            </p:grpSpPr>
            <p:sp>
              <p:nvSpPr>
                <p:cNvPr id="922" name="Google Shape;13385;p129"/>
                <p:cNvSpPr/>
                <p:nvPr/>
              </p:nvSpPr>
              <p:spPr>
                <a:xfrm>
                  <a:off x="4021072" y="3230323"/>
                  <a:ext cx="31397" cy="269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92" h="3421" extrusionOk="0">
                      <a:moveTo>
                        <a:pt x="2272" y="1"/>
                      </a:moveTo>
                      <a:cubicBezTo>
                        <a:pt x="1853" y="1"/>
                        <a:pt x="1425" y="157"/>
                        <a:pt x="1077" y="505"/>
                      </a:cubicBezTo>
                      <a:cubicBezTo>
                        <a:pt x="0" y="1581"/>
                        <a:pt x="762" y="3420"/>
                        <a:pt x="2286" y="3420"/>
                      </a:cubicBezTo>
                      <a:cubicBezTo>
                        <a:pt x="3230" y="3420"/>
                        <a:pt x="3992" y="2658"/>
                        <a:pt x="3992" y="1714"/>
                      </a:cubicBezTo>
                      <a:cubicBezTo>
                        <a:pt x="3992" y="683"/>
                        <a:pt x="3150" y="1"/>
                        <a:pt x="2272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3" name="Google Shape;13386;p129"/>
                <p:cNvSpPr/>
                <p:nvPr/>
              </p:nvSpPr>
              <p:spPr>
                <a:xfrm>
                  <a:off x="4035245" y="3239997"/>
                  <a:ext cx="7621" cy="76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9" h="969" extrusionOk="0">
                      <a:moveTo>
                        <a:pt x="484" y="1"/>
                      </a:moveTo>
                      <a:cubicBezTo>
                        <a:pt x="218" y="1"/>
                        <a:pt x="0" y="218"/>
                        <a:pt x="0" y="484"/>
                      </a:cubicBezTo>
                      <a:cubicBezTo>
                        <a:pt x="0" y="751"/>
                        <a:pt x="218" y="968"/>
                        <a:pt x="484" y="968"/>
                      </a:cubicBezTo>
                      <a:cubicBezTo>
                        <a:pt x="750" y="968"/>
                        <a:pt x="968" y="751"/>
                        <a:pt x="968" y="484"/>
                      </a:cubicBezTo>
                      <a:cubicBezTo>
                        <a:pt x="968" y="218"/>
                        <a:pt x="750" y="1"/>
                        <a:pt x="484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919" name="Google Shape;13387;p129"/>
              <p:cNvGrpSpPr/>
              <p:nvPr/>
            </p:nvGrpSpPr>
            <p:grpSpPr>
              <a:xfrm>
                <a:off x="4001472" y="3287462"/>
                <a:ext cx="31499" cy="26945"/>
                <a:chOff x="4001472" y="3287462"/>
                <a:chExt cx="31499" cy="26945"/>
              </a:xfrm>
            </p:grpSpPr>
            <p:sp>
              <p:nvSpPr>
                <p:cNvPr id="920" name="Google Shape;13388;p129"/>
                <p:cNvSpPr/>
                <p:nvPr/>
              </p:nvSpPr>
              <p:spPr>
                <a:xfrm>
                  <a:off x="4001472" y="3287462"/>
                  <a:ext cx="31499" cy="269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5" h="3426" extrusionOk="0">
                      <a:moveTo>
                        <a:pt x="2276" y="1"/>
                      </a:moveTo>
                      <a:cubicBezTo>
                        <a:pt x="1854" y="1"/>
                        <a:pt x="1425" y="158"/>
                        <a:pt x="1077" y="510"/>
                      </a:cubicBezTo>
                      <a:cubicBezTo>
                        <a:pt x="0" y="1587"/>
                        <a:pt x="762" y="3425"/>
                        <a:pt x="2286" y="3425"/>
                      </a:cubicBezTo>
                      <a:cubicBezTo>
                        <a:pt x="3230" y="3425"/>
                        <a:pt x="3992" y="2663"/>
                        <a:pt x="4004" y="1720"/>
                      </a:cubicBezTo>
                      <a:cubicBezTo>
                        <a:pt x="4004" y="688"/>
                        <a:pt x="3157" y="1"/>
                        <a:pt x="2276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1" name="Google Shape;13389;p129"/>
                <p:cNvSpPr/>
                <p:nvPr/>
              </p:nvSpPr>
              <p:spPr>
                <a:xfrm>
                  <a:off x="4014410" y="3297175"/>
                  <a:ext cx="8856" cy="75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6" h="965" extrusionOk="0">
                      <a:moveTo>
                        <a:pt x="641" y="1"/>
                      </a:moveTo>
                      <a:cubicBezTo>
                        <a:pt x="218" y="1"/>
                        <a:pt x="0" y="521"/>
                        <a:pt x="303" y="823"/>
                      </a:cubicBezTo>
                      <a:cubicBezTo>
                        <a:pt x="400" y="921"/>
                        <a:pt x="520" y="964"/>
                        <a:pt x="638" y="964"/>
                      </a:cubicBezTo>
                      <a:cubicBezTo>
                        <a:pt x="886" y="964"/>
                        <a:pt x="1125" y="772"/>
                        <a:pt x="1125" y="485"/>
                      </a:cubicBezTo>
                      <a:cubicBezTo>
                        <a:pt x="1125" y="206"/>
                        <a:pt x="908" y="1"/>
                        <a:pt x="641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74" name="Google Shape;13390;p129"/>
            <p:cNvGrpSpPr/>
            <p:nvPr/>
          </p:nvGrpSpPr>
          <p:grpSpPr>
            <a:xfrm>
              <a:off x="4084715" y="3258865"/>
              <a:ext cx="184961" cy="137268"/>
              <a:chOff x="4084715" y="3258865"/>
              <a:chExt cx="184961" cy="137268"/>
            </a:xfrm>
          </p:grpSpPr>
          <p:grpSp>
            <p:nvGrpSpPr>
              <p:cNvPr id="892" name="Google Shape;13391;p129"/>
              <p:cNvGrpSpPr/>
              <p:nvPr/>
            </p:nvGrpSpPr>
            <p:grpSpPr>
              <a:xfrm>
                <a:off x="4107453" y="3271583"/>
                <a:ext cx="153470" cy="110275"/>
                <a:chOff x="4107453" y="3271583"/>
                <a:chExt cx="153470" cy="110275"/>
              </a:xfrm>
            </p:grpSpPr>
            <p:sp>
              <p:nvSpPr>
                <p:cNvPr id="911" name="Google Shape;13392;p129"/>
                <p:cNvSpPr/>
                <p:nvPr/>
              </p:nvSpPr>
              <p:spPr>
                <a:xfrm>
                  <a:off x="4107453" y="3271583"/>
                  <a:ext cx="153470" cy="11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13" h="14021" fill="none" extrusionOk="0">
                      <a:moveTo>
                        <a:pt x="19513" y="14021"/>
                      </a:moveTo>
                      <a:lnTo>
                        <a:pt x="14844" y="968"/>
                      </a:lnTo>
                      <a:lnTo>
                        <a:pt x="5674" y="1"/>
                      </a:lnTo>
                      <a:lnTo>
                        <a:pt x="1" y="968"/>
                      </a:lnTo>
                      <a:lnTo>
                        <a:pt x="8977" y="2674"/>
                      </a:lnTo>
                      <a:lnTo>
                        <a:pt x="14360" y="10102"/>
                      </a:lnTo>
                      <a:lnTo>
                        <a:pt x="19029" y="14021"/>
                      </a:lnTo>
                    </a:path>
                  </a:pathLst>
                </a:custGeom>
                <a:noFill/>
                <a:ln w="1825" cap="flat" cmpd="sng">
                  <a:solidFill>
                    <a:srgbClr val="A5B7C5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12" name="Google Shape;13393;p129"/>
                <p:cNvSpPr/>
                <p:nvPr/>
              </p:nvSpPr>
              <p:spPr>
                <a:xfrm>
                  <a:off x="4155886" y="3271968"/>
                  <a:ext cx="22171" cy="205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19" h="2614" fill="none" extrusionOk="0">
                      <a:moveTo>
                        <a:pt x="2819" y="2613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 w="1825" cap="flat" cmpd="sng">
                  <a:solidFill>
                    <a:srgbClr val="A5B7C5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13" name="Google Shape;13394;p129"/>
                <p:cNvSpPr/>
                <p:nvPr/>
              </p:nvSpPr>
              <p:spPr>
                <a:xfrm>
                  <a:off x="4178049" y="3279196"/>
                  <a:ext cx="42345" cy="133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84" h="1695" fill="none" extrusionOk="0">
                      <a:moveTo>
                        <a:pt x="1" y="1694"/>
                      </a:moveTo>
                      <a:lnTo>
                        <a:pt x="5384" y="0"/>
                      </a:lnTo>
                    </a:path>
                  </a:pathLst>
                </a:custGeom>
                <a:noFill/>
                <a:ln w="1825" cap="flat" cmpd="sng">
                  <a:solidFill>
                    <a:srgbClr val="A5B7C5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14" name="Google Shape;13395;p129"/>
                <p:cNvSpPr/>
                <p:nvPr/>
              </p:nvSpPr>
              <p:spPr>
                <a:xfrm>
                  <a:off x="4220387" y="3279196"/>
                  <a:ext cx="8" cy="717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22" fill="none" extrusionOk="0">
                      <a:moveTo>
                        <a:pt x="1" y="0"/>
                      </a:moveTo>
                      <a:lnTo>
                        <a:pt x="1" y="9121"/>
                      </a:lnTo>
                    </a:path>
                  </a:pathLst>
                </a:custGeom>
                <a:noFill/>
                <a:ln w="1825" cap="flat" cmpd="sng">
                  <a:solidFill>
                    <a:srgbClr val="A5B7C5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893" name="Google Shape;13396;p129"/>
              <p:cNvGrpSpPr/>
              <p:nvPr/>
            </p:nvGrpSpPr>
            <p:grpSpPr>
              <a:xfrm>
                <a:off x="4136947" y="3258865"/>
                <a:ext cx="31499" cy="27001"/>
                <a:chOff x="4136947" y="3258865"/>
                <a:chExt cx="31499" cy="27001"/>
              </a:xfrm>
            </p:grpSpPr>
            <p:sp>
              <p:nvSpPr>
                <p:cNvPr id="909" name="Google Shape;13397;p129"/>
                <p:cNvSpPr/>
                <p:nvPr/>
              </p:nvSpPr>
              <p:spPr>
                <a:xfrm>
                  <a:off x="4136947" y="3258865"/>
                  <a:ext cx="31499" cy="270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5" h="3433" extrusionOk="0">
                      <a:moveTo>
                        <a:pt x="2285" y="1"/>
                      </a:moveTo>
                      <a:cubicBezTo>
                        <a:pt x="1866" y="1"/>
                        <a:pt x="1438" y="157"/>
                        <a:pt x="1090" y="505"/>
                      </a:cubicBezTo>
                      <a:cubicBezTo>
                        <a:pt x="1" y="1581"/>
                        <a:pt x="775" y="3432"/>
                        <a:pt x="2299" y="3432"/>
                      </a:cubicBezTo>
                      <a:cubicBezTo>
                        <a:pt x="3243" y="3420"/>
                        <a:pt x="4005" y="2658"/>
                        <a:pt x="4005" y="1715"/>
                      </a:cubicBezTo>
                      <a:cubicBezTo>
                        <a:pt x="4005" y="683"/>
                        <a:pt x="3163" y="1"/>
                        <a:pt x="2285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10" name="Google Shape;13398;p129"/>
                <p:cNvSpPr/>
                <p:nvPr/>
              </p:nvSpPr>
              <p:spPr>
                <a:xfrm>
                  <a:off x="4151222" y="3268539"/>
                  <a:ext cx="7621" cy="76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9" h="969" extrusionOk="0">
                      <a:moveTo>
                        <a:pt x="484" y="1"/>
                      </a:moveTo>
                      <a:cubicBezTo>
                        <a:pt x="206" y="1"/>
                        <a:pt x="0" y="218"/>
                        <a:pt x="0" y="485"/>
                      </a:cubicBezTo>
                      <a:cubicBezTo>
                        <a:pt x="0" y="751"/>
                        <a:pt x="206" y="968"/>
                        <a:pt x="484" y="968"/>
                      </a:cubicBezTo>
                      <a:cubicBezTo>
                        <a:pt x="750" y="968"/>
                        <a:pt x="968" y="751"/>
                        <a:pt x="968" y="485"/>
                      </a:cubicBezTo>
                      <a:cubicBezTo>
                        <a:pt x="968" y="218"/>
                        <a:pt x="750" y="1"/>
                        <a:pt x="484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894" name="Google Shape;13399;p129"/>
              <p:cNvGrpSpPr/>
              <p:nvPr/>
            </p:nvGrpSpPr>
            <p:grpSpPr>
              <a:xfrm>
                <a:off x="4084715" y="3266478"/>
                <a:ext cx="31468" cy="26898"/>
                <a:chOff x="4084715" y="3266478"/>
                <a:chExt cx="31468" cy="26898"/>
              </a:xfrm>
            </p:grpSpPr>
            <p:sp>
              <p:nvSpPr>
                <p:cNvPr id="907" name="Google Shape;13400;p129"/>
                <p:cNvSpPr/>
                <p:nvPr/>
              </p:nvSpPr>
              <p:spPr>
                <a:xfrm>
                  <a:off x="4084715" y="3266478"/>
                  <a:ext cx="31468" cy="26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1" h="3420" extrusionOk="0">
                      <a:moveTo>
                        <a:pt x="2279" y="1"/>
                      </a:moveTo>
                      <a:cubicBezTo>
                        <a:pt x="1859" y="1"/>
                        <a:pt x="1429" y="157"/>
                        <a:pt x="1077" y="505"/>
                      </a:cubicBezTo>
                      <a:cubicBezTo>
                        <a:pt x="1" y="1581"/>
                        <a:pt x="763" y="3420"/>
                        <a:pt x="2287" y="3420"/>
                      </a:cubicBezTo>
                      <a:cubicBezTo>
                        <a:pt x="3231" y="3420"/>
                        <a:pt x="3993" y="2658"/>
                        <a:pt x="3993" y="1726"/>
                      </a:cubicBezTo>
                      <a:cubicBezTo>
                        <a:pt x="4001" y="686"/>
                        <a:pt x="3161" y="1"/>
                        <a:pt x="2279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08" name="Google Shape;13401;p129"/>
                <p:cNvSpPr/>
                <p:nvPr/>
              </p:nvSpPr>
              <p:spPr>
                <a:xfrm>
                  <a:off x="4098896" y="3276152"/>
                  <a:ext cx="7613" cy="76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8" h="969" extrusionOk="0">
                      <a:moveTo>
                        <a:pt x="484" y="0"/>
                      </a:moveTo>
                      <a:cubicBezTo>
                        <a:pt x="218" y="0"/>
                        <a:pt x="0" y="218"/>
                        <a:pt x="0" y="484"/>
                      </a:cubicBezTo>
                      <a:cubicBezTo>
                        <a:pt x="0" y="750"/>
                        <a:pt x="218" y="968"/>
                        <a:pt x="484" y="968"/>
                      </a:cubicBezTo>
                      <a:cubicBezTo>
                        <a:pt x="750" y="968"/>
                        <a:pt x="968" y="750"/>
                        <a:pt x="968" y="484"/>
                      </a:cubicBezTo>
                      <a:cubicBezTo>
                        <a:pt x="968" y="218"/>
                        <a:pt x="750" y="0"/>
                        <a:pt x="484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895" name="Google Shape;13402;p129"/>
              <p:cNvGrpSpPr/>
              <p:nvPr/>
            </p:nvGrpSpPr>
            <p:grpSpPr>
              <a:xfrm>
                <a:off x="4159213" y="3279849"/>
                <a:ext cx="31405" cy="26945"/>
                <a:chOff x="4159213" y="3279849"/>
                <a:chExt cx="31405" cy="26945"/>
              </a:xfrm>
            </p:grpSpPr>
            <p:sp>
              <p:nvSpPr>
                <p:cNvPr id="905" name="Google Shape;13403;p129"/>
                <p:cNvSpPr/>
                <p:nvPr/>
              </p:nvSpPr>
              <p:spPr>
                <a:xfrm>
                  <a:off x="4159213" y="3279849"/>
                  <a:ext cx="31405" cy="269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93" h="3426" extrusionOk="0">
                      <a:moveTo>
                        <a:pt x="2273" y="1"/>
                      </a:moveTo>
                      <a:cubicBezTo>
                        <a:pt x="1853" y="1"/>
                        <a:pt x="1425" y="158"/>
                        <a:pt x="1077" y="510"/>
                      </a:cubicBezTo>
                      <a:cubicBezTo>
                        <a:pt x="1" y="1587"/>
                        <a:pt x="763" y="3426"/>
                        <a:pt x="2287" y="3426"/>
                      </a:cubicBezTo>
                      <a:cubicBezTo>
                        <a:pt x="3230" y="3426"/>
                        <a:pt x="3992" y="2663"/>
                        <a:pt x="3992" y="1720"/>
                      </a:cubicBezTo>
                      <a:cubicBezTo>
                        <a:pt x="3992" y="689"/>
                        <a:pt x="3151" y="1"/>
                        <a:pt x="2273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06" name="Google Shape;13404;p129"/>
                <p:cNvSpPr/>
                <p:nvPr/>
              </p:nvSpPr>
              <p:spPr>
                <a:xfrm>
                  <a:off x="4173385" y="3289570"/>
                  <a:ext cx="7621" cy="76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9" h="968" extrusionOk="0">
                      <a:moveTo>
                        <a:pt x="485" y="0"/>
                      </a:moveTo>
                      <a:cubicBezTo>
                        <a:pt x="219" y="0"/>
                        <a:pt x="1" y="218"/>
                        <a:pt x="1" y="484"/>
                      </a:cubicBezTo>
                      <a:cubicBezTo>
                        <a:pt x="1" y="750"/>
                        <a:pt x="219" y="968"/>
                        <a:pt x="485" y="968"/>
                      </a:cubicBezTo>
                      <a:cubicBezTo>
                        <a:pt x="751" y="968"/>
                        <a:pt x="969" y="750"/>
                        <a:pt x="969" y="484"/>
                      </a:cubicBezTo>
                      <a:cubicBezTo>
                        <a:pt x="969" y="218"/>
                        <a:pt x="751" y="0"/>
                        <a:pt x="485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896" name="Google Shape;13405;p129"/>
              <p:cNvGrpSpPr/>
              <p:nvPr/>
            </p:nvGrpSpPr>
            <p:grpSpPr>
              <a:xfrm>
                <a:off x="4201550" y="3266502"/>
                <a:ext cx="31405" cy="26883"/>
                <a:chOff x="4201550" y="3266502"/>
                <a:chExt cx="31405" cy="26883"/>
              </a:xfrm>
            </p:grpSpPr>
            <p:sp>
              <p:nvSpPr>
                <p:cNvPr id="903" name="Google Shape;13406;p129"/>
                <p:cNvSpPr/>
                <p:nvPr/>
              </p:nvSpPr>
              <p:spPr>
                <a:xfrm>
                  <a:off x="4201550" y="3266502"/>
                  <a:ext cx="31405" cy="268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93" h="3418" extrusionOk="0">
                      <a:moveTo>
                        <a:pt x="2266" y="1"/>
                      </a:moveTo>
                      <a:cubicBezTo>
                        <a:pt x="1849" y="1"/>
                        <a:pt x="1423" y="155"/>
                        <a:pt x="1077" y="502"/>
                      </a:cubicBezTo>
                      <a:cubicBezTo>
                        <a:pt x="1" y="1566"/>
                        <a:pt x="751" y="3417"/>
                        <a:pt x="2275" y="3417"/>
                      </a:cubicBezTo>
                      <a:cubicBezTo>
                        <a:pt x="2282" y="3417"/>
                        <a:pt x="2290" y="3417"/>
                        <a:pt x="2297" y="3417"/>
                      </a:cubicBezTo>
                      <a:cubicBezTo>
                        <a:pt x="3230" y="3417"/>
                        <a:pt x="3993" y="2660"/>
                        <a:pt x="3993" y="1723"/>
                      </a:cubicBezTo>
                      <a:cubicBezTo>
                        <a:pt x="3993" y="689"/>
                        <a:pt x="3146" y="1"/>
                        <a:pt x="2266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04" name="Google Shape;13407;p129"/>
                <p:cNvSpPr/>
                <p:nvPr/>
              </p:nvSpPr>
              <p:spPr>
                <a:xfrm>
                  <a:off x="4214331" y="3276247"/>
                  <a:ext cx="8919" cy="75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4" h="964" extrusionOk="0">
                      <a:moveTo>
                        <a:pt x="635" y="0"/>
                      </a:moveTo>
                      <a:cubicBezTo>
                        <a:pt x="209" y="0"/>
                        <a:pt x="0" y="512"/>
                        <a:pt x="311" y="823"/>
                      </a:cubicBezTo>
                      <a:cubicBezTo>
                        <a:pt x="408" y="920"/>
                        <a:pt x="528" y="964"/>
                        <a:pt x="646" y="964"/>
                      </a:cubicBezTo>
                      <a:cubicBezTo>
                        <a:pt x="895" y="964"/>
                        <a:pt x="1134" y="771"/>
                        <a:pt x="1134" y="484"/>
                      </a:cubicBezTo>
                      <a:cubicBezTo>
                        <a:pt x="1134" y="206"/>
                        <a:pt x="916" y="0"/>
                        <a:pt x="650" y="0"/>
                      </a:cubicBezTo>
                      <a:cubicBezTo>
                        <a:pt x="645" y="0"/>
                        <a:pt x="640" y="0"/>
                        <a:pt x="635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897" name="Google Shape;13408;p129"/>
              <p:cNvGrpSpPr/>
              <p:nvPr/>
            </p:nvGrpSpPr>
            <p:grpSpPr>
              <a:xfrm>
                <a:off x="4201550" y="3338278"/>
                <a:ext cx="31405" cy="26930"/>
                <a:chOff x="4201550" y="3338278"/>
                <a:chExt cx="31405" cy="26930"/>
              </a:xfrm>
            </p:grpSpPr>
            <p:sp>
              <p:nvSpPr>
                <p:cNvPr id="901" name="Google Shape;13409;p129"/>
                <p:cNvSpPr/>
                <p:nvPr/>
              </p:nvSpPr>
              <p:spPr>
                <a:xfrm>
                  <a:off x="4201550" y="3338278"/>
                  <a:ext cx="31405" cy="269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93" h="3424" extrusionOk="0">
                      <a:moveTo>
                        <a:pt x="2266" y="1"/>
                      </a:moveTo>
                      <a:cubicBezTo>
                        <a:pt x="1848" y="1"/>
                        <a:pt x="1423" y="154"/>
                        <a:pt x="1077" y="497"/>
                      </a:cubicBezTo>
                      <a:cubicBezTo>
                        <a:pt x="1" y="1573"/>
                        <a:pt x="751" y="3412"/>
                        <a:pt x="2275" y="3424"/>
                      </a:cubicBezTo>
                      <a:cubicBezTo>
                        <a:pt x="3218" y="3424"/>
                        <a:pt x="3993" y="2662"/>
                        <a:pt x="3993" y="1718"/>
                      </a:cubicBezTo>
                      <a:cubicBezTo>
                        <a:pt x="3993" y="684"/>
                        <a:pt x="3146" y="1"/>
                        <a:pt x="2266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02" name="Google Shape;13410;p129"/>
                <p:cNvSpPr/>
                <p:nvPr/>
              </p:nvSpPr>
              <p:spPr>
                <a:xfrm>
                  <a:off x="4214331" y="3347976"/>
                  <a:ext cx="8919" cy="75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4" h="965" extrusionOk="0">
                      <a:moveTo>
                        <a:pt x="671" y="1"/>
                      </a:moveTo>
                      <a:cubicBezTo>
                        <a:pt x="664" y="1"/>
                        <a:pt x="657" y="1"/>
                        <a:pt x="650" y="1"/>
                      </a:cubicBezTo>
                      <a:cubicBezTo>
                        <a:pt x="645" y="1"/>
                        <a:pt x="640" y="1"/>
                        <a:pt x="635" y="1"/>
                      </a:cubicBezTo>
                      <a:cubicBezTo>
                        <a:pt x="209" y="1"/>
                        <a:pt x="0" y="513"/>
                        <a:pt x="311" y="824"/>
                      </a:cubicBezTo>
                      <a:cubicBezTo>
                        <a:pt x="408" y="921"/>
                        <a:pt x="528" y="965"/>
                        <a:pt x="646" y="965"/>
                      </a:cubicBezTo>
                      <a:cubicBezTo>
                        <a:pt x="895" y="965"/>
                        <a:pt x="1134" y="772"/>
                        <a:pt x="1134" y="485"/>
                      </a:cubicBezTo>
                      <a:cubicBezTo>
                        <a:pt x="1134" y="214"/>
                        <a:pt x="927" y="1"/>
                        <a:pt x="671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898" name="Google Shape;13411;p129"/>
              <p:cNvGrpSpPr/>
              <p:nvPr/>
            </p:nvGrpSpPr>
            <p:grpSpPr>
              <a:xfrm>
                <a:off x="4238272" y="3369132"/>
                <a:ext cx="31405" cy="27001"/>
                <a:chOff x="4238272" y="3369132"/>
                <a:chExt cx="31405" cy="27001"/>
              </a:xfrm>
            </p:grpSpPr>
            <p:sp>
              <p:nvSpPr>
                <p:cNvPr id="899" name="Google Shape;13412;p129"/>
                <p:cNvSpPr/>
                <p:nvPr/>
              </p:nvSpPr>
              <p:spPr>
                <a:xfrm>
                  <a:off x="4238272" y="3369132"/>
                  <a:ext cx="31405" cy="270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93" h="3433" extrusionOk="0">
                      <a:moveTo>
                        <a:pt x="2273" y="1"/>
                      </a:moveTo>
                      <a:cubicBezTo>
                        <a:pt x="1854" y="1"/>
                        <a:pt x="1426" y="157"/>
                        <a:pt x="1078" y="505"/>
                      </a:cubicBezTo>
                      <a:cubicBezTo>
                        <a:pt x="1" y="1582"/>
                        <a:pt x="763" y="3432"/>
                        <a:pt x="2287" y="3432"/>
                      </a:cubicBezTo>
                      <a:cubicBezTo>
                        <a:pt x="3231" y="3432"/>
                        <a:pt x="3993" y="2658"/>
                        <a:pt x="3993" y="1715"/>
                      </a:cubicBezTo>
                      <a:cubicBezTo>
                        <a:pt x="3993" y="683"/>
                        <a:pt x="3151" y="1"/>
                        <a:pt x="2273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00" name="Google Shape;13413;p129"/>
                <p:cNvSpPr/>
                <p:nvPr/>
              </p:nvSpPr>
              <p:spPr>
                <a:xfrm>
                  <a:off x="4251217" y="3378806"/>
                  <a:ext cx="8856" cy="7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6" h="967" extrusionOk="0">
                      <a:moveTo>
                        <a:pt x="641" y="1"/>
                      </a:moveTo>
                      <a:cubicBezTo>
                        <a:pt x="206" y="1"/>
                        <a:pt x="0" y="521"/>
                        <a:pt x="303" y="823"/>
                      </a:cubicBezTo>
                      <a:cubicBezTo>
                        <a:pt x="401" y="922"/>
                        <a:pt x="524" y="967"/>
                        <a:pt x="643" y="967"/>
                      </a:cubicBezTo>
                      <a:cubicBezTo>
                        <a:pt x="889" y="967"/>
                        <a:pt x="1125" y="778"/>
                        <a:pt x="1125" y="485"/>
                      </a:cubicBezTo>
                      <a:cubicBezTo>
                        <a:pt x="1125" y="219"/>
                        <a:pt x="907" y="1"/>
                        <a:pt x="641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75" name="Google Shape;13414;p129"/>
            <p:cNvGrpSpPr/>
            <p:nvPr/>
          </p:nvGrpSpPr>
          <p:grpSpPr>
            <a:xfrm>
              <a:off x="4068639" y="3200169"/>
              <a:ext cx="77643" cy="37272"/>
              <a:chOff x="4068639" y="3200169"/>
              <a:chExt cx="77643" cy="37272"/>
            </a:xfrm>
          </p:grpSpPr>
          <p:sp>
            <p:nvSpPr>
              <p:cNvPr id="885" name="Google Shape;13415;p129"/>
              <p:cNvSpPr/>
              <p:nvPr/>
            </p:nvSpPr>
            <p:spPr>
              <a:xfrm>
                <a:off x="4087570" y="3212886"/>
                <a:ext cx="49958" cy="10374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1319" fill="none" extrusionOk="0">
                    <a:moveTo>
                      <a:pt x="1" y="1319"/>
                    </a:moveTo>
                    <a:lnTo>
                      <a:pt x="6351" y="0"/>
                    </a:lnTo>
                  </a:path>
                </a:pathLst>
              </a:custGeom>
              <a:noFill/>
              <a:ln w="1825" cap="flat" cmpd="sng">
                <a:solidFill>
                  <a:srgbClr val="A5B7C5"/>
                </a:solidFill>
                <a:prstDash val="solid"/>
                <a:miter lim="1209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886" name="Google Shape;13416;p129"/>
              <p:cNvGrpSpPr/>
              <p:nvPr/>
            </p:nvGrpSpPr>
            <p:grpSpPr>
              <a:xfrm>
                <a:off x="4114878" y="3200169"/>
                <a:ext cx="31405" cy="26993"/>
                <a:chOff x="4114878" y="3200169"/>
                <a:chExt cx="31405" cy="26993"/>
              </a:xfrm>
            </p:grpSpPr>
            <p:sp>
              <p:nvSpPr>
                <p:cNvPr id="890" name="Google Shape;13417;p129"/>
                <p:cNvSpPr/>
                <p:nvPr/>
              </p:nvSpPr>
              <p:spPr>
                <a:xfrm>
                  <a:off x="4114878" y="3200169"/>
                  <a:ext cx="31405" cy="269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93" h="3432" extrusionOk="0">
                      <a:moveTo>
                        <a:pt x="2273" y="0"/>
                      </a:moveTo>
                      <a:cubicBezTo>
                        <a:pt x="1853" y="0"/>
                        <a:pt x="1425" y="156"/>
                        <a:pt x="1077" y="504"/>
                      </a:cubicBezTo>
                      <a:cubicBezTo>
                        <a:pt x="0" y="1581"/>
                        <a:pt x="763" y="3432"/>
                        <a:pt x="2287" y="3432"/>
                      </a:cubicBezTo>
                      <a:cubicBezTo>
                        <a:pt x="3230" y="3432"/>
                        <a:pt x="3992" y="2657"/>
                        <a:pt x="3992" y="1714"/>
                      </a:cubicBezTo>
                      <a:cubicBezTo>
                        <a:pt x="3992" y="683"/>
                        <a:pt x="3151" y="0"/>
                        <a:pt x="2273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1" name="Google Shape;13418;p129"/>
                <p:cNvSpPr/>
                <p:nvPr/>
              </p:nvSpPr>
              <p:spPr>
                <a:xfrm>
                  <a:off x="4127721" y="3209835"/>
                  <a:ext cx="8950" cy="76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8" h="977" extrusionOk="0">
                      <a:moveTo>
                        <a:pt x="654" y="1"/>
                      </a:moveTo>
                      <a:cubicBezTo>
                        <a:pt x="218" y="1"/>
                        <a:pt x="1" y="521"/>
                        <a:pt x="303" y="836"/>
                      </a:cubicBezTo>
                      <a:cubicBezTo>
                        <a:pt x="400" y="933"/>
                        <a:pt x="519" y="976"/>
                        <a:pt x="637" y="976"/>
                      </a:cubicBezTo>
                      <a:cubicBezTo>
                        <a:pt x="887" y="976"/>
                        <a:pt x="1129" y="781"/>
                        <a:pt x="1138" y="485"/>
                      </a:cubicBezTo>
                      <a:cubicBezTo>
                        <a:pt x="1138" y="219"/>
                        <a:pt x="920" y="1"/>
                        <a:pt x="654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887" name="Google Shape;13419;p129"/>
              <p:cNvGrpSpPr/>
              <p:nvPr/>
            </p:nvGrpSpPr>
            <p:grpSpPr>
              <a:xfrm>
                <a:off x="4068639" y="3210535"/>
                <a:ext cx="31499" cy="26906"/>
                <a:chOff x="4068639" y="3210535"/>
                <a:chExt cx="31499" cy="26906"/>
              </a:xfrm>
            </p:grpSpPr>
            <p:sp>
              <p:nvSpPr>
                <p:cNvPr id="888" name="Google Shape;13420;p129"/>
                <p:cNvSpPr/>
                <p:nvPr/>
              </p:nvSpPr>
              <p:spPr>
                <a:xfrm>
                  <a:off x="4068639" y="3210535"/>
                  <a:ext cx="31499" cy="269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5" h="3421" extrusionOk="0">
                      <a:moveTo>
                        <a:pt x="2285" y="1"/>
                      </a:moveTo>
                      <a:cubicBezTo>
                        <a:pt x="1865" y="1"/>
                        <a:pt x="1437" y="157"/>
                        <a:pt x="1089" y="505"/>
                      </a:cubicBezTo>
                      <a:cubicBezTo>
                        <a:pt x="0" y="1581"/>
                        <a:pt x="775" y="3420"/>
                        <a:pt x="2299" y="3420"/>
                      </a:cubicBezTo>
                      <a:cubicBezTo>
                        <a:pt x="3242" y="3420"/>
                        <a:pt x="4004" y="2658"/>
                        <a:pt x="4004" y="1714"/>
                      </a:cubicBezTo>
                      <a:cubicBezTo>
                        <a:pt x="4004" y="683"/>
                        <a:pt x="3163" y="1"/>
                        <a:pt x="2285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9" name="Google Shape;13421;p129"/>
                <p:cNvSpPr/>
                <p:nvPr/>
              </p:nvSpPr>
              <p:spPr>
                <a:xfrm>
                  <a:off x="4081577" y="3220209"/>
                  <a:ext cx="8856" cy="75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6" h="964" extrusionOk="0">
                      <a:moveTo>
                        <a:pt x="642" y="1"/>
                      </a:moveTo>
                      <a:cubicBezTo>
                        <a:pt x="218" y="1"/>
                        <a:pt x="1" y="521"/>
                        <a:pt x="303" y="823"/>
                      </a:cubicBezTo>
                      <a:cubicBezTo>
                        <a:pt x="400" y="920"/>
                        <a:pt x="520" y="964"/>
                        <a:pt x="638" y="964"/>
                      </a:cubicBezTo>
                      <a:cubicBezTo>
                        <a:pt x="887" y="964"/>
                        <a:pt x="1126" y="771"/>
                        <a:pt x="1126" y="484"/>
                      </a:cubicBezTo>
                      <a:cubicBezTo>
                        <a:pt x="1126" y="218"/>
                        <a:pt x="908" y="1"/>
                        <a:pt x="642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76" name="Google Shape;13422;p129"/>
            <p:cNvGrpSpPr/>
            <p:nvPr/>
          </p:nvGrpSpPr>
          <p:grpSpPr>
            <a:xfrm>
              <a:off x="3869702" y="3066935"/>
              <a:ext cx="382664" cy="190294"/>
              <a:chOff x="3869702" y="3066935"/>
              <a:chExt cx="382664" cy="190294"/>
            </a:xfrm>
          </p:grpSpPr>
          <p:grpSp>
            <p:nvGrpSpPr>
              <p:cNvPr id="851" name="Google Shape;13423;p129"/>
              <p:cNvGrpSpPr/>
              <p:nvPr/>
            </p:nvGrpSpPr>
            <p:grpSpPr>
              <a:xfrm>
                <a:off x="3888633" y="3082351"/>
                <a:ext cx="351172" cy="160698"/>
                <a:chOff x="3888633" y="3082351"/>
                <a:chExt cx="351172" cy="160698"/>
              </a:xfrm>
            </p:grpSpPr>
            <p:sp>
              <p:nvSpPr>
                <p:cNvPr id="879" name="Google Shape;13424;p129"/>
                <p:cNvSpPr/>
                <p:nvPr/>
              </p:nvSpPr>
              <p:spPr>
                <a:xfrm>
                  <a:off x="3892440" y="3082351"/>
                  <a:ext cx="347366" cy="1606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66" h="20432" fill="none" extrusionOk="0">
                      <a:moveTo>
                        <a:pt x="7041" y="11529"/>
                      </a:moveTo>
                      <a:lnTo>
                        <a:pt x="22440" y="4162"/>
                      </a:lnTo>
                      <a:lnTo>
                        <a:pt x="34815" y="0"/>
                      </a:lnTo>
                      <a:lnTo>
                        <a:pt x="44166" y="484"/>
                      </a:lnTo>
                      <a:lnTo>
                        <a:pt x="38964" y="8565"/>
                      </a:lnTo>
                      <a:lnTo>
                        <a:pt x="33012" y="10065"/>
                      </a:lnTo>
                      <a:lnTo>
                        <a:pt x="22440" y="4839"/>
                      </a:lnTo>
                      <a:lnTo>
                        <a:pt x="18750" y="15424"/>
                      </a:lnTo>
                      <a:cubicBezTo>
                        <a:pt x="18750" y="15424"/>
                        <a:pt x="6206" y="11154"/>
                        <a:pt x="6557" y="11516"/>
                      </a:cubicBezTo>
                      <a:lnTo>
                        <a:pt x="0" y="20432"/>
                      </a:lnTo>
                    </a:path>
                  </a:pathLst>
                </a:custGeom>
                <a:noFill/>
                <a:ln w="1825" cap="flat" cmpd="sng">
                  <a:solidFill>
                    <a:srgbClr val="A5B7C5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0" name="Google Shape;13425;p129"/>
                <p:cNvSpPr/>
                <p:nvPr/>
              </p:nvSpPr>
              <p:spPr>
                <a:xfrm>
                  <a:off x="3888633" y="3172924"/>
                  <a:ext cx="72979" cy="701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79" h="8916" fill="none" extrusionOk="0">
                      <a:moveTo>
                        <a:pt x="0" y="8916"/>
                      </a:moveTo>
                      <a:lnTo>
                        <a:pt x="9279" y="6883"/>
                      </a:lnTo>
                      <a:lnTo>
                        <a:pt x="7041" y="0"/>
                      </a:lnTo>
                    </a:path>
                  </a:pathLst>
                </a:custGeom>
                <a:noFill/>
                <a:ln w="1825" cap="flat" cmpd="sng">
                  <a:solidFill>
                    <a:srgbClr val="A5B7C5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1" name="Google Shape;13426;p129"/>
                <p:cNvSpPr/>
                <p:nvPr/>
              </p:nvSpPr>
              <p:spPr>
                <a:xfrm>
                  <a:off x="3960370" y="3203653"/>
                  <a:ext cx="79547" cy="196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14" h="2493" fill="none" extrusionOk="0">
                      <a:moveTo>
                        <a:pt x="0" y="2493"/>
                      </a:moveTo>
                      <a:lnTo>
                        <a:pt x="10113" y="1"/>
                      </a:lnTo>
                    </a:path>
                  </a:pathLst>
                </a:custGeom>
                <a:noFill/>
                <a:ln w="1825" cap="flat" cmpd="sng">
                  <a:solidFill>
                    <a:srgbClr val="A5B7C5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2" name="Google Shape;13427;p129"/>
                <p:cNvSpPr/>
                <p:nvPr/>
              </p:nvSpPr>
              <p:spPr>
                <a:xfrm>
                  <a:off x="4043613" y="3161504"/>
                  <a:ext cx="108474" cy="421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92" h="5360" fill="none" extrusionOk="0">
                      <a:moveTo>
                        <a:pt x="1" y="5360"/>
                      </a:moveTo>
                      <a:lnTo>
                        <a:pt x="13791" y="1"/>
                      </a:lnTo>
                    </a:path>
                  </a:pathLst>
                </a:custGeom>
                <a:noFill/>
                <a:ln w="1825" cap="flat" cmpd="sng">
                  <a:solidFill>
                    <a:srgbClr val="A5B7C5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3" name="Google Shape;13428;p129"/>
                <p:cNvSpPr/>
                <p:nvPr/>
              </p:nvSpPr>
              <p:spPr>
                <a:xfrm>
                  <a:off x="4152079" y="3082351"/>
                  <a:ext cx="17224" cy="829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90" h="10549" fill="none" extrusionOk="0">
                      <a:moveTo>
                        <a:pt x="0" y="10549"/>
                      </a:moveTo>
                      <a:lnTo>
                        <a:pt x="2190" y="0"/>
                      </a:lnTo>
                    </a:path>
                  </a:pathLst>
                </a:custGeom>
                <a:noFill/>
                <a:ln w="1825" cap="flat" cmpd="sng">
                  <a:solidFill>
                    <a:srgbClr val="A5B7C5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4" name="Google Shape;13429;p129"/>
                <p:cNvSpPr/>
                <p:nvPr/>
              </p:nvSpPr>
              <p:spPr>
                <a:xfrm>
                  <a:off x="4169296" y="3082351"/>
                  <a:ext cx="25797" cy="635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0" h="8081" fill="none" extrusionOk="0">
                      <a:moveTo>
                        <a:pt x="1" y="0"/>
                      </a:moveTo>
                      <a:lnTo>
                        <a:pt x="3279" y="8081"/>
                      </a:lnTo>
                    </a:path>
                  </a:pathLst>
                </a:custGeom>
                <a:noFill/>
                <a:ln w="1825" cap="flat" cmpd="sng">
                  <a:solidFill>
                    <a:srgbClr val="A5B7C5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852" name="Google Shape;13430;p129"/>
              <p:cNvGrpSpPr/>
              <p:nvPr/>
            </p:nvGrpSpPr>
            <p:grpSpPr>
              <a:xfrm>
                <a:off x="4143703" y="3066935"/>
                <a:ext cx="37783" cy="32357"/>
                <a:chOff x="4143703" y="3066935"/>
                <a:chExt cx="37783" cy="32357"/>
              </a:xfrm>
            </p:grpSpPr>
            <p:sp>
              <p:nvSpPr>
                <p:cNvPr id="877" name="Google Shape;13431;p129"/>
                <p:cNvSpPr/>
                <p:nvPr/>
              </p:nvSpPr>
              <p:spPr>
                <a:xfrm>
                  <a:off x="4143703" y="3066935"/>
                  <a:ext cx="37783" cy="323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4" h="4114" extrusionOk="0">
                      <a:moveTo>
                        <a:pt x="2731" y="0"/>
                      </a:moveTo>
                      <a:cubicBezTo>
                        <a:pt x="2227" y="0"/>
                        <a:pt x="1713" y="188"/>
                        <a:pt x="1295" y="605"/>
                      </a:cubicBezTo>
                      <a:cubicBezTo>
                        <a:pt x="1" y="1900"/>
                        <a:pt x="920" y="4114"/>
                        <a:pt x="2747" y="4114"/>
                      </a:cubicBezTo>
                      <a:cubicBezTo>
                        <a:pt x="3884" y="4114"/>
                        <a:pt x="4803" y="3194"/>
                        <a:pt x="4803" y="2069"/>
                      </a:cubicBezTo>
                      <a:cubicBezTo>
                        <a:pt x="4803" y="824"/>
                        <a:pt x="3788" y="0"/>
                        <a:pt x="2731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8" name="Google Shape;13432;p129"/>
                <p:cNvSpPr/>
                <p:nvPr/>
              </p:nvSpPr>
              <p:spPr>
                <a:xfrm>
                  <a:off x="4158741" y="3076641"/>
                  <a:ext cx="13040" cy="130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" h="1658" extrusionOk="0">
                      <a:moveTo>
                        <a:pt x="835" y="1"/>
                      </a:moveTo>
                      <a:cubicBezTo>
                        <a:pt x="375" y="1"/>
                        <a:pt x="0" y="376"/>
                        <a:pt x="0" y="823"/>
                      </a:cubicBezTo>
                      <a:cubicBezTo>
                        <a:pt x="0" y="1283"/>
                        <a:pt x="375" y="1658"/>
                        <a:pt x="835" y="1658"/>
                      </a:cubicBezTo>
                      <a:cubicBezTo>
                        <a:pt x="1294" y="1658"/>
                        <a:pt x="1657" y="1283"/>
                        <a:pt x="1657" y="823"/>
                      </a:cubicBezTo>
                      <a:cubicBezTo>
                        <a:pt x="1657" y="376"/>
                        <a:pt x="1294" y="1"/>
                        <a:pt x="835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853" name="Google Shape;13433;p129"/>
              <p:cNvGrpSpPr/>
              <p:nvPr/>
            </p:nvGrpSpPr>
            <p:grpSpPr>
              <a:xfrm>
                <a:off x="4044565" y="3103563"/>
                <a:ext cx="37783" cy="32451"/>
                <a:chOff x="4044565" y="3103563"/>
                <a:chExt cx="37783" cy="32451"/>
              </a:xfrm>
            </p:grpSpPr>
            <p:sp>
              <p:nvSpPr>
                <p:cNvPr id="875" name="Google Shape;13434;p129"/>
                <p:cNvSpPr/>
                <p:nvPr/>
              </p:nvSpPr>
              <p:spPr>
                <a:xfrm>
                  <a:off x="4044565" y="3103563"/>
                  <a:ext cx="37783" cy="324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4" h="4126" extrusionOk="0">
                      <a:moveTo>
                        <a:pt x="2731" y="1"/>
                      </a:moveTo>
                      <a:cubicBezTo>
                        <a:pt x="2227" y="1"/>
                        <a:pt x="1713" y="188"/>
                        <a:pt x="1295" y="606"/>
                      </a:cubicBezTo>
                      <a:cubicBezTo>
                        <a:pt x="1" y="1900"/>
                        <a:pt x="908" y="4114"/>
                        <a:pt x="2747" y="4126"/>
                      </a:cubicBezTo>
                      <a:cubicBezTo>
                        <a:pt x="3884" y="4114"/>
                        <a:pt x="4803" y="3194"/>
                        <a:pt x="4803" y="2069"/>
                      </a:cubicBezTo>
                      <a:cubicBezTo>
                        <a:pt x="4803" y="824"/>
                        <a:pt x="3788" y="1"/>
                        <a:pt x="2731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6" name="Google Shape;13435;p129"/>
                <p:cNvSpPr/>
                <p:nvPr/>
              </p:nvSpPr>
              <p:spPr>
                <a:xfrm>
                  <a:off x="4059602" y="3113268"/>
                  <a:ext cx="13040" cy="130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" h="1659" extrusionOk="0">
                      <a:moveTo>
                        <a:pt x="835" y="1"/>
                      </a:moveTo>
                      <a:cubicBezTo>
                        <a:pt x="375" y="1"/>
                        <a:pt x="0" y="376"/>
                        <a:pt x="0" y="835"/>
                      </a:cubicBezTo>
                      <a:cubicBezTo>
                        <a:pt x="0" y="1283"/>
                        <a:pt x="375" y="1658"/>
                        <a:pt x="835" y="1658"/>
                      </a:cubicBezTo>
                      <a:cubicBezTo>
                        <a:pt x="1295" y="1658"/>
                        <a:pt x="1657" y="1283"/>
                        <a:pt x="1657" y="835"/>
                      </a:cubicBezTo>
                      <a:cubicBezTo>
                        <a:pt x="1657" y="376"/>
                        <a:pt x="1295" y="1"/>
                        <a:pt x="835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854" name="Google Shape;13436;p129"/>
              <p:cNvGrpSpPr/>
              <p:nvPr/>
            </p:nvGrpSpPr>
            <p:grpSpPr>
              <a:xfrm>
                <a:off x="4017454" y="3188237"/>
                <a:ext cx="37776" cy="32357"/>
                <a:chOff x="4017454" y="3188237"/>
                <a:chExt cx="37776" cy="32357"/>
              </a:xfrm>
            </p:grpSpPr>
            <p:sp>
              <p:nvSpPr>
                <p:cNvPr id="873" name="Google Shape;13437;p129"/>
                <p:cNvSpPr/>
                <p:nvPr/>
              </p:nvSpPr>
              <p:spPr>
                <a:xfrm>
                  <a:off x="4017454" y="3188237"/>
                  <a:ext cx="37776" cy="323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3" h="4114" extrusionOk="0">
                      <a:moveTo>
                        <a:pt x="2732" y="0"/>
                      </a:moveTo>
                      <a:cubicBezTo>
                        <a:pt x="2227" y="0"/>
                        <a:pt x="1713" y="188"/>
                        <a:pt x="1295" y="606"/>
                      </a:cubicBezTo>
                      <a:cubicBezTo>
                        <a:pt x="0" y="1900"/>
                        <a:pt x="908" y="4114"/>
                        <a:pt x="2746" y="4114"/>
                      </a:cubicBezTo>
                      <a:cubicBezTo>
                        <a:pt x="3883" y="4114"/>
                        <a:pt x="4803" y="3195"/>
                        <a:pt x="4803" y="2057"/>
                      </a:cubicBezTo>
                      <a:cubicBezTo>
                        <a:pt x="4803" y="821"/>
                        <a:pt x="3789" y="0"/>
                        <a:pt x="2732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4" name="Google Shape;13438;p129"/>
                <p:cNvSpPr/>
                <p:nvPr/>
              </p:nvSpPr>
              <p:spPr>
                <a:xfrm>
                  <a:off x="4032484" y="3197943"/>
                  <a:ext cx="13040" cy="130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" h="1659" extrusionOk="0">
                      <a:moveTo>
                        <a:pt x="835" y="1"/>
                      </a:moveTo>
                      <a:cubicBezTo>
                        <a:pt x="376" y="1"/>
                        <a:pt x="1" y="376"/>
                        <a:pt x="1" y="823"/>
                      </a:cubicBezTo>
                      <a:cubicBezTo>
                        <a:pt x="1" y="1283"/>
                        <a:pt x="376" y="1658"/>
                        <a:pt x="835" y="1658"/>
                      </a:cubicBezTo>
                      <a:cubicBezTo>
                        <a:pt x="1295" y="1658"/>
                        <a:pt x="1658" y="1283"/>
                        <a:pt x="1658" y="823"/>
                      </a:cubicBezTo>
                      <a:cubicBezTo>
                        <a:pt x="1658" y="376"/>
                        <a:pt x="1295" y="1"/>
                        <a:pt x="835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855" name="Google Shape;13439;p129"/>
              <p:cNvGrpSpPr/>
              <p:nvPr/>
            </p:nvGrpSpPr>
            <p:grpSpPr>
              <a:xfrm>
                <a:off x="3921548" y="3157509"/>
                <a:ext cx="37783" cy="32357"/>
                <a:chOff x="3921548" y="3157509"/>
                <a:chExt cx="37783" cy="32357"/>
              </a:xfrm>
            </p:grpSpPr>
            <p:sp>
              <p:nvSpPr>
                <p:cNvPr id="871" name="Google Shape;13440;p129"/>
                <p:cNvSpPr/>
                <p:nvPr/>
              </p:nvSpPr>
              <p:spPr>
                <a:xfrm>
                  <a:off x="3921548" y="3157509"/>
                  <a:ext cx="37783" cy="323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4" h="4114" extrusionOk="0">
                      <a:moveTo>
                        <a:pt x="2732" y="0"/>
                      </a:moveTo>
                      <a:cubicBezTo>
                        <a:pt x="2228" y="0"/>
                        <a:pt x="1713" y="187"/>
                        <a:pt x="1295" y="606"/>
                      </a:cubicBezTo>
                      <a:cubicBezTo>
                        <a:pt x="1" y="1900"/>
                        <a:pt x="908" y="4114"/>
                        <a:pt x="2747" y="4114"/>
                      </a:cubicBezTo>
                      <a:cubicBezTo>
                        <a:pt x="3872" y="4114"/>
                        <a:pt x="4803" y="3194"/>
                        <a:pt x="4803" y="2057"/>
                      </a:cubicBezTo>
                      <a:cubicBezTo>
                        <a:pt x="4803" y="821"/>
                        <a:pt x="3789" y="0"/>
                        <a:pt x="2732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2" name="Google Shape;13441;p129"/>
                <p:cNvSpPr/>
                <p:nvPr/>
              </p:nvSpPr>
              <p:spPr>
                <a:xfrm>
                  <a:off x="3936586" y="3167214"/>
                  <a:ext cx="13040" cy="130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" h="1658" extrusionOk="0">
                      <a:moveTo>
                        <a:pt x="835" y="1"/>
                      </a:moveTo>
                      <a:cubicBezTo>
                        <a:pt x="375" y="1"/>
                        <a:pt x="0" y="364"/>
                        <a:pt x="0" y="823"/>
                      </a:cubicBezTo>
                      <a:cubicBezTo>
                        <a:pt x="0" y="1283"/>
                        <a:pt x="375" y="1658"/>
                        <a:pt x="835" y="1658"/>
                      </a:cubicBezTo>
                      <a:cubicBezTo>
                        <a:pt x="1282" y="1658"/>
                        <a:pt x="1657" y="1283"/>
                        <a:pt x="1657" y="823"/>
                      </a:cubicBezTo>
                      <a:cubicBezTo>
                        <a:pt x="1657" y="364"/>
                        <a:pt x="1282" y="1"/>
                        <a:pt x="835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856" name="Google Shape;13442;p129"/>
              <p:cNvGrpSpPr/>
              <p:nvPr/>
            </p:nvGrpSpPr>
            <p:grpSpPr>
              <a:xfrm>
                <a:off x="3939056" y="3211620"/>
                <a:ext cx="37783" cy="32380"/>
                <a:chOff x="3939056" y="3211620"/>
                <a:chExt cx="37783" cy="32380"/>
              </a:xfrm>
            </p:grpSpPr>
            <p:sp>
              <p:nvSpPr>
                <p:cNvPr id="869" name="Google Shape;13443;p129"/>
                <p:cNvSpPr/>
                <p:nvPr/>
              </p:nvSpPr>
              <p:spPr>
                <a:xfrm>
                  <a:off x="3939056" y="3211620"/>
                  <a:ext cx="37783" cy="323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4" h="4117" extrusionOk="0">
                      <a:moveTo>
                        <a:pt x="2737" y="1"/>
                      </a:moveTo>
                      <a:cubicBezTo>
                        <a:pt x="2231" y="1"/>
                        <a:pt x="1715" y="189"/>
                        <a:pt x="1295" y="609"/>
                      </a:cubicBezTo>
                      <a:cubicBezTo>
                        <a:pt x="1" y="1903"/>
                        <a:pt x="920" y="4117"/>
                        <a:pt x="2759" y="4117"/>
                      </a:cubicBezTo>
                      <a:cubicBezTo>
                        <a:pt x="3884" y="4117"/>
                        <a:pt x="4803" y="3197"/>
                        <a:pt x="4803" y="2060"/>
                      </a:cubicBezTo>
                      <a:cubicBezTo>
                        <a:pt x="4803" y="818"/>
                        <a:pt x="3792" y="1"/>
                        <a:pt x="2737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0" name="Google Shape;13444;p129"/>
                <p:cNvSpPr/>
                <p:nvPr/>
              </p:nvSpPr>
              <p:spPr>
                <a:xfrm>
                  <a:off x="3954188" y="3221255"/>
                  <a:ext cx="13040" cy="130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" h="1658" extrusionOk="0">
                      <a:moveTo>
                        <a:pt x="823" y="1"/>
                      </a:moveTo>
                      <a:cubicBezTo>
                        <a:pt x="375" y="1"/>
                        <a:pt x="0" y="376"/>
                        <a:pt x="0" y="835"/>
                      </a:cubicBezTo>
                      <a:cubicBezTo>
                        <a:pt x="0" y="1295"/>
                        <a:pt x="375" y="1658"/>
                        <a:pt x="823" y="1658"/>
                      </a:cubicBezTo>
                      <a:cubicBezTo>
                        <a:pt x="1282" y="1658"/>
                        <a:pt x="1657" y="1295"/>
                        <a:pt x="1657" y="835"/>
                      </a:cubicBezTo>
                      <a:cubicBezTo>
                        <a:pt x="1657" y="376"/>
                        <a:pt x="1282" y="1"/>
                        <a:pt x="823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857" name="Google Shape;13445;p129"/>
              <p:cNvGrpSpPr/>
              <p:nvPr/>
            </p:nvGrpSpPr>
            <p:grpSpPr>
              <a:xfrm>
                <a:off x="4176240" y="3136965"/>
                <a:ext cx="31405" cy="26930"/>
                <a:chOff x="4176240" y="3136965"/>
                <a:chExt cx="31405" cy="26930"/>
              </a:xfrm>
            </p:grpSpPr>
            <p:sp>
              <p:nvSpPr>
                <p:cNvPr id="867" name="Google Shape;13446;p129"/>
                <p:cNvSpPr/>
                <p:nvPr/>
              </p:nvSpPr>
              <p:spPr>
                <a:xfrm>
                  <a:off x="4176240" y="3136965"/>
                  <a:ext cx="31405" cy="269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93" h="3424" extrusionOk="0">
                      <a:moveTo>
                        <a:pt x="2268" y="1"/>
                      </a:moveTo>
                      <a:cubicBezTo>
                        <a:pt x="1846" y="1"/>
                        <a:pt x="1415" y="158"/>
                        <a:pt x="1065" y="508"/>
                      </a:cubicBezTo>
                      <a:cubicBezTo>
                        <a:pt x="1" y="1585"/>
                        <a:pt x="763" y="3423"/>
                        <a:pt x="2275" y="3423"/>
                      </a:cubicBezTo>
                      <a:cubicBezTo>
                        <a:pt x="3231" y="3423"/>
                        <a:pt x="3993" y="2649"/>
                        <a:pt x="3993" y="1705"/>
                      </a:cubicBezTo>
                      <a:cubicBezTo>
                        <a:pt x="3985" y="677"/>
                        <a:pt x="3145" y="1"/>
                        <a:pt x="2268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8" name="Google Shape;13447;p129"/>
                <p:cNvSpPr/>
                <p:nvPr/>
              </p:nvSpPr>
              <p:spPr>
                <a:xfrm>
                  <a:off x="4190327" y="3146663"/>
                  <a:ext cx="7613" cy="76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8" h="969" extrusionOk="0">
                      <a:moveTo>
                        <a:pt x="484" y="1"/>
                      </a:moveTo>
                      <a:cubicBezTo>
                        <a:pt x="218" y="1"/>
                        <a:pt x="0" y="218"/>
                        <a:pt x="0" y="485"/>
                      </a:cubicBezTo>
                      <a:cubicBezTo>
                        <a:pt x="0" y="751"/>
                        <a:pt x="218" y="968"/>
                        <a:pt x="484" y="968"/>
                      </a:cubicBezTo>
                      <a:cubicBezTo>
                        <a:pt x="750" y="968"/>
                        <a:pt x="968" y="751"/>
                        <a:pt x="968" y="485"/>
                      </a:cubicBezTo>
                      <a:cubicBezTo>
                        <a:pt x="968" y="218"/>
                        <a:pt x="750" y="1"/>
                        <a:pt x="484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858" name="Google Shape;13448;p129"/>
              <p:cNvGrpSpPr/>
              <p:nvPr/>
            </p:nvGrpSpPr>
            <p:grpSpPr>
              <a:xfrm>
                <a:off x="4133148" y="3152593"/>
                <a:ext cx="31499" cy="27001"/>
                <a:chOff x="4133148" y="3152593"/>
                <a:chExt cx="31499" cy="27001"/>
              </a:xfrm>
            </p:grpSpPr>
            <p:sp>
              <p:nvSpPr>
                <p:cNvPr id="865" name="Google Shape;13449;p129"/>
                <p:cNvSpPr/>
                <p:nvPr/>
              </p:nvSpPr>
              <p:spPr>
                <a:xfrm>
                  <a:off x="4133148" y="3152593"/>
                  <a:ext cx="31499" cy="270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5" h="3433" extrusionOk="0">
                      <a:moveTo>
                        <a:pt x="2284" y="1"/>
                      </a:moveTo>
                      <a:cubicBezTo>
                        <a:pt x="1865" y="1"/>
                        <a:pt x="1437" y="157"/>
                        <a:pt x="1089" y="505"/>
                      </a:cubicBezTo>
                      <a:cubicBezTo>
                        <a:pt x="0" y="1581"/>
                        <a:pt x="774" y="3432"/>
                        <a:pt x="2298" y="3432"/>
                      </a:cubicBezTo>
                      <a:cubicBezTo>
                        <a:pt x="3242" y="3432"/>
                        <a:pt x="4004" y="2658"/>
                        <a:pt x="4004" y="1714"/>
                      </a:cubicBezTo>
                      <a:cubicBezTo>
                        <a:pt x="4004" y="683"/>
                        <a:pt x="3162" y="1"/>
                        <a:pt x="2284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6" name="Google Shape;13450;p129"/>
                <p:cNvSpPr/>
                <p:nvPr/>
              </p:nvSpPr>
              <p:spPr>
                <a:xfrm>
                  <a:off x="4147321" y="3162267"/>
                  <a:ext cx="7621" cy="76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9" h="969" extrusionOk="0">
                      <a:moveTo>
                        <a:pt x="484" y="1"/>
                      </a:moveTo>
                      <a:cubicBezTo>
                        <a:pt x="218" y="1"/>
                        <a:pt x="0" y="218"/>
                        <a:pt x="0" y="484"/>
                      </a:cubicBezTo>
                      <a:cubicBezTo>
                        <a:pt x="0" y="751"/>
                        <a:pt x="218" y="968"/>
                        <a:pt x="484" y="968"/>
                      </a:cubicBezTo>
                      <a:cubicBezTo>
                        <a:pt x="763" y="968"/>
                        <a:pt x="968" y="751"/>
                        <a:pt x="968" y="484"/>
                      </a:cubicBezTo>
                      <a:cubicBezTo>
                        <a:pt x="968" y="218"/>
                        <a:pt x="763" y="1"/>
                        <a:pt x="484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859" name="Google Shape;13451;p129"/>
              <p:cNvGrpSpPr/>
              <p:nvPr/>
            </p:nvGrpSpPr>
            <p:grpSpPr>
              <a:xfrm>
                <a:off x="4220866" y="3073534"/>
                <a:ext cx="31499" cy="26898"/>
                <a:chOff x="4220866" y="3073534"/>
                <a:chExt cx="31499" cy="26898"/>
              </a:xfrm>
            </p:grpSpPr>
            <p:sp>
              <p:nvSpPr>
                <p:cNvPr id="863" name="Google Shape;13452;p129"/>
                <p:cNvSpPr/>
                <p:nvPr/>
              </p:nvSpPr>
              <p:spPr>
                <a:xfrm>
                  <a:off x="4220866" y="3073534"/>
                  <a:ext cx="31499" cy="26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5" h="3420" extrusionOk="0">
                      <a:moveTo>
                        <a:pt x="2285" y="0"/>
                      </a:moveTo>
                      <a:cubicBezTo>
                        <a:pt x="1865" y="0"/>
                        <a:pt x="1437" y="156"/>
                        <a:pt x="1089" y="504"/>
                      </a:cubicBezTo>
                      <a:cubicBezTo>
                        <a:pt x="0" y="1581"/>
                        <a:pt x="774" y="3420"/>
                        <a:pt x="2299" y="3420"/>
                      </a:cubicBezTo>
                      <a:cubicBezTo>
                        <a:pt x="3242" y="3420"/>
                        <a:pt x="4004" y="2658"/>
                        <a:pt x="4004" y="1714"/>
                      </a:cubicBezTo>
                      <a:cubicBezTo>
                        <a:pt x="4004" y="683"/>
                        <a:pt x="3163" y="0"/>
                        <a:pt x="2285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4" name="Google Shape;13453;p129"/>
                <p:cNvSpPr/>
                <p:nvPr/>
              </p:nvSpPr>
              <p:spPr>
                <a:xfrm>
                  <a:off x="4235039" y="3083114"/>
                  <a:ext cx="7621" cy="76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9" h="968" extrusionOk="0">
                      <a:moveTo>
                        <a:pt x="485" y="0"/>
                      </a:moveTo>
                      <a:cubicBezTo>
                        <a:pt x="218" y="0"/>
                        <a:pt x="1" y="218"/>
                        <a:pt x="1" y="484"/>
                      </a:cubicBezTo>
                      <a:cubicBezTo>
                        <a:pt x="1" y="750"/>
                        <a:pt x="218" y="968"/>
                        <a:pt x="485" y="968"/>
                      </a:cubicBezTo>
                      <a:cubicBezTo>
                        <a:pt x="751" y="968"/>
                        <a:pt x="968" y="750"/>
                        <a:pt x="968" y="484"/>
                      </a:cubicBezTo>
                      <a:cubicBezTo>
                        <a:pt x="968" y="218"/>
                        <a:pt x="751" y="0"/>
                        <a:pt x="485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860" name="Google Shape;13454;p129"/>
              <p:cNvGrpSpPr/>
              <p:nvPr/>
            </p:nvGrpSpPr>
            <p:grpSpPr>
              <a:xfrm>
                <a:off x="3869702" y="3230323"/>
                <a:ext cx="31499" cy="26906"/>
                <a:chOff x="3869702" y="3230323"/>
                <a:chExt cx="31499" cy="26906"/>
              </a:xfrm>
            </p:grpSpPr>
            <p:sp>
              <p:nvSpPr>
                <p:cNvPr id="861" name="Google Shape;13455;p129"/>
                <p:cNvSpPr/>
                <p:nvPr/>
              </p:nvSpPr>
              <p:spPr>
                <a:xfrm>
                  <a:off x="3869702" y="3230323"/>
                  <a:ext cx="31499" cy="269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5" h="3421" extrusionOk="0">
                      <a:moveTo>
                        <a:pt x="2275" y="1"/>
                      </a:moveTo>
                      <a:cubicBezTo>
                        <a:pt x="1854" y="1"/>
                        <a:pt x="1425" y="157"/>
                        <a:pt x="1077" y="505"/>
                      </a:cubicBezTo>
                      <a:cubicBezTo>
                        <a:pt x="0" y="1581"/>
                        <a:pt x="762" y="3420"/>
                        <a:pt x="2286" y="3420"/>
                      </a:cubicBezTo>
                      <a:cubicBezTo>
                        <a:pt x="3230" y="3420"/>
                        <a:pt x="3992" y="2658"/>
                        <a:pt x="4004" y="1714"/>
                      </a:cubicBezTo>
                      <a:cubicBezTo>
                        <a:pt x="4004" y="683"/>
                        <a:pt x="3157" y="1"/>
                        <a:pt x="2275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2" name="Google Shape;13456;p129"/>
                <p:cNvSpPr/>
                <p:nvPr/>
              </p:nvSpPr>
              <p:spPr>
                <a:xfrm>
                  <a:off x="3883875" y="3239997"/>
                  <a:ext cx="7621" cy="76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9" h="969" extrusionOk="0">
                      <a:moveTo>
                        <a:pt x="484" y="1"/>
                      </a:moveTo>
                      <a:cubicBezTo>
                        <a:pt x="218" y="1"/>
                        <a:pt x="0" y="218"/>
                        <a:pt x="0" y="484"/>
                      </a:cubicBezTo>
                      <a:cubicBezTo>
                        <a:pt x="0" y="751"/>
                        <a:pt x="218" y="968"/>
                        <a:pt x="484" y="968"/>
                      </a:cubicBezTo>
                      <a:cubicBezTo>
                        <a:pt x="750" y="968"/>
                        <a:pt x="968" y="751"/>
                        <a:pt x="968" y="484"/>
                      </a:cubicBezTo>
                      <a:cubicBezTo>
                        <a:pt x="968" y="218"/>
                        <a:pt x="750" y="1"/>
                        <a:pt x="484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77" name="Google Shape;13457;p129"/>
            <p:cNvGrpSpPr/>
            <p:nvPr/>
          </p:nvGrpSpPr>
          <p:grpSpPr>
            <a:xfrm>
              <a:off x="4271383" y="3065882"/>
              <a:ext cx="304556" cy="341663"/>
              <a:chOff x="4271383" y="3065882"/>
              <a:chExt cx="304556" cy="341663"/>
            </a:xfrm>
          </p:grpSpPr>
          <p:grpSp>
            <p:nvGrpSpPr>
              <p:cNvPr id="794" name="Google Shape;13458;p129"/>
              <p:cNvGrpSpPr/>
              <p:nvPr/>
            </p:nvGrpSpPr>
            <p:grpSpPr>
              <a:xfrm>
                <a:off x="4293838" y="3078639"/>
                <a:ext cx="269353" cy="311973"/>
                <a:chOff x="4293838" y="3078639"/>
                <a:chExt cx="269353" cy="311973"/>
              </a:xfrm>
            </p:grpSpPr>
            <p:sp>
              <p:nvSpPr>
                <p:cNvPr id="846" name="Google Shape;13471;p129"/>
                <p:cNvSpPr/>
                <p:nvPr/>
              </p:nvSpPr>
              <p:spPr>
                <a:xfrm>
                  <a:off x="4459380" y="3189669"/>
                  <a:ext cx="41873" cy="1234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24" h="15690" fill="none" extrusionOk="0">
                      <a:moveTo>
                        <a:pt x="1" y="0"/>
                      </a:moveTo>
                      <a:lnTo>
                        <a:pt x="5323" y="15690"/>
                      </a:lnTo>
                    </a:path>
                  </a:pathLst>
                </a:custGeom>
                <a:noFill/>
                <a:ln w="1825" cap="flat" cmpd="sng">
                  <a:solidFill>
                    <a:srgbClr val="A5B7C5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4" name="Google Shape;13459;p129"/>
                <p:cNvSpPr/>
                <p:nvPr/>
              </p:nvSpPr>
              <p:spPr>
                <a:xfrm>
                  <a:off x="4293838" y="3078639"/>
                  <a:ext cx="269353" cy="3119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247" h="39666" fill="none" extrusionOk="0">
                      <a:moveTo>
                        <a:pt x="13" y="16730"/>
                      </a:moveTo>
                      <a:lnTo>
                        <a:pt x="7162" y="27690"/>
                      </a:lnTo>
                      <a:lnTo>
                        <a:pt x="8480" y="39666"/>
                      </a:lnTo>
                      <a:lnTo>
                        <a:pt x="18182" y="34138"/>
                      </a:lnTo>
                      <a:lnTo>
                        <a:pt x="26371" y="29807"/>
                      </a:lnTo>
                      <a:cubicBezTo>
                        <a:pt x="26371" y="29807"/>
                        <a:pt x="33605" y="34694"/>
                        <a:pt x="33932" y="35456"/>
                      </a:cubicBezTo>
                      <a:cubicBezTo>
                        <a:pt x="34246" y="36218"/>
                        <a:pt x="32263" y="18388"/>
                        <a:pt x="32263" y="18388"/>
                      </a:cubicBezTo>
                      <a:lnTo>
                        <a:pt x="28428" y="2928"/>
                      </a:lnTo>
                      <a:lnTo>
                        <a:pt x="12932" y="1"/>
                      </a:lnTo>
                      <a:lnTo>
                        <a:pt x="1670" y="2650"/>
                      </a:lnTo>
                      <a:lnTo>
                        <a:pt x="0" y="17142"/>
                      </a:lnTo>
                    </a:path>
                  </a:pathLst>
                </a:custGeom>
                <a:noFill/>
                <a:ln w="1825" cap="flat" cmpd="sng">
                  <a:solidFill>
                    <a:srgbClr val="A5B7C5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5" name="Google Shape;13460;p129"/>
                <p:cNvSpPr/>
                <p:nvPr/>
              </p:nvSpPr>
              <p:spPr>
                <a:xfrm>
                  <a:off x="4306965" y="3099473"/>
                  <a:ext cx="62519" cy="696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49" h="8856" fill="none" extrusionOk="0">
                      <a:moveTo>
                        <a:pt x="1" y="1"/>
                      </a:moveTo>
                      <a:lnTo>
                        <a:pt x="7948" y="8856"/>
                      </a:lnTo>
                    </a:path>
                  </a:pathLst>
                </a:custGeom>
                <a:noFill/>
                <a:ln w="1825" cap="flat" cmpd="sng">
                  <a:solidFill>
                    <a:srgbClr val="A5B7C5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6" name="Google Shape;13461;p129"/>
                <p:cNvSpPr/>
                <p:nvPr/>
              </p:nvSpPr>
              <p:spPr>
                <a:xfrm>
                  <a:off x="4369476" y="3169118"/>
                  <a:ext cx="26072" cy="986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15" h="12545" fill="none" extrusionOk="0">
                      <a:moveTo>
                        <a:pt x="0" y="1"/>
                      </a:moveTo>
                      <a:lnTo>
                        <a:pt x="3315" y="12545"/>
                      </a:lnTo>
                    </a:path>
                  </a:pathLst>
                </a:custGeom>
                <a:noFill/>
                <a:ln w="1825" cap="flat" cmpd="sng">
                  <a:solidFill>
                    <a:srgbClr val="A5B7C5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7" name="Google Shape;13462;p129"/>
                <p:cNvSpPr/>
                <p:nvPr/>
              </p:nvSpPr>
              <p:spPr>
                <a:xfrm>
                  <a:off x="4399347" y="3078639"/>
                  <a:ext cx="60041" cy="1105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34" h="14057" fill="none" extrusionOk="0">
                      <a:moveTo>
                        <a:pt x="7634" y="14057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1825" cap="flat" cmpd="sng">
                  <a:solidFill>
                    <a:srgbClr val="A5B7C5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8" name="Google Shape;13463;p129"/>
                <p:cNvSpPr/>
                <p:nvPr/>
              </p:nvSpPr>
              <p:spPr>
                <a:xfrm>
                  <a:off x="4373282" y="3169118"/>
                  <a:ext cx="82299" cy="200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64" h="2553" fill="none" extrusionOk="0">
                      <a:moveTo>
                        <a:pt x="0" y="1"/>
                      </a:moveTo>
                      <a:lnTo>
                        <a:pt x="10464" y="2553"/>
                      </a:lnTo>
                    </a:path>
                  </a:pathLst>
                </a:custGeom>
                <a:noFill/>
                <a:ln w="1825" cap="flat" cmpd="sng">
                  <a:solidFill>
                    <a:srgbClr val="A5B7C5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9" name="Google Shape;13464;p129"/>
                <p:cNvSpPr/>
                <p:nvPr/>
              </p:nvSpPr>
              <p:spPr>
                <a:xfrm>
                  <a:off x="4369476" y="3078639"/>
                  <a:ext cx="29879" cy="904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9" h="11505" fill="none" extrusionOk="0">
                      <a:moveTo>
                        <a:pt x="0" y="11505"/>
                      </a:moveTo>
                      <a:lnTo>
                        <a:pt x="3799" y="1"/>
                      </a:lnTo>
                    </a:path>
                  </a:pathLst>
                </a:custGeom>
                <a:noFill/>
                <a:ln w="1825" cap="flat" cmpd="sng">
                  <a:solidFill>
                    <a:srgbClr val="A5B7C5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0" name="Google Shape;13465;p129"/>
                <p:cNvSpPr/>
                <p:nvPr/>
              </p:nvSpPr>
              <p:spPr>
                <a:xfrm>
                  <a:off x="4293932" y="3169118"/>
                  <a:ext cx="75551" cy="411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06" h="5227" fill="none" extrusionOk="0">
                      <a:moveTo>
                        <a:pt x="1" y="5226"/>
                      </a:moveTo>
                      <a:lnTo>
                        <a:pt x="9605" y="1"/>
                      </a:lnTo>
                    </a:path>
                  </a:pathLst>
                </a:custGeom>
                <a:noFill/>
                <a:ln w="1825" cap="flat" cmpd="sng">
                  <a:solidFill>
                    <a:srgbClr val="A5B7C5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1" name="Google Shape;13466;p129"/>
                <p:cNvSpPr/>
                <p:nvPr/>
              </p:nvSpPr>
              <p:spPr>
                <a:xfrm>
                  <a:off x="4350159" y="3267776"/>
                  <a:ext cx="45389" cy="270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71" h="3437" fill="none" extrusionOk="0">
                      <a:moveTo>
                        <a:pt x="1" y="3436"/>
                      </a:moveTo>
                      <a:lnTo>
                        <a:pt x="5771" y="1"/>
                      </a:lnTo>
                    </a:path>
                  </a:pathLst>
                </a:custGeom>
                <a:noFill/>
                <a:ln w="1825" cap="flat" cmpd="sng">
                  <a:solidFill>
                    <a:srgbClr val="A5B7C5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2" name="Google Shape;13467;p129"/>
                <p:cNvSpPr/>
                <p:nvPr/>
              </p:nvSpPr>
              <p:spPr>
                <a:xfrm>
                  <a:off x="4395540" y="3267776"/>
                  <a:ext cx="38830" cy="760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37" h="9667" fill="none" extrusionOk="0">
                      <a:moveTo>
                        <a:pt x="1" y="1"/>
                      </a:moveTo>
                      <a:lnTo>
                        <a:pt x="4936" y="9666"/>
                      </a:lnTo>
                    </a:path>
                  </a:pathLst>
                </a:custGeom>
                <a:noFill/>
                <a:ln w="1825" cap="flat" cmpd="sng">
                  <a:solidFill>
                    <a:srgbClr val="A5B7C5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3" name="Google Shape;13468;p129"/>
                <p:cNvSpPr/>
                <p:nvPr/>
              </p:nvSpPr>
              <p:spPr>
                <a:xfrm>
                  <a:off x="4360439" y="3267776"/>
                  <a:ext cx="35109" cy="1219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4" h="15509" fill="none" extrusionOk="0">
                      <a:moveTo>
                        <a:pt x="0" y="15509"/>
                      </a:moveTo>
                      <a:lnTo>
                        <a:pt x="4464" y="1"/>
                      </a:lnTo>
                    </a:path>
                  </a:pathLst>
                </a:custGeom>
                <a:noFill/>
                <a:ln w="1825" cap="flat" cmpd="sng">
                  <a:solidFill>
                    <a:srgbClr val="A5B7C5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4" name="Google Shape;13469;p129"/>
                <p:cNvSpPr/>
                <p:nvPr/>
              </p:nvSpPr>
              <p:spPr>
                <a:xfrm>
                  <a:off x="4293932" y="3210220"/>
                  <a:ext cx="101616" cy="575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20" h="7319" fill="none" extrusionOk="0">
                      <a:moveTo>
                        <a:pt x="1" y="0"/>
                      </a:moveTo>
                      <a:lnTo>
                        <a:pt x="12920" y="7319"/>
                      </a:lnTo>
                    </a:path>
                  </a:pathLst>
                </a:custGeom>
                <a:noFill/>
                <a:ln w="1825" cap="flat" cmpd="sng">
                  <a:solidFill>
                    <a:srgbClr val="A5B7C5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5" name="Google Shape;13470;p129"/>
                <p:cNvSpPr/>
                <p:nvPr/>
              </p:nvSpPr>
              <p:spPr>
                <a:xfrm>
                  <a:off x="4395540" y="3186436"/>
                  <a:ext cx="66420" cy="797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45" h="10138" fill="none" extrusionOk="0">
                      <a:moveTo>
                        <a:pt x="8444" y="0"/>
                      </a:moveTo>
                      <a:lnTo>
                        <a:pt x="1" y="10137"/>
                      </a:lnTo>
                    </a:path>
                  </a:pathLst>
                </a:custGeom>
                <a:noFill/>
                <a:ln w="1825" cap="flat" cmpd="sng">
                  <a:solidFill>
                    <a:srgbClr val="A5B7C5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7" name="Google Shape;13472;p129"/>
                <p:cNvSpPr/>
                <p:nvPr/>
              </p:nvSpPr>
              <p:spPr>
                <a:xfrm>
                  <a:off x="4395540" y="3267776"/>
                  <a:ext cx="105713" cy="452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41" h="5759" fill="none" extrusionOk="0">
                      <a:moveTo>
                        <a:pt x="1" y="1"/>
                      </a:moveTo>
                      <a:lnTo>
                        <a:pt x="13440" y="5759"/>
                      </a:lnTo>
                    </a:path>
                  </a:pathLst>
                </a:custGeom>
                <a:noFill/>
                <a:ln w="1825" cap="flat" cmpd="sng">
                  <a:solidFill>
                    <a:srgbClr val="A5B7C5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8" name="Google Shape;13473;p129"/>
                <p:cNvSpPr/>
                <p:nvPr/>
              </p:nvSpPr>
              <p:spPr>
                <a:xfrm>
                  <a:off x="4501246" y="3223252"/>
                  <a:ext cx="46435" cy="898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4" h="11420" fill="none" extrusionOk="0">
                      <a:moveTo>
                        <a:pt x="0" y="11420"/>
                      </a:moveTo>
                      <a:lnTo>
                        <a:pt x="5904" y="1"/>
                      </a:lnTo>
                    </a:path>
                  </a:pathLst>
                </a:custGeom>
                <a:noFill/>
                <a:ln w="1825" cap="flat" cmpd="sng">
                  <a:solidFill>
                    <a:srgbClr val="A5B7C5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9" name="Google Shape;13474;p129"/>
                <p:cNvSpPr/>
                <p:nvPr/>
              </p:nvSpPr>
              <p:spPr>
                <a:xfrm>
                  <a:off x="4459671" y="3104231"/>
                  <a:ext cx="58421" cy="849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28" h="10803" fill="none" extrusionOk="0">
                      <a:moveTo>
                        <a:pt x="0" y="10803"/>
                      </a:moveTo>
                      <a:lnTo>
                        <a:pt x="7428" y="1"/>
                      </a:lnTo>
                    </a:path>
                  </a:pathLst>
                </a:custGeom>
                <a:noFill/>
                <a:ln w="1825" cap="flat" cmpd="sng">
                  <a:solidFill>
                    <a:srgbClr val="A5B7C5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0" name="Google Shape;13475;p129"/>
                <p:cNvSpPr/>
                <p:nvPr/>
              </p:nvSpPr>
              <p:spPr>
                <a:xfrm>
                  <a:off x="4459671" y="3189189"/>
                  <a:ext cx="86586" cy="367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09" h="4671" fill="none" extrusionOk="0">
                      <a:moveTo>
                        <a:pt x="0" y="1"/>
                      </a:moveTo>
                      <a:lnTo>
                        <a:pt x="11008" y="4670"/>
                      </a:lnTo>
                    </a:path>
                  </a:pathLst>
                </a:custGeom>
                <a:noFill/>
                <a:ln w="1825" cap="flat" cmpd="sng">
                  <a:solidFill>
                    <a:srgbClr val="A5B7C5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95" name="Google Shape;13476;p129"/>
              <p:cNvGrpSpPr/>
              <p:nvPr/>
            </p:nvGrpSpPr>
            <p:grpSpPr>
              <a:xfrm>
                <a:off x="4538164" y="3342061"/>
                <a:ext cx="37776" cy="32380"/>
                <a:chOff x="4538164" y="3342061"/>
                <a:chExt cx="37776" cy="32380"/>
              </a:xfrm>
            </p:grpSpPr>
            <p:sp>
              <p:nvSpPr>
                <p:cNvPr id="832" name="Google Shape;13477;p129"/>
                <p:cNvSpPr/>
                <p:nvPr/>
              </p:nvSpPr>
              <p:spPr>
                <a:xfrm>
                  <a:off x="4538164" y="3342061"/>
                  <a:ext cx="37776" cy="323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3" h="4117" extrusionOk="0">
                      <a:moveTo>
                        <a:pt x="2737" y="0"/>
                      </a:moveTo>
                      <a:cubicBezTo>
                        <a:pt x="2231" y="0"/>
                        <a:pt x="1714" y="189"/>
                        <a:pt x="1294" y="608"/>
                      </a:cubicBezTo>
                      <a:cubicBezTo>
                        <a:pt x="0" y="1903"/>
                        <a:pt x="919" y="4116"/>
                        <a:pt x="2746" y="4116"/>
                      </a:cubicBezTo>
                      <a:cubicBezTo>
                        <a:pt x="3883" y="4116"/>
                        <a:pt x="4802" y="3197"/>
                        <a:pt x="4802" y="2060"/>
                      </a:cubicBezTo>
                      <a:cubicBezTo>
                        <a:pt x="4802" y="817"/>
                        <a:pt x="3792" y="0"/>
                        <a:pt x="2737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3" name="Google Shape;13478;p129"/>
                <p:cNvSpPr/>
                <p:nvPr/>
              </p:nvSpPr>
              <p:spPr>
                <a:xfrm>
                  <a:off x="4553194" y="3351790"/>
                  <a:ext cx="13040" cy="130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" h="1658" extrusionOk="0">
                      <a:moveTo>
                        <a:pt x="835" y="0"/>
                      </a:moveTo>
                      <a:cubicBezTo>
                        <a:pt x="375" y="0"/>
                        <a:pt x="0" y="363"/>
                        <a:pt x="0" y="823"/>
                      </a:cubicBezTo>
                      <a:cubicBezTo>
                        <a:pt x="0" y="1283"/>
                        <a:pt x="375" y="1658"/>
                        <a:pt x="835" y="1658"/>
                      </a:cubicBezTo>
                      <a:cubicBezTo>
                        <a:pt x="1295" y="1658"/>
                        <a:pt x="1658" y="1283"/>
                        <a:pt x="1658" y="823"/>
                      </a:cubicBezTo>
                      <a:cubicBezTo>
                        <a:pt x="1658" y="363"/>
                        <a:pt x="1295" y="0"/>
                        <a:pt x="835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96" name="Google Shape;13479;p129"/>
              <p:cNvGrpSpPr/>
              <p:nvPr/>
            </p:nvGrpSpPr>
            <p:grpSpPr>
              <a:xfrm>
                <a:off x="4271383" y="3194742"/>
                <a:ext cx="37783" cy="32420"/>
                <a:chOff x="4271383" y="3194742"/>
                <a:chExt cx="37783" cy="32420"/>
              </a:xfrm>
            </p:grpSpPr>
            <p:sp>
              <p:nvSpPr>
                <p:cNvPr id="830" name="Google Shape;13480;p129"/>
                <p:cNvSpPr/>
                <p:nvPr/>
              </p:nvSpPr>
              <p:spPr>
                <a:xfrm>
                  <a:off x="4271383" y="3194742"/>
                  <a:ext cx="37783" cy="324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4" h="4122" extrusionOk="0">
                      <a:moveTo>
                        <a:pt x="2738" y="0"/>
                      </a:moveTo>
                      <a:cubicBezTo>
                        <a:pt x="2231" y="0"/>
                        <a:pt x="1715" y="190"/>
                        <a:pt x="1295" y="614"/>
                      </a:cubicBezTo>
                      <a:cubicBezTo>
                        <a:pt x="1" y="1908"/>
                        <a:pt x="920" y="4122"/>
                        <a:pt x="2747" y="4122"/>
                      </a:cubicBezTo>
                      <a:cubicBezTo>
                        <a:pt x="3884" y="4122"/>
                        <a:pt x="4803" y="3202"/>
                        <a:pt x="4803" y="2065"/>
                      </a:cubicBezTo>
                      <a:cubicBezTo>
                        <a:pt x="4803" y="823"/>
                        <a:pt x="3793" y="0"/>
                        <a:pt x="2738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1" name="Google Shape;13481;p129"/>
                <p:cNvSpPr/>
                <p:nvPr/>
              </p:nvSpPr>
              <p:spPr>
                <a:xfrm>
                  <a:off x="4286516" y="3204416"/>
                  <a:ext cx="13040" cy="130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" h="1658" extrusionOk="0">
                      <a:moveTo>
                        <a:pt x="823" y="0"/>
                      </a:moveTo>
                      <a:cubicBezTo>
                        <a:pt x="363" y="0"/>
                        <a:pt x="0" y="375"/>
                        <a:pt x="0" y="835"/>
                      </a:cubicBezTo>
                      <a:cubicBezTo>
                        <a:pt x="0" y="1295"/>
                        <a:pt x="363" y="1658"/>
                        <a:pt x="823" y="1658"/>
                      </a:cubicBezTo>
                      <a:cubicBezTo>
                        <a:pt x="1282" y="1658"/>
                        <a:pt x="1657" y="1295"/>
                        <a:pt x="1657" y="835"/>
                      </a:cubicBezTo>
                      <a:cubicBezTo>
                        <a:pt x="1657" y="375"/>
                        <a:pt x="1282" y="0"/>
                        <a:pt x="823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97" name="Google Shape;13482;p129"/>
              <p:cNvGrpSpPr/>
              <p:nvPr/>
            </p:nvGrpSpPr>
            <p:grpSpPr>
              <a:xfrm>
                <a:off x="4284416" y="3084058"/>
                <a:ext cx="37783" cy="32357"/>
                <a:chOff x="4284416" y="3084058"/>
                <a:chExt cx="37783" cy="32357"/>
              </a:xfrm>
            </p:grpSpPr>
            <p:sp>
              <p:nvSpPr>
                <p:cNvPr id="828" name="Google Shape;13483;p129"/>
                <p:cNvSpPr/>
                <p:nvPr/>
              </p:nvSpPr>
              <p:spPr>
                <a:xfrm>
                  <a:off x="4284416" y="3084058"/>
                  <a:ext cx="37783" cy="323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4" h="4114" extrusionOk="0">
                      <a:moveTo>
                        <a:pt x="2732" y="1"/>
                      </a:moveTo>
                      <a:cubicBezTo>
                        <a:pt x="2228" y="1"/>
                        <a:pt x="1714" y="188"/>
                        <a:pt x="1295" y="606"/>
                      </a:cubicBezTo>
                      <a:cubicBezTo>
                        <a:pt x="1" y="1900"/>
                        <a:pt x="920" y="4114"/>
                        <a:pt x="2747" y="4114"/>
                      </a:cubicBezTo>
                      <a:cubicBezTo>
                        <a:pt x="3884" y="4114"/>
                        <a:pt x="4803" y="3195"/>
                        <a:pt x="4803" y="2058"/>
                      </a:cubicBezTo>
                      <a:cubicBezTo>
                        <a:pt x="4803" y="821"/>
                        <a:pt x="3789" y="1"/>
                        <a:pt x="2732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9" name="Google Shape;13484;p129"/>
                <p:cNvSpPr/>
                <p:nvPr/>
              </p:nvSpPr>
              <p:spPr>
                <a:xfrm>
                  <a:off x="4299548" y="3093763"/>
                  <a:ext cx="13040" cy="130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" h="1659" extrusionOk="0">
                      <a:moveTo>
                        <a:pt x="823" y="1"/>
                      </a:moveTo>
                      <a:cubicBezTo>
                        <a:pt x="363" y="1"/>
                        <a:pt x="0" y="364"/>
                        <a:pt x="0" y="824"/>
                      </a:cubicBezTo>
                      <a:cubicBezTo>
                        <a:pt x="0" y="1283"/>
                        <a:pt x="363" y="1658"/>
                        <a:pt x="823" y="1658"/>
                      </a:cubicBezTo>
                      <a:cubicBezTo>
                        <a:pt x="1283" y="1658"/>
                        <a:pt x="1658" y="1283"/>
                        <a:pt x="1658" y="824"/>
                      </a:cubicBezTo>
                      <a:cubicBezTo>
                        <a:pt x="1658" y="364"/>
                        <a:pt x="1283" y="1"/>
                        <a:pt x="823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98" name="Google Shape;13485;p129"/>
              <p:cNvGrpSpPr/>
              <p:nvPr/>
            </p:nvGrpSpPr>
            <p:grpSpPr>
              <a:xfrm>
                <a:off x="4478697" y="3297561"/>
                <a:ext cx="37776" cy="32451"/>
                <a:chOff x="4478697" y="3297561"/>
                <a:chExt cx="37776" cy="32451"/>
              </a:xfrm>
            </p:grpSpPr>
            <p:sp>
              <p:nvSpPr>
                <p:cNvPr id="826" name="Google Shape;13486;p129"/>
                <p:cNvSpPr/>
                <p:nvPr/>
              </p:nvSpPr>
              <p:spPr>
                <a:xfrm>
                  <a:off x="4478697" y="3297561"/>
                  <a:ext cx="37776" cy="324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3" h="4126" extrusionOk="0">
                      <a:moveTo>
                        <a:pt x="2730" y="0"/>
                      </a:moveTo>
                      <a:cubicBezTo>
                        <a:pt x="2226" y="0"/>
                        <a:pt x="1713" y="187"/>
                        <a:pt x="1295" y="605"/>
                      </a:cubicBezTo>
                      <a:cubicBezTo>
                        <a:pt x="1" y="1899"/>
                        <a:pt x="920" y="4125"/>
                        <a:pt x="2746" y="4125"/>
                      </a:cubicBezTo>
                      <a:cubicBezTo>
                        <a:pt x="3884" y="4113"/>
                        <a:pt x="4803" y="3194"/>
                        <a:pt x="4803" y="2069"/>
                      </a:cubicBezTo>
                      <a:cubicBezTo>
                        <a:pt x="4803" y="824"/>
                        <a:pt x="3788" y="0"/>
                        <a:pt x="2730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7" name="Google Shape;13487;p129"/>
                <p:cNvSpPr/>
                <p:nvPr/>
              </p:nvSpPr>
              <p:spPr>
                <a:xfrm>
                  <a:off x="4493727" y="3307361"/>
                  <a:ext cx="13048" cy="130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9" h="1658" extrusionOk="0">
                      <a:moveTo>
                        <a:pt x="835" y="0"/>
                      </a:moveTo>
                      <a:cubicBezTo>
                        <a:pt x="376" y="0"/>
                        <a:pt x="1" y="363"/>
                        <a:pt x="1" y="823"/>
                      </a:cubicBezTo>
                      <a:cubicBezTo>
                        <a:pt x="1" y="1282"/>
                        <a:pt x="376" y="1657"/>
                        <a:pt x="835" y="1657"/>
                      </a:cubicBezTo>
                      <a:cubicBezTo>
                        <a:pt x="1295" y="1657"/>
                        <a:pt x="1658" y="1282"/>
                        <a:pt x="1658" y="823"/>
                      </a:cubicBezTo>
                      <a:cubicBezTo>
                        <a:pt x="1658" y="363"/>
                        <a:pt x="1295" y="0"/>
                        <a:pt x="835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99" name="Google Shape;13488;p129"/>
              <p:cNvGrpSpPr/>
              <p:nvPr/>
            </p:nvGrpSpPr>
            <p:grpSpPr>
              <a:xfrm>
                <a:off x="4411813" y="3331711"/>
                <a:ext cx="37776" cy="32451"/>
                <a:chOff x="4411813" y="3331711"/>
                <a:chExt cx="37776" cy="32451"/>
              </a:xfrm>
            </p:grpSpPr>
            <p:sp>
              <p:nvSpPr>
                <p:cNvPr id="824" name="Google Shape;13489;p129"/>
                <p:cNvSpPr/>
                <p:nvPr/>
              </p:nvSpPr>
              <p:spPr>
                <a:xfrm>
                  <a:off x="4411813" y="3331711"/>
                  <a:ext cx="37776" cy="324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3" h="4126" extrusionOk="0">
                      <a:moveTo>
                        <a:pt x="2730" y="1"/>
                      </a:moveTo>
                      <a:cubicBezTo>
                        <a:pt x="2226" y="1"/>
                        <a:pt x="1713" y="188"/>
                        <a:pt x="1295" y="606"/>
                      </a:cubicBezTo>
                      <a:cubicBezTo>
                        <a:pt x="0" y="1900"/>
                        <a:pt x="920" y="4126"/>
                        <a:pt x="2759" y="4126"/>
                      </a:cubicBezTo>
                      <a:cubicBezTo>
                        <a:pt x="3884" y="4114"/>
                        <a:pt x="4803" y="3194"/>
                        <a:pt x="4803" y="2069"/>
                      </a:cubicBezTo>
                      <a:cubicBezTo>
                        <a:pt x="4803" y="824"/>
                        <a:pt x="3788" y="1"/>
                        <a:pt x="2730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5" name="Google Shape;13490;p129"/>
                <p:cNvSpPr/>
                <p:nvPr/>
              </p:nvSpPr>
              <p:spPr>
                <a:xfrm>
                  <a:off x="4426937" y="3341416"/>
                  <a:ext cx="13048" cy="130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9" h="1659" extrusionOk="0">
                      <a:moveTo>
                        <a:pt x="823" y="1"/>
                      </a:moveTo>
                      <a:cubicBezTo>
                        <a:pt x="376" y="1"/>
                        <a:pt x="1" y="376"/>
                        <a:pt x="1" y="823"/>
                      </a:cubicBezTo>
                      <a:cubicBezTo>
                        <a:pt x="1" y="1283"/>
                        <a:pt x="376" y="1658"/>
                        <a:pt x="823" y="1658"/>
                      </a:cubicBezTo>
                      <a:cubicBezTo>
                        <a:pt x="1283" y="1658"/>
                        <a:pt x="1658" y="1283"/>
                        <a:pt x="1658" y="823"/>
                      </a:cubicBezTo>
                      <a:cubicBezTo>
                        <a:pt x="1658" y="376"/>
                        <a:pt x="1283" y="1"/>
                        <a:pt x="823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800" name="Google Shape;13491;p129"/>
              <p:cNvGrpSpPr/>
              <p:nvPr/>
            </p:nvGrpSpPr>
            <p:grpSpPr>
              <a:xfrm>
                <a:off x="4337984" y="3375188"/>
                <a:ext cx="37776" cy="32357"/>
                <a:chOff x="4337984" y="3375188"/>
                <a:chExt cx="37776" cy="32357"/>
              </a:xfrm>
            </p:grpSpPr>
            <p:sp>
              <p:nvSpPr>
                <p:cNvPr id="822" name="Google Shape;13492;p129"/>
                <p:cNvSpPr/>
                <p:nvPr/>
              </p:nvSpPr>
              <p:spPr>
                <a:xfrm>
                  <a:off x="4337984" y="3375188"/>
                  <a:ext cx="37776" cy="323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3" h="4114" extrusionOk="0">
                      <a:moveTo>
                        <a:pt x="2732" y="1"/>
                      </a:moveTo>
                      <a:cubicBezTo>
                        <a:pt x="2227" y="1"/>
                        <a:pt x="1713" y="188"/>
                        <a:pt x="1295" y="606"/>
                      </a:cubicBezTo>
                      <a:cubicBezTo>
                        <a:pt x="0" y="1900"/>
                        <a:pt x="920" y="4114"/>
                        <a:pt x="2746" y="4114"/>
                      </a:cubicBezTo>
                      <a:cubicBezTo>
                        <a:pt x="3883" y="4114"/>
                        <a:pt x="4803" y="3195"/>
                        <a:pt x="4803" y="2058"/>
                      </a:cubicBezTo>
                      <a:cubicBezTo>
                        <a:pt x="4803" y="821"/>
                        <a:pt x="3789" y="1"/>
                        <a:pt x="2732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3" name="Google Shape;13493;p129"/>
                <p:cNvSpPr/>
                <p:nvPr/>
              </p:nvSpPr>
              <p:spPr>
                <a:xfrm>
                  <a:off x="4353108" y="3384894"/>
                  <a:ext cx="13048" cy="130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9" h="1659" extrusionOk="0">
                      <a:moveTo>
                        <a:pt x="823" y="1"/>
                      </a:moveTo>
                      <a:cubicBezTo>
                        <a:pt x="364" y="1"/>
                        <a:pt x="1" y="364"/>
                        <a:pt x="1" y="824"/>
                      </a:cubicBezTo>
                      <a:cubicBezTo>
                        <a:pt x="1" y="1283"/>
                        <a:pt x="364" y="1658"/>
                        <a:pt x="823" y="1658"/>
                      </a:cubicBezTo>
                      <a:cubicBezTo>
                        <a:pt x="1283" y="1658"/>
                        <a:pt x="1658" y="1283"/>
                        <a:pt x="1658" y="824"/>
                      </a:cubicBezTo>
                      <a:cubicBezTo>
                        <a:pt x="1658" y="364"/>
                        <a:pt x="1283" y="1"/>
                        <a:pt x="823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801" name="Google Shape;13494;p129"/>
              <p:cNvGrpSpPr/>
              <p:nvPr/>
            </p:nvGrpSpPr>
            <p:grpSpPr>
              <a:xfrm>
                <a:off x="4494867" y="3090530"/>
                <a:ext cx="37878" cy="32451"/>
                <a:chOff x="4494867" y="3090530"/>
                <a:chExt cx="37878" cy="32451"/>
              </a:xfrm>
            </p:grpSpPr>
            <p:sp>
              <p:nvSpPr>
                <p:cNvPr id="820" name="Google Shape;13495;p129"/>
                <p:cNvSpPr/>
                <p:nvPr/>
              </p:nvSpPr>
              <p:spPr>
                <a:xfrm>
                  <a:off x="4494867" y="3090530"/>
                  <a:ext cx="37878" cy="324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6" h="4126" extrusionOk="0">
                      <a:moveTo>
                        <a:pt x="2739" y="0"/>
                      </a:moveTo>
                      <a:cubicBezTo>
                        <a:pt x="2233" y="0"/>
                        <a:pt x="1717" y="188"/>
                        <a:pt x="1295" y="605"/>
                      </a:cubicBezTo>
                      <a:cubicBezTo>
                        <a:pt x="1" y="1900"/>
                        <a:pt x="920" y="4126"/>
                        <a:pt x="2759" y="4126"/>
                      </a:cubicBezTo>
                      <a:cubicBezTo>
                        <a:pt x="3896" y="4114"/>
                        <a:pt x="4803" y="3194"/>
                        <a:pt x="4815" y="2069"/>
                      </a:cubicBezTo>
                      <a:cubicBezTo>
                        <a:pt x="4815" y="824"/>
                        <a:pt x="3800" y="0"/>
                        <a:pt x="2739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1" name="Google Shape;13496;p129"/>
                <p:cNvSpPr/>
                <p:nvPr/>
              </p:nvSpPr>
              <p:spPr>
                <a:xfrm>
                  <a:off x="4510000" y="3100236"/>
                  <a:ext cx="13040" cy="130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" h="1658" extrusionOk="0">
                      <a:moveTo>
                        <a:pt x="835" y="1"/>
                      </a:moveTo>
                      <a:cubicBezTo>
                        <a:pt x="375" y="1"/>
                        <a:pt x="0" y="376"/>
                        <a:pt x="0" y="835"/>
                      </a:cubicBezTo>
                      <a:cubicBezTo>
                        <a:pt x="0" y="1283"/>
                        <a:pt x="375" y="1658"/>
                        <a:pt x="835" y="1658"/>
                      </a:cubicBezTo>
                      <a:cubicBezTo>
                        <a:pt x="1295" y="1658"/>
                        <a:pt x="1658" y="1283"/>
                        <a:pt x="1658" y="835"/>
                      </a:cubicBezTo>
                      <a:cubicBezTo>
                        <a:pt x="1658" y="376"/>
                        <a:pt x="1295" y="1"/>
                        <a:pt x="835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802" name="Google Shape;13497;p129"/>
              <p:cNvGrpSpPr/>
              <p:nvPr/>
            </p:nvGrpSpPr>
            <p:grpSpPr>
              <a:xfrm>
                <a:off x="4525124" y="3207774"/>
                <a:ext cx="37783" cy="32420"/>
                <a:chOff x="4525124" y="3207774"/>
                <a:chExt cx="37783" cy="32420"/>
              </a:xfrm>
            </p:grpSpPr>
            <p:sp>
              <p:nvSpPr>
                <p:cNvPr id="818" name="Google Shape;13498;p129"/>
                <p:cNvSpPr/>
                <p:nvPr/>
              </p:nvSpPr>
              <p:spPr>
                <a:xfrm>
                  <a:off x="4525124" y="3207774"/>
                  <a:ext cx="37783" cy="324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4" h="4122" extrusionOk="0">
                      <a:moveTo>
                        <a:pt x="2738" y="0"/>
                      </a:moveTo>
                      <a:cubicBezTo>
                        <a:pt x="2231" y="0"/>
                        <a:pt x="1715" y="190"/>
                        <a:pt x="1295" y="614"/>
                      </a:cubicBezTo>
                      <a:cubicBezTo>
                        <a:pt x="1" y="1908"/>
                        <a:pt x="920" y="4122"/>
                        <a:pt x="2747" y="4122"/>
                      </a:cubicBezTo>
                      <a:cubicBezTo>
                        <a:pt x="3884" y="4122"/>
                        <a:pt x="4803" y="3202"/>
                        <a:pt x="4803" y="2065"/>
                      </a:cubicBezTo>
                      <a:cubicBezTo>
                        <a:pt x="4803" y="823"/>
                        <a:pt x="3793" y="0"/>
                        <a:pt x="2738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9" name="Google Shape;13499;p129"/>
                <p:cNvSpPr/>
                <p:nvPr/>
              </p:nvSpPr>
              <p:spPr>
                <a:xfrm>
                  <a:off x="4540256" y="3217448"/>
                  <a:ext cx="13040" cy="130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" h="1658" extrusionOk="0">
                      <a:moveTo>
                        <a:pt x="823" y="1"/>
                      </a:moveTo>
                      <a:cubicBezTo>
                        <a:pt x="363" y="1"/>
                        <a:pt x="0" y="376"/>
                        <a:pt x="0" y="835"/>
                      </a:cubicBezTo>
                      <a:cubicBezTo>
                        <a:pt x="0" y="1295"/>
                        <a:pt x="363" y="1658"/>
                        <a:pt x="823" y="1658"/>
                      </a:cubicBezTo>
                      <a:cubicBezTo>
                        <a:pt x="1282" y="1658"/>
                        <a:pt x="1657" y="1295"/>
                        <a:pt x="1657" y="835"/>
                      </a:cubicBezTo>
                      <a:cubicBezTo>
                        <a:pt x="1657" y="376"/>
                        <a:pt x="1282" y="1"/>
                        <a:pt x="823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803" name="Google Shape;13500;p129"/>
              <p:cNvGrpSpPr/>
              <p:nvPr/>
            </p:nvGrpSpPr>
            <p:grpSpPr>
              <a:xfrm>
                <a:off x="4440544" y="3176479"/>
                <a:ext cx="31499" cy="26898"/>
                <a:chOff x="4440544" y="3176479"/>
                <a:chExt cx="31499" cy="26898"/>
              </a:xfrm>
            </p:grpSpPr>
            <p:sp>
              <p:nvSpPr>
                <p:cNvPr id="816" name="Google Shape;13501;p129"/>
                <p:cNvSpPr/>
                <p:nvPr/>
              </p:nvSpPr>
              <p:spPr>
                <a:xfrm>
                  <a:off x="4440544" y="3176479"/>
                  <a:ext cx="31499" cy="26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5" h="3420" extrusionOk="0">
                      <a:moveTo>
                        <a:pt x="2281" y="0"/>
                      </a:moveTo>
                      <a:cubicBezTo>
                        <a:pt x="1860" y="0"/>
                        <a:pt x="1429" y="156"/>
                        <a:pt x="1077" y="504"/>
                      </a:cubicBezTo>
                      <a:cubicBezTo>
                        <a:pt x="1" y="1581"/>
                        <a:pt x="763" y="3419"/>
                        <a:pt x="2287" y="3419"/>
                      </a:cubicBezTo>
                      <a:cubicBezTo>
                        <a:pt x="3231" y="3419"/>
                        <a:pt x="3993" y="2657"/>
                        <a:pt x="4005" y="1714"/>
                      </a:cubicBezTo>
                      <a:cubicBezTo>
                        <a:pt x="4005" y="682"/>
                        <a:pt x="3163" y="0"/>
                        <a:pt x="2281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7" name="Google Shape;13502;p129"/>
                <p:cNvSpPr/>
                <p:nvPr/>
              </p:nvSpPr>
              <p:spPr>
                <a:xfrm>
                  <a:off x="4454724" y="3186145"/>
                  <a:ext cx="7613" cy="76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8" h="969" extrusionOk="0">
                      <a:moveTo>
                        <a:pt x="484" y="1"/>
                      </a:moveTo>
                      <a:cubicBezTo>
                        <a:pt x="218" y="1"/>
                        <a:pt x="0" y="219"/>
                        <a:pt x="0" y="485"/>
                      </a:cubicBezTo>
                      <a:cubicBezTo>
                        <a:pt x="0" y="751"/>
                        <a:pt x="218" y="969"/>
                        <a:pt x="484" y="969"/>
                      </a:cubicBezTo>
                      <a:cubicBezTo>
                        <a:pt x="750" y="969"/>
                        <a:pt x="968" y="751"/>
                        <a:pt x="968" y="485"/>
                      </a:cubicBezTo>
                      <a:cubicBezTo>
                        <a:pt x="968" y="219"/>
                        <a:pt x="750" y="1"/>
                        <a:pt x="484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804" name="Google Shape;13503;p129"/>
              <p:cNvGrpSpPr/>
              <p:nvPr/>
            </p:nvGrpSpPr>
            <p:grpSpPr>
              <a:xfrm>
                <a:off x="4350545" y="3156400"/>
                <a:ext cx="31405" cy="27001"/>
                <a:chOff x="4350545" y="3156400"/>
                <a:chExt cx="31405" cy="27001"/>
              </a:xfrm>
            </p:grpSpPr>
            <p:sp>
              <p:nvSpPr>
                <p:cNvPr id="814" name="Google Shape;13504;p129"/>
                <p:cNvSpPr/>
                <p:nvPr/>
              </p:nvSpPr>
              <p:spPr>
                <a:xfrm>
                  <a:off x="4350545" y="3156400"/>
                  <a:ext cx="31405" cy="270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93" h="3433" extrusionOk="0">
                      <a:moveTo>
                        <a:pt x="2272" y="1"/>
                      </a:moveTo>
                      <a:cubicBezTo>
                        <a:pt x="1853" y="1"/>
                        <a:pt x="1425" y="156"/>
                        <a:pt x="1077" y="505"/>
                      </a:cubicBezTo>
                      <a:cubicBezTo>
                        <a:pt x="0" y="1581"/>
                        <a:pt x="762" y="3432"/>
                        <a:pt x="2286" y="3432"/>
                      </a:cubicBezTo>
                      <a:cubicBezTo>
                        <a:pt x="3230" y="3420"/>
                        <a:pt x="3992" y="2658"/>
                        <a:pt x="3992" y="1714"/>
                      </a:cubicBezTo>
                      <a:cubicBezTo>
                        <a:pt x="3992" y="683"/>
                        <a:pt x="3150" y="1"/>
                        <a:pt x="2272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5" name="Google Shape;13505;p129"/>
                <p:cNvSpPr/>
                <p:nvPr/>
              </p:nvSpPr>
              <p:spPr>
                <a:xfrm>
                  <a:off x="4364717" y="3166074"/>
                  <a:ext cx="7621" cy="76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9" h="969" extrusionOk="0">
                      <a:moveTo>
                        <a:pt x="484" y="0"/>
                      </a:moveTo>
                      <a:cubicBezTo>
                        <a:pt x="218" y="0"/>
                        <a:pt x="1" y="218"/>
                        <a:pt x="1" y="484"/>
                      </a:cubicBezTo>
                      <a:cubicBezTo>
                        <a:pt x="1" y="750"/>
                        <a:pt x="218" y="968"/>
                        <a:pt x="484" y="968"/>
                      </a:cubicBezTo>
                      <a:cubicBezTo>
                        <a:pt x="751" y="968"/>
                        <a:pt x="968" y="750"/>
                        <a:pt x="968" y="484"/>
                      </a:cubicBezTo>
                      <a:cubicBezTo>
                        <a:pt x="968" y="218"/>
                        <a:pt x="751" y="0"/>
                        <a:pt x="484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805" name="Google Shape;13506;p129"/>
              <p:cNvGrpSpPr/>
              <p:nvPr/>
            </p:nvGrpSpPr>
            <p:grpSpPr>
              <a:xfrm>
                <a:off x="4376703" y="3255058"/>
                <a:ext cx="31405" cy="27001"/>
                <a:chOff x="4376703" y="3255058"/>
                <a:chExt cx="31405" cy="27001"/>
              </a:xfrm>
            </p:grpSpPr>
            <p:sp>
              <p:nvSpPr>
                <p:cNvPr id="812" name="Google Shape;13507;p129"/>
                <p:cNvSpPr/>
                <p:nvPr/>
              </p:nvSpPr>
              <p:spPr>
                <a:xfrm>
                  <a:off x="4376703" y="3255058"/>
                  <a:ext cx="31405" cy="270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93" h="3433" extrusionOk="0">
                      <a:moveTo>
                        <a:pt x="2273" y="1"/>
                      </a:moveTo>
                      <a:cubicBezTo>
                        <a:pt x="1853" y="1"/>
                        <a:pt x="1426" y="157"/>
                        <a:pt x="1077" y="505"/>
                      </a:cubicBezTo>
                      <a:cubicBezTo>
                        <a:pt x="1" y="1582"/>
                        <a:pt x="763" y="3432"/>
                        <a:pt x="2287" y="3432"/>
                      </a:cubicBezTo>
                      <a:cubicBezTo>
                        <a:pt x="3231" y="3432"/>
                        <a:pt x="3993" y="2658"/>
                        <a:pt x="3993" y="1715"/>
                      </a:cubicBezTo>
                      <a:cubicBezTo>
                        <a:pt x="3993" y="683"/>
                        <a:pt x="3151" y="1"/>
                        <a:pt x="2273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3" name="Google Shape;13508;p129"/>
                <p:cNvSpPr/>
                <p:nvPr/>
              </p:nvSpPr>
              <p:spPr>
                <a:xfrm>
                  <a:off x="4390884" y="3264732"/>
                  <a:ext cx="7613" cy="76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8" h="969" extrusionOk="0">
                      <a:moveTo>
                        <a:pt x="484" y="1"/>
                      </a:moveTo>
                      <a:cubicBezTo>
                        <a:pt x="218" y="1"/>
                        <a:pt x="0" y="219"/>
                        <a:pt x="0" y="485"/>
                      </a:cubicBezTo>
                      <a:cubicBezTo>
                        <a:pt x="0" y="751"/>
                        <a:pt x="218" y="969"/>
                        <a:pt x="484" y="969"/>
                      </a:cubicBezTo>
                      <a:cubicBezTo>
                        <a:pt x="750" y="969"/>
                        <a:pt x="968" y="751"/>
                        <a:pt x="968" y="485"/>
                      </a:cubicBezTo>
                      <a:cubicBezTo>
                        <a:pt x="968" y="219"/>
                        <a:pt x="750" y="1"/>
                        <a:pt x="484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806" name="Google Shape;13509;p129"/>
              <p:cNvGrpSpPr/>
              <p:nvPr/>
            </p:nvGrpSpPr>
            <p:grpSpPr>
              <a:xfrm>
                <a:off x="4331322" y="3283656"/>
                <a:ext cx="31405" cy="26945"/>
                <a:chOff x="4331322" y="3283656"/>
                <a:chExt cx="31405" cy="26945"/>
              </a:xfrm>
            </p:grpSpPr>
            <p:sp>
              <p:nvSpPr>
                <p:cNvPr id="810" name="Google Shape;13510;p129"/>
                <p:cNvSpPr/>
                <p:nvPr/>
              </p:nvSpPr>
              <p:spPr>
                <a:xfrm>
                  <a:off x="4331322" y="3283656"/>
                  <a:ext cx="31405" cy="269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93" h="3426" extrusionOk="0">
                      <a:moveTo>
                        <a:pt x="2273" y="1"/>
                      </a:moveTo>
                      <a:cubicBezTo>
                        <a:pt x="1853" y="1"/>
                        <a:pt x="1425" y="158"/>
                        <a:pt x="1077" y="510"/>
                      </a:cubicBezTo>
                      <a:cubicBezTo>
                        <a:pt x="1" y="1587"/>
                        <a:pt x="763" y="3425"/>
                        <a:pt x="2287" y="3425"/>
                      </a:cubicBezTo>
                      <a:cubicBezTo>
                        <a:pt x="3230" y="3425"/>
                        <a:pt x="3993" y="2663"/>
                        <a:pt x="3993" y="1720"/>
                      </a:cubicBezTo>
                      <a:cubicBezTo>
                        <a:pt x="3993" y="689"/>
                        <a:pt x="3151" y="1"/>
                        <a:pt x="2273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1" name="Google Shape;13511;p129"/>
                <p:cNvSpPr/>
                <p:nvPr/>
              </p:nvSpPr>
              <p:spPr>
                <a:xfrm>
                  <a:off x="4345503" y="3293274"/>
                  <a:ext cx="7613" cy="76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8" h="969" extrusionOk="0">
                      <a:moveTo>
                        <a:pt x="484" y="1"/>
                      </a:moveTo>
                      <a:cubicBezTo>
                        <a:pt x="218" y="1"/>
                        <a:pt x="0" y="219"/>
                        <a:pt x="0" y="485"/>
                      </a:cubicBezTo>
                      <a:cubicBezTo>
                        <a:pt x="0" y="763"/>
                        <a:pt x="218" y="969"/>
                        <a:pt x="484" y="969"/>
                      </a:cubicBezTo>
                      <a:cubicBezTo>
                        <a:pt x="750" y="969"/>
                        <a:pt x="968" y="763"/>
                        <a:pt x="968" y="485"/>
                      </a:cubicBezTo>
                      <a:cubicBezTo>
                        <a:pt x="968" y="219"/>
                        <a:pt x="750" y="1"/>
                        <a:pt x="484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807" name="Google Shape;13512;p129"/>
              <p:cNvGrpSpPr/>
              <p:nvPr/>
            </p:nvGrpSpPr>
            <p:grpSpPr>
              <a:xfrm>
                <a:off x="4380510" y="3065882"/>
                <a:ext cx="31405" cy="26938"/>
                <a:chOff x="4380510" y="3065882"/>
                <a:chExt cx="31405" cy="26938"/>
              </a:xfrm>
            </p:grpSpPr>
            <p:sp>
              <p:nvSpPr>
                <p:cNvPr id="808" name="Google Shape;13513;p129"/>
                <p:cNvSpPr/>
                <p:nvPr/>
              </p:nvSpPr>
              <p:spPr>
                <a:xfrm>
                  <a:off x="4380510" y="3065882"/>
                  <a:ext cx="31405" cy="26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93" h="3425" extrusionOk="0">
                      <a:moveTo>
                        <a:pt x="2273" y="0"/>
                      </a:moveTo>
                      <a:cubicBezTo>
                        <a:pt x="1853" y="0"/>
                        <a:pt x="1426" y="157"/>
                        <a:pt x="1077" y="510"/>
                      </a:cubicBezTo>
                      <a:cubicBezTo>
                        <a:pt x="1" y="1586"/>
                        <a:pt x="763" y="3425"/>
                        <a:pt x="2287" y="3425"/>
                      </a:cubicBezTo>
                      <a:cubicBezTo>
                        <a:pt x="3230" y="3425"/>
                        <a:pt x="3993" y="2663"/>
                        <a:pt x="3993" y="1719"/>
                      </a:cubicBezTo>
                      <a:cubicBezTo>
                        <a:pt x="3993" y="688"/>
                        <a:pt x="3151" y="0"/>
                        <a:pt x="2273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9" name="Google Shape;13514;p129"/>
                <p:cNvSpPr/>
                <p:nvPr/>
              </p:nvSpPr>
              <p:spPr>
                <a:xfrm>
                  <a:off x="4393354" y="3075500"/>
                  <a:ext cx="8950" cy="76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8" h="976" extrusionOk="0">
                      <a:moveTo>
                        <a:pt x="654" y="0"/>
                      </a:moveTo>
                      <a:cubicBezTo>
                        <a:pt x="218" y="0"/>
                        <a:pt x="1" y="521"/>
                        <a:pt x="303" y="835"/>
                      </a:cubicBezTo>
                      <a:cubicBezTo>
                        <a:pt x="401" y="932"/>
                        <a:pt x="522" y="976"/>
                        <a:pt x="641" y="976"/>
                      </a:cubicBezTo>
                      <a:cubicBezTo>
                        <a:pt x="893" y="976"/>
                        <a:pt x="1138" y="783"/>
                        <a:pt x="1138" y="496"/>
                      </a:cubicBezTo>
                      <a:cubicBezTo>
                        <a:pt x="1138" y="218"/>
                        <a:pt x="920" y="12"/>
                        <a:pt x="654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78" name="Google Shape;13515;p129"/>
            <p:cNvGrpSpPr/>
            <p:nvPr/>
          </p:nvGrpSpPr>
          <p:grpSpPr>
            <a:xfrm>
              <a:off x="4558998" y="3188237"/>
              <a:ext cx="1280131" cy="1052746"/>
              <a:chOff x="4558998" y="3188237"/>
              <a:chExt cx="1280131" cy="1052746"/>
            </a:xfrm>
          </p:grpSpPr>
          <p:sp>
            <p:nvSpPr>
              <p:cNvPr id="374" name="Google Shape;13516;p129"/>
              <p:cNvSpPr/>
              <p:nvPr/>
            </p:nvSpPr>
            <p:spPr>
              <a:xfrm>
                <a:off x="4916156" y="3750813"/>
                <a:ext cx="8" cy="8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close/>
                  </a:path>
                </a:pathLst>
              </a:custGeom>
              <a:noFill/>
              <a:ln w="1825" cap="flat" cmpd="sng">
                <a:solidFill>
                  <a:srgbClr val="A5B7C5"/>
                </a:solidFill>
                <a:prstDash val="solid"/>
                <a:miter lim="1209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75" name="Google Shape;13517;p129"/>
              <p:cNvGrpSpPr/>
              <p:nvPr/>
            </p:nvGrpSpPr>
            <p:grpSpPr>
              <a:xfrm>
                <a:off x="4579164" y="3203653"/>
                <a:ext cx="1244833" cy="1020397"/>
                <a:chOff x="4579164" y="3203653"/>
                <a:chExt cx="1244833" cy="1020397"/>
              </a:xfrm>
            </p:grpSpPr>
            <p:sp>
              <p:nvSpPr>
                <p:cNvPr id="693" name="Google Shape;13518;p129"/>
                <p:cNvSpPr/>
                <p:nvPr/>
              </p:nvSpPr>
              <p:spPr>
                <a:xfrm>
                  <a:off x="5490144" y="3482892"/>
                  <a:ext cx="58995" cy="49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1" h="630" fill="none" extrusionOk="0">
                      <a:moveTo>
                        <a:pt x="0" y="630"/>
                      </a:moveTo>
                      <a:lnTo>
                        <a:pt x="7500" y="1"/>
                      </a:lnTo>
                    </a:path>
                  </a:pathLst>
                </a:custGeom>
                <a:noFill/>
                <a:ln w="1825" cap="flat" cmpd="sng">
                  <a:solidFill>
                    <a:srgbClr val="A5B7C5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4" name="Google Shape;13519;p129"/>
                <p:cNvSpPr/>
                <p:nvPr/>
              </p:nvSpPr>
              <p:spPr>
                <a:xfrm>
                  <a:off x="5490616" y="3482892"/>
                  <a:ext cx="66137" cy="773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9" h="9836" fill="none" extrusionOk="0">
                      <a:moveTo>
                        <a:pt x="1" y="1"/>
                      </a:moveTo>
                      <a:lnTo>
                        <a:pt x="8408" y="9835"/>
                      </a:lnTo>
                    </a:path>
                  </a:pathLst>
                </a:custGeom>
                <a:noFill/>
                <a:ln w="1825" cap="flat" cmpd="sng">
                  <a:solidFill>
                    <a:srgbClr val="A5B7C5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695" name="Google Shape;13520;p129"/>
                <p:cNvGrpSpPr/>
                <p:nvPr/>
              </p:nvGrpSpPr>
              <p:grpSpPr>
                <a:xfrm>
                  <a:off x="4579164" y="3203653"/>
                  <a:ext cx="1244833" cy="1020397"/>
                  <a:chOff x="4579164" y="3203653"/>
                  <a:chExt cx="1244833" cy="1020397"/>
                </a:xfrm>
              </p:grpSpPr>
              <p:sp>
                <p:nvSpPr>
                  <p:cNvPr id="696" name="Google Shape;13521;p129"/>
                  <p:cNvSpPr/>
                  <p:nvPr/>
                </p:nvSpPr>
                <p:spPr>
                  <a:xfrm>
                    <a:off x="4787909" y="3833395"/>
                    <a:ext cx="69267" cy="2226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807" h="2831" fill="none" extrusionOk="0">
                        <a:moveTo>
                          <a:pt x="8806" y="0"/>
                        </a:moveTo>
                        <a:lnTo>
                          <a:pt x="0" y="2831"/>
                        </a:lnTo>
                      </a:path>
                    </a:pathLst>
                  </a:custGeom>
                  <a:noFill/>
                  <a:ln w="1825" cap="flat" cmpd="sng">
                    <a:solidFill>
                      <a:srgbClr val="A5B7C5"/>
                    </a:solidFill>
                    <a:prstDash val="solid"/>
                    <a:miter lim="12096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97" name="Google Shape;13522;p129"/>
                  <p:cNvSpPr/>
                  <p:nvPr/>
                </p:nvSpPr>
                <p:spPr>
                  <a:xfrm>
                    <a:off x="4857263" y="3819695"/>
                    <a:ext cx="69936" cy="1418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892" h="1803" fill="none" extrusionOk="0">
                        <a:moveTo>
                          <a:pt x="1" y="1803"/>
                        </a:moveTo>
                        <a:lnTo>
                          <a:pt x="8892" y="0"/>
                        </a:lnTo>
                      </a:path>
                    </a:pathLst>
                  </a:custGeom>
                  <a:noFill/>
                  <a:ln w="1825" cap="flat" cmpd="sng">
                    <a:solidFill>
                      <a:srgbClr val="A5B7C5"/>
                    </a:solidFill>
                    <a:prstDash val="solid"/>
                    <a:miter lim="12096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grpSp>
                <p:nvGrpSpPr>
                  <p:cNvPr id="698" name="Google Shape;13523;p129"/>
                  <p:cNvGrpSpPr/>
                  <p:nvPr/>
                </p:nvGrpSpPr>
                <p:grpSpPr>
                  <a:xfrm>
                    <a:off x="4579164" y="3203653"/>
                    <a:ext cx="1244833" cy="1020397"/>
                    <a:chOff x="4579164" y="3203653"/>
                    <a:chExt cx="1244833" cy="1020397"/>
                  </a:xfrm>
                </p:grpSpPr>
                <p:sp>
                  <p:nvSpPr>
                    <p:cNvPr id="699" name="Google Shape;13524;p129"/>
                    <p:cNvSpPr/>
                    <p:nvPr/>
                  </p:nvSpPr>
                  <p:spPr>
                    <a:xfrm>
                      <a:off x="4930329" y="3363965"/>
                      <a:ext cx="23894" cy="10276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038" h="13066" fill="none" extrusionOk="0">
                          <a:moveTo>
                            <a:pt x="3037" y="13065"/>
                          </a:moveTo>
                          <a:lnTo>
                            <a:pt x="1" y="1"/>
                          </a:lnTo>
                        </a:path>
                      </a:pathLst>
                    </a:custGeom>
                    <a:noFill/>
                    <a:ln w="1825" cap="flat" cmpd="sng">
                      <a:solidFill>
                        <a:srgbClr val="A5B7C5"/>
                      </a:solidFill>
                      <a:prstDash val="solid"/>
                      <a:miter lim="12096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700" name="Google Shape;13525;p129"/>
                    <p:cNvSpPr/>
                    <p:nvPr/>
                  </p:nvSpPr>
                  <p:spPr>
                    <a:xfrm>
                      <a:off x="4849846" y="3385948"/>
                      <a:ext cx="104085" cy="7925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3234" h="10077" fill="none" extrusionOk="0">
                          <a:moveTo>
                            <a:pt x="0" y="0"/>
                          </a:moveTo>
                          <a:lnTo>
                            <a:pt x="13234" y="10077"/>
                          </a:lnTo>
                        </a:path>
                      </a:pathLst>
                    </a:custGeom>
                    <a:noFill/>
                    <a:ln w="1825" cap="flat" cmpd="sng">
                      <a:solidFill>
                        <a:srgbClr val="A5B7C5"/>
                      </a:solidFill>
                      <a:prstDash val="solid"/>
                      <a:miter lim="12096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701" name="Google Shape;13526;p129"/>
                    <p:cNvSpPr/>
                    <p:nvPr/>
                  </p:nvSpPr>
                  <p:spPr>
                    <a:xfrm>
                      <a:off x="4849650" y="3306598"/>
                      <a:ext cx="45869" cy="7935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832" h="10090" fill="none" extrusionOk="0">
                          <a:moveTo>
                            <a:pt x="5831" y="0"/>
                          </a:moveTo>
                          <a:lnTo>
                            <a:pt x="1" y="10089"/>
                          </a:lnTo>
                        </a:path>
                      </a:pathLst>
                    </a:custGeom>
                    <a:noFill/>
                    <a:ln w="1825" cap="flat" cmpd="sng">
                      <a:solidFill>
                        <a:srgbClr val="A5B7C5"/>
                      </a:solidFill>
                      <a:prstDash val="solid"/>
                      <a:miter lim="12096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702" name="Google Shape;13527;p129"/>
                    <p:cNvSpPr/>
                    <p:nvPr/>
                  </p:nvSpPr>
                  <p:spPr>
                    <a:xfrm>
                      <a:off x="4849650" y="3361299"/>
                      <a:ext cx="84305" cy="246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719" h="3135" fill="none" extrusionOk="0">
                          <a:moveTo>
                            <a:pt x="1" y="3134"/>
                          </a:moveTo>
                          <a:lnTo>
                            <a:pt x="10719" y="1"/>
                          </a:lnTo>
                        </a:path>
                      </a:pathLst>
                    </a:custGeom>
                    <a:noFill/>
                    <a:ln w="1825" cap="flat" cmpd="sng">
                      <a:solidFill>
                        <a:srgbClr val="A5B7C5"/>
                      </a:solidFill>
                      <a:prstDash val="solid"/>
                      <a:miter lim="12096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703" name="Google Shape;13528;p129"/>
                    <p:cNvSpPr/>
                    <p:nvPr/>
                  </p:nvSpPr>
                  <p:spPr>
                    <a:xfrm>
                      <a:off x="4789616" y="3306598"/>
                      <a:ext cx="19702" cy="5470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505" h="6956" fill="none" extrusionOk="0">
                          <a:moveTo>
                            <a:pt x="2505" y="6956"/>
                          </a:moveTo>
                          <a:lnTo>
                            <a:pt x="1" y="0"/>
                          </a:lnTo>
                        </a:path>
                      </a:pathLst>
                    </a:custGeom>
                    <a:noFill/>
                    <a:ln w="1825" cap="flat" cmpd="sng">
                      <a:solidFill>
                        <a:srgbClr val="A5B7C5"/>
                      </a:solidFill>
                      <a:prstDash val="solid"/>
                      <a:miter lim="12096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704" name="Google Shape;13529;p129"/>
                    <p:cNvSpPr/>
                    <p:nvPr/>
                  </p:nvSpPr>
                  <p:spPr>
                    <a:xfrm>
                      <a:off x="4738242" y="3357500"/>
                      <a:ext cx="74883" cy="102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521" h="1307" fill="none" extrusionOk="0">
                          <a:moveTo>
                            <a:pt x="1" y="1307"/>
                          </a:moveTo>
                          <a:lnTo>
                            <a:pt x="9521" y="0"/>
                          </a:lnTo>
                        </a:path>
                      </a:pathLst>
                    </a:custGeom>
                    <a:noFill/>
                    <a:ln w="1825" cap="flat" cmpd="sng">
                      <a:solidFill>
                        <a:srgbClr val="A5B7C5"/>
                      </a:solidFill>
                      <a:prstDash val="solid"/>
                      <a:miter lim="12096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705" name="Google Shape;13530;p129"/>
                    <p:cNvSpPr/>
                    <p:nvPr/>
                  </p:nvSpPr>
                  <p:spPr>
                    <a:xfrm>
                      <a:off x="4710274" y="3357500"/>
                      <a:ext cx="99044" cy="635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593" h="8081" fill="none" extrusionOk="0">
                          <a:moveTo>
                            <a:pt x="0" y="8081"/>
                          </a:moveTo>
                          <a:lnTo>
                            <a:pt x="12593" y="0"/>
                          </a:lnTo>
                        </a:path>
                      </a:pathLst>
                    </a:custGeom>
                    <a:noFill/>
                    <a:ln w="1825" cap="flat" cmpd="sng">
                      <a:solidFill>
                        <a:srgbClr val="A5B7C5"/>
                      </a:solidFill>
                      <a:prstDash val="solid"/>
                      <a:miter lim="12096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706" name="Google Shape;13531;p129"/>
                    <p:cNvSpPr/>
                    <p:nvPr/>
                  </p:nvSpPr>
                  <p:spPr>
                    <a:xfrm>
                      <a:off x="4809310" y="3306598"/>
                      <a:ext cx="87443" cy="5091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1118" h="6473" fill="none" extrusionOk="0">
                          <a:moveTo>
                            <a:pt x="1" y="6472"/>
                          </a:moveTo>
                          <a:lnTo>
                            <a:pt x="11118" y="0"/>
                          </a:lnTo>
                        </a:path>
                      </a:pathLst>
                    </a:custGeom>
                    <a:noFill/>
                    <a:ln w="1825" cap="flat" cmpd="sng">
                      <a:solidFill>
                        <a:srgbClr val="A5B7C5"/>
                      </a:solidFill>
                      <a:prstDash val="solid"/>
                      <a:miter lim="12096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grpSp>
                  <p:nvGrpSpPr>
                    <p:cNvPr id="707" name="Google Shape;13532;p129"/>
                    <p:cNvGrpSpPr/>
                    <p:nvPr/>
                  </p:nvGrpSpPr>
                  <p:grpSpPr>
                    <a:xfrm>
                      <a:off x="4579164" y="3203653"/>
                      <a:ext cx="1244833" cy="1020397"/>
                      <a:chOff x="4579164" y="3203653"/>
                      <a:chExt cx="1244833" cy="1020397"/>
                    </a:xfrm>
                  </p:grpSpPr>
                  <p:sp>
                    <p:nvSpPr>
                      <p:cNvPr id="708" name="Google Shape;13533;p129"/>
                      <p:cNvSpPr/>
                      <p:nvPr/>
                    </p:nvSpPr>
                    <p:spPr>
                      <a:xfrm>
                        <a:off x="4617986" y="3614284"/>
                        <a:ext cx="53002" cy="21031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6739" h="2674" fill="none" extrusionOk="0">
                            <a:moveTo>
                              <a:pt x="0" y="0"/>
                            </a:moveTo>
                            <a:lnTo>
                              <a:pt x="6738" y="2674"/>
                            </a:lnTo>
                          </a:path>
                        </a:pathLst>
                      </a:custGeom>
                      <a:noFill/>
                      <a:ln w="1825" cap="flat" cmpd="sng">
                        <a:solidFill>
                          <a:srgbClr val="A5B7C5"/>
                        </a:solidFill>
                        <a:prstDash val="solid"/>
                        <a:miter lim="12096"/>
                        <a:headEnd type="none" w="sm" len="sm"/>
                        <a:tailEnd type="none" w="sm" len="sm"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709" name="Google Shape;13534;p129"/>
                      <p:cNvSpPr/>
                      <p:nvPr/>
                    </p:nvSpPr>
                    <p:spPr>
                      <a:xfrm>
                        <a:off x="4624545" y="3589069"/>
                        <a:ext cx="43682" cy="6318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54" h="8033" fill="none" extrusionOk="0">
                            <a:moveTo>
                              <a:pt x="1" y="8033"/>
                            </a:moveTo>
                            <a:lnTo>
                              <a:pt x="5553" y="1"/>
                            </a:lnTo>
                          </a:path>
                        </a:pathLst>
                      </a:custGeom>
                      <a:noFill/>
                      <a:ln w="1825" cap="flat" cmpd="sng">
                        <a:solidFill>
                          <a:srgbClr val="A5B7C5"/>
                        </a:solidFill>
                        <a:prstDash val="solid"/>
                        <a:miter lim="12096"/>
                        <a:headEnd type="none" w="sm" len="sm"/>
                        <a:tailEnd type="none" w="sm" len="sm"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710" name="Google Shape;13535;p129"/>
                      <p:cNvSpPr/>
                      <p:nvPr/>
                    </p:nvSpPr>
                    <p:spPr>
                      <a:xfrm>
                        <a:off x="4668220" y="3517907"/>
                        <a:ext cx="112178" cy="7117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4263" h="9049" fill="none" extrusionOk="0">
                            <a:moveTo>
                              <a:pt x="0" y="9049"/>
                            </a:moveTo>
                            <a:lnTo>
                              <a:pt x="14262" y="0"/>
                            </a:lnTo>
                          </a:path>
                        </a:pathLst>
                      </a:custGeom>
                      <a:noFill/>
                      <a:ln w="1825" cap="flat" cmpd="sng">
                        <a:solidFill>
                          <a:srgbClr val="A5B7C5"/>
                        </a:solidFill>
                        <a:prstDash val="solid"/>
                        <a:miter lim="12096"/>
                        <a:headEnd type="none" w="sm" len="sm"/>
                        <a:tailEnd type="none" w="sm" len="sm"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711" name="Google Shape;13536;p129"/>
                      <p:cNvSpPr/>
                      <p:nvPr/>
                    </p:nvSpPr>
                    <p:spPr>
                      <a:xfrm>
                        <a:off x="4706562" y="3516766"/>
                        <a:ext cx="77455" cy="7992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9848" h="10162" fill="none" extrusionOk="0">
                            <a:moveTo>
                              <a:pt x="0" y="10161"/>
                            </a:moveTo>
                            <a:lnTo>
                              <a:pt x="9847" y="0"/>
                            </a:lnTo>
                          </a:path>
                        </a:pathLst>
                      </a:custGeom>
                      <a:noFill/>
                      <a:ln w="1825" cap="flat" cmpd="sng">
                        <a:solidFill>
                          <a:srgbClr val="A5B7C5"/>
                        </a:solidFill>
                        <a:prstDash val="solid"/>
                        <a:miter lim="12096"/>
                        <a:headEnd type="none" w="sm" len="sm"/>
                        <a:tailEnd type="none" w="sm" len="sm"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712" name="Google Shape;13537;p129"/>
                      <p:cNvSpPr/>
                      <p:nvPr/>
                    </p:nvSpPr>
                    <p:spPr>
                      <a:xfrm>
                        <a:off x="4763646" y="3516766"/>
                        <a:ext cx="20370" cy="52806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590" h="6714" fill="none" extrusionOk="0">
                            <a:moveTo>
                              <a:pt x="0" y="6714"/>
                            </a:moveTo>
                            <a:lnTo>
                              <a:pt x="2589" y="0"/>
                            </a:lnTo>
                          </a:path>
                        </a:pathLst>
                      </a:custGeom>
                      <a:noFill/>
                      <a:ln w="1825" cap="flat" cmpd="sng">
                        <a:solidFill>
                          <a:srgbClr val="A5B7C5"/>
                        </a:solidFill>
                        <a:prstDash val="solid"/>
                        <a:miter lim="12096"/>
                        <a:headEnd type="none" w="sm" len="sm"/>
                        <a:tailEnd type="none" w="sm" len="sm"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713" name="Google Shape;13538;p129"/>
                      <p:cNvSpPr/>
                      <p:nvPr/>
                    </p:nvSpPr>
                    <p:spPr>
                      <a:xfrm>
                        <a:off x="4783151" y="3520565"/>
                        <a:ext cx="45861" cy="97432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831" h="12388" fill="none" extrusionOk="0">
                            <a:moveTo>
                              <a:pt x="5831" y="12388"/>
                            </a:moveTo>
                            <a:lnTo>
                              <a:pt x="0" y="1"/>
                            </a:lnTo>
                          </a:path>
                        </a:pathLst>
                      </a:custGeom>
                      <a:noFill/>
                      <a:ln w="1825" cap="flat" cmpd="sng">
                        <a:solidFill>
                          <a:srgbClr val="A5B7C5"/>
                        </a:solidFill>
                        <a:prstDash val="solid"/>
                        <a:miter lim="12096"/>
                        <a:headEnd type="none" w="sm" len="sm"/>
                        <a:tailEnd type="none" w="sm" len="sm"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714" name="Google Shape;13539;p129"/>
                      <p:cNvSpPr/>
                      <p:nvPr/>
                    </p:nvSpPr>
                    <p:spPr>
                      <a:xfrm>
                        <a:off x="4738242" y="3483175"/>
                        <a:ext cx="44917" cy="37398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711" h="4755" fill="none" extrusionOk="0">
                            <a:moveTo>
                              <a:pt x="1" y="1"/>
                            </a:moveTo>
                            <a:lnTo>
                              <a:pt x="5710" y="4755"/>
                            </a:lnTo>
                          </a:path>
                        </a:pathLst>
                      </a:custGeom>
                      <a:noFill/>
                      <a:ln w="1825" cap="flat" cmpd="sng">
                        <a:solidFill>
                          <a:srgbClr val="A5B7C5"/>
                        </a:solidFill>
                        <a:prstDash val="solid"/>
                        <a:miter lim="12096"/>
                        <a:headEnd type="none" w="sm" len="sm"/>
                        <a:tailEnd type="none" w="sm" len="sm"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715" name="Google Shape;13540;p129"/>
                      <p:cNvSpPr/>
                      <p:nvPr/>
                    </p:nvSpPr>
                    <p:spPr>
                      <a:xfrm>
                        <a:off x="4704941" y="3501823"/>
                        <a:ext cx="78217" cy="187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9945" h="2384" fill="none" extrusionOk="0">
                            <a:moveTo>
                              <a:pt x="1" y="1"/>
                            </a:moveTo>
                            <a:lnTo>
                              <a:pt x="9944" y="2384"/>
                            </a:lnTo>
                          </a:path>
                        </a:pathLst>
                      </a:custGeom>
                      <a:noFill/>
                      <a:ln w="1825" cap="flat" cmpd="sng">
                        <a:solidFill>
                          <a:srgbClr val="A5B7C5"/>
                        </a:solidFill>
                        <a:prstDash val="solid"/>
                        <a:miter lim="12096"/>
                        <a:headEnd type="none" w="sm" len="sm"/>
                        <a:tailEnd type="none" w="sm" len="sm"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716" name="Google Shape;13541;p129"/>
                      <p:cNvSpPr/>
                      <p:nvPr/>
                    </p:nvSpPr>
                    <p:spPr>
                      <a:xfrm>
                        <a:off x="4668220" y="3520565"/>
                        <a:ext cx="115796" cy="1932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4723" h="2457" fill="none" extrusionOk="0">
                            <a:moveTo>
                              <a:pt x="0" y="2457"/>
                            </a:moveTo>
                            <a:lnTo>
                              <a:pt x="14722" y="1"/>
                            </a:lnTo>
                          </a:path>
                        </a:pathLst>
                      </a:custGeom>
                      <a:noFill/>
                      <a:ln w="1825" cap="flat" cmpd="sng">
                        <a:solidFill>
                          <a:srgbClr val="A5B7C5"/>
                        </a:solidFill>
                        <a:prstDash val="solid"/>
                        <a:miter lim="12096"/>
                        <a:headEnd type="none" w="sm" len="sm"/>
                        <a:tailEnd type="none" w="sm" len="sm"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717" name="Google Shape;13542;p129"/>
                      <p:cNvSpPr/>
                      <p:nvPr/>
                    </p:nvSpPr>
                    <p:spPr>
                      <a:xfrm>
                        <a:off x="4813117" y="3462915"/>
                        <a:ext cx="40347" cy="51193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130" h="6509" fill="none" extrusionOk="0">
                            <a:moveTo>
                              <a:pt x="5130" y="6508"/>
                            </a:moveTo>
                            <a:lnTo>
                              <a:pt x="1" y="0"/>
                            </a:lnTo>
                          </a:path>
                        </a:pathLst>
                      </a:custGeom>
                      <a:noFill/>
                      <a:ln w="1825" cap="flat" cmpd="sng">
                        <a:solidFill>
                          <a:srgbClr val="A5B7C5"/>
                        </a:solidFill>
                        <a:prstDash val="solid"/>
                        <a:miter lim="12096"/>
                        <a:headEnd type="none" w="sm" len="sm"/>
                        <a:tailEnd type="none" w="sm" len="sm"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718" name="Google Shape;13543;p129"/>
                      <p:cNvSpPr/>
                      <p:nvPr/>
                    </p:nvSpPr>
                    <p:spPr>
                      <a:xfrm>
                        <a:off x="4787807" y="3462915"/>
                        <a:ext cx="25317" cy="550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3219" h="6993" fill="none" extrusionOk="0">
                            <a:moveTo>
                              <a:pt x="1" y="6992"/>
                            </a:moveTo>
                            <a:lnTo>
                              <a:pt x="3219" y="0"/>
                            </a:lnTo>
                          </a:path>
                        </a:pathLst>
                      </a:custGeom>
                      <a:noFill/>
                      <a:ln w="1825" cap="flat" cmpd="sng">
                        <a:solidFill>
                          <a:srgbClr val="A5B7C5"/>
                        </a:solidFill>
                        <a:prstDash val="solid"/>
                        <a:miter lim="12096"/>
                        <a:headEnd type="none" w="sm" len="sm"/>
                        <a:tailEnd type="none" w="sm" len="sm"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719" name="Google Shape;13544;p129"/>
                      <p:cNvSpPr/>
                      <p:nvPr/>
                    </p:nvSpPr>
                    <p:spPr>
                      <a:xfrm>
                        <a:off x="4781342" y="3514100"/>
                        <a:ext cx="72311" cy="6953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9194" h="884" fill="none" extrusionOk="0">
                            <a:moveTo>
                              <a:pt x="0" y="883"/>
                            </a:moveTo>
                            <a:lnTo>
                              <a:pt x="9194" y="0"/>
                            </a:lnTo>
                          </a:path>
                        </a:pathLst>
                      </a:custGeom>
                      <a:noFill/>
                      <a:ln w="1825" cap="flat" cmpd="sng">
                        <a:solidFill>
                          <a:srgbClr val="A5B7C5"/>
                        </a:solidFill>
                        <a:prstDash val="solid"/>
                        <a:miter lim="12096"/>
                        <a:headEnd type="none" w="sm" len="sm"/>
                        <a:tailEnd type="none" w="sm" len="sm"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720" name="Google Shape;13545;p129"/>
                      <p:cNvSpPr/>
                      <p:nvPr/>
                    </p:nvSpPr>
                    <p:spPr>
                      <a:xfrm>
                        <a:off x="4853645" y="3514100"/>
                        <a:ext cx="26175" cy="5918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3328" h="7525" fill="none" extrusionOk="0">
                            <a:moveTo>
                              <a:pt x="1" y="0"/>
                            </a:moveTo>
                            <a:lnTo>
                              <a:pt x="3328" y="7525"/>
                            </a:lnTo>
                          </a:path>
                        </a:pathLst>
                      </a:custGeom>
                      <a:noFill/>
                      <a:ln w="1825" cap="flat" cmpd="sng">
                        <a:solidFill>
                          <a:srgbClr val="A5B7C5"/>
                        </a:solidFill>
                        <a:prstDash val="solid"/>
                        <a:miter lim="12096"/>
                        <a:headEnd type="none" w="sm" len="sm"/>
                        <a:tailEnd type="none" w="sm" len="sm"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721" name="Google Shape;13546;p129"/>
                      <p:cNvSpPr/>
                      <p:nvPr/>
                    </p:nvSpPr>
                    <p:spPr>
                      <a:xfrm>
                        <a:off x="4827392" y="3514100"/>
                        <a:ext cx="26261" cy="100381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3339" h="12763" fill="none" extrusionOk="0">
                            <a:moveTo>
                              <a:pt x="3339" y="0"/>
                            </a:moveTo>
                            <a:lnTo>
                              <a:pt x="0" y="12762"/>
                            </a:lnTo>
                          </a:path>
                        </a:pathLst>
                      </a:custGeom>
                      <a:noFill/>
                      <a:ln w="1825" cap="flat" cmpd="sng">
                        <a:solidFill>
                          <a:srgbClr val="A5B7C5"/>
                        </a:solidFill>
                        <a:prstDash val="solid"/>
                        <a:miter lim="12096"/>
                        <a:headEnd type="none" w="sm" len="sm"/>
                        <a:tailEnd type="none" w="sm" len="sm"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grpSp>
                    <p:nvGrpSpPr>
                      <p:cNvPr id="722" name="Google Shape;13547;p129"/>
                      <p:cNvGrpSpPr/>
                      <p:nvPr/>
                    </p:nvGrpSpPr>
                    <p:grpSpPr>
                      <a:xfrm>
                        <a:off x="4579164" y="3203653"/>
                        <a:ext cx="1244833" cy="1020397"/>
                        <a:chOff x="4579164" y="3203653"/>
                        <a:chExt cx="1244833" cy="1020397"/>
                      </a:xfrm>
                    </p:grpSpPr>
                    <p:sp>
                      <p:nvSpPr>
                        <p:cNvPr id="723" name="Google Shape;13548;p129"/>
                        <p:cNvSpPr/>
                        <p:nvPr/>
                      </p:nvSpPr>
                      <p:spPr>
                        <a:xfrm>
                          <a:off x="4879812" y="3466721"/>
                          <a:ext cx="74411" cy="106563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9461" h="13549" fill="none" extrusionOk="0">
                              <a:moveTo>
                                <a:pt x="1" y="13549"/>
                              </a:moveTo>
                              <a:lnTo>
                                <a:pt x="9460" y="0"/>
                              </a:lnTo>
                            </a:path>
                          </a:pathLst>
                        </a:custGeom>
                        <a:noFill/>
                        <a:ln w="1825" cap="flat" cmpd="sng">
                          <a:solidFill>
                            <a:srgbClr val="A5B7C5"/>
                          </a:solidFill>
                          <a:prstDash val="solid"/>
                          <a:miter lim="12096"/>
                          <a:headEnd type="none" w="sm" len="sm"/>
                          <a:tailEnd type="none" w="sm" len="sm"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724" name="Google Shape;13549;p129"/>
                        <p:cNvSpPr/>
                        <p:nvPr/>
                      </p:nvSpPr>
                      <p:spPr>
                        <a:xfrm>
                          <a:off x="4954215" y="3408017"/>
                          <a:ext cx="105989" cy="58712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3476" h="7465" fill="none" extrusionOk="0">
                              <a:moveTo>
                                <a:pt x="0" y="7464"/>
                              </a:moveTo>
                              <a:lnTo>
                                <a:pt x="13476" y="0"/>
                              </a:lnTo>
                            </a:path>
                          </a:pathLst>
                        </a:custGeom>
                        <a:noFill/>
                        <a:ln w="1825" cap="flat" cmpd="sng">
                          <a:solidFill>
                            <a:srgbClr val="A5B7C5"/>
                          </a:solidFill>
                          <a:prstDash val="solid"/>
                          <a:miter lim="12096"/>
                          <a:headEnd type="none" w="sm" len="sm"/>
                          <a:tailEnd type="none" w="sm" len="sm"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725" name="Google Shape;13550;p129"/>
                        <p:cNvSpPr/>
                        <p:nvPr/>
                      </p:nvSpPr>
                      <p:spPr>
                        <a:xfrm>
                          <a:off x="4953924" y="3465195"/>
                          <a:ext cx="119792" cy="54811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5231" h="6969" fill="none" extrusionOk="0">
                              <a:moveTo>
                                <a:pt x="1" y="1"/>
                              </a:moveTo>
                              <a:lnTo>
                                <a:pt x="15231" y="6968"/>
                              </a:lnTo>
                            </a:path>
                          </a:pathLst>
                        </a:custGeom>
                        <a:noFill/>
                        <a:ln w="1825" cap="flat" cmpd="sng">
                          <a:solidFill>
                            <a:srgbClr val="A5B7C5"/>
                          </a:solidFill>
                          <a:prstDash val="solid"/>
                          <a:miter lim="12096"/>
                          <a:headEnd type="none" w="sm" len="sm"/>
                          <a:tailEnd type="none" w="sm" len="sm"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726" name="Google Shape;13551;p129"/>
                        <p:cNvSpPr/>
                        <p:nvPr/>
                      </p:nvSpPr>
                      <p:spPr>
                        <a:xfrm>
                          <a:off x="5073708" y="3521045"/>
                          <a:ext cx="26938" cy="71839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3425" h="9134" fill="none" extrusionOk="0">
                              <a:moveTo>
                                <a:pt x="1" y="0"/>
                              </a:moveTo>
                              <a:lnTo>
                                <a:pt x="3424" y="9133"/>
                              </a:lnTo>
                            </a:path>
                          </a:pathLst>
                        </a:custGeom>
                        <a:noFill/>
                        <a:ln w="1825" cap="flat" cmpd="sng">
                          <a:solidFill>
                            <a:srgbClr val="A5B7C5"/>
                          </a:solidFill>
                          <a:prstDash val="solid"/>
                          <a:miter lim="12096"/>
                          <a:headEnd type="none" w="sm" len="sm"/>
                          <a:tailEnd type="none" w="sm" len="sm"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727" name="Google Shape;13552;p129"/>
                        <p:cNvSpPr/>
                        <p:nvPr/>
                      </p:nvSpPr>
                      <p:spPr>
                        <a:xfrm>
                          <a:off x="5100637" y="3586309"/>
                          <a:ext cx="26741" cy="8116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3400" h="10320" fill="none" extrusionOk="0">
                              <a:moveTo>
                                <a:pt x="3399" y="10319"/>
                              </a:moveTo>
                              <a:lnTo>
                                <a:pt x="0" y="1"/>
                              </a:lnTo>
                            </a:path>
                          </a:pathLst>
                        </a:custGeom>
                        <a:noFill/>
                        <a:ln w="1825" cap="flat" cmpd="sng">
                          <a:solidFill>
                            <a:srgbClr val="A5B7C5"/>
                          </a:solidFill>
                          <a:prstDash val="solid"/>
                          <a:miter lim="12096"/>
                          <a:headEnd type="none" w="sm" len="sm"/>
                          <a:tailEnd type="none" w="sm" len="sm"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728" name="Google Shape;13553;p129"/>
                        <p:cNvSpPr/>
                        <p:nvPr/>
                      </p:nvSpPr>
                      <p:spPr>
                        <a:xfrm>
                          <a:off x="5088549" y="3252840"/>
                          <a:ext cx="693968" cy="52062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88235" h="66195" fill="none" extrusionOk="0">
                              <a:moveTo>
                                <a:pt x="1" y="63509"/>
                              </a:moveTo>
                              <a:lnTo>
                                <a:pt x="1537" y="42400"/>
                              </a:lnTo>
                              <a:lnTo>
                                <a:pt x="10077" y="22210"/>
                              </a:lnTo>
                              <a:cubicBezTo>
                                <a:pt x="10077" y="22210"/>
                                <a:pt x="14202" y="33218"/>
                                <a:pt x="14202" y="32384"/>
                              </a:cubicBezTo>
                              <a:cubicBezTo>
                                <a:pt x="14202" y="31561"/>
                                <a:pt x="26009" y="8976"/>
                                <a:pt x="26009" y="8976"/>
                              </a:cubicBezTo>
                              <a:lnTo>
                                <a:pt x="33618" y="31077"/>
                              </a:lnTo>
                              <a:lnTo>
                                <a:pt x="15025" y="46779"/>
                              </a:lnTo>
                              <a:lnTo>
                                <a:pt x="36037" y="48944"/>
                              </a:lnTo>
                              <a:lnTo>
                                <a:pt x="27557" y="58863"/>
                              </a:lnTo>
                              <a:lnTo>
                                <a:pt x="40803" y="66194"/>
                              </a:lnTo>
                              <a:lnTo>
                                <a:pt x="43586" y="48448"/>
                              </a:lnTo>
                              <a:lnTo>
                                <a:pt x="51122" y="29734"/>
                              </a:lnTo>
                              <a:lnTo>
                                <a:pt x="49670" y="16694"/>
                              </a:lnTo>
                              <a:lnTo>
                                <a:pt x="65263" y="21376"/>
                              </a:lnTo>
                              <a:lnTo>
                                <a:pt x="68819" y="9448"/>
                              </a:lnTo>
                              <a:lnTo>
                                <a:pt x="66098" y="1"/>
                              </a:lnTo>
                              <a:lnTo>
                                <a:pt x="88235" y="20069"/>
                              </a:lnTo>
                            </a:path>
                          </a:pathLst>
                        </a:custGeom>
                        <a:noFill/>
                        <a:ln w="1825" cap="flat" cmpd="sng">
                          <a:solidFill>
                            <a:srgbClr val="A5B7C5"/>
                          </a:solidFill>
                          <a:prstDash val="solid"/>
                          <a:miter lim="12096"/>
                          <a:headEnd type="none" w="sm" len="sm"/>
                          <a:tailEnd type="none" w="sm" len="sm"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729" name="Google Shape;13554;p129"/>
                        <p:cNvSpPr/>
                        <p:nvPr/>
                      </p:nvSpPr>
                      <p:spPr>
                        <a:xfrm>
                          <a:off x="5060203" y="3203653"/>
                          <a:ext cx="544588" cy="31635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69242" h="40223" fill="none" extrusionOk="0">
                              <a:moveTo>
                                <a:pt x="69242" y="6255"/>
                              </a:moveTo>
                              <a:lnTo>
                                <a:pt x="53274" y="22948"/>
                              </a:lnTo>
                              <a:lnTo>
                                <a:pt x="45532" y="5432"/>
                              </a:lnTo>
                              <a:lnTo>
                                <a:pt x="29613" y="14747"/>
                              </a:lnTo>
                              <a:lnTo>
                                <a:pt x="28790" y="1"/>
                              </a:lnTo>
                              <a:lnTo>
                                <a:pt x="13500" y="28912"/>
                              </a:lnTo>
                              <a:lnTo>
                                <a:pt x="4306" y="13089"/>
                              </a:lnTo>
                              <a:lnTo>
                                <a:pt x="0" y="25984"/>
                              </a:lnTo>
                              <a:lnTo>
                                <a:pt x="1718" y="40222"/>
                              </a:lnTo>
                            </a:path>
                          </a:pathLst>
                        </a:custGeom>
                        <a:noFill/>
                        <a:ln w="1825" cap="flat" cmpd="sng">
                          <a:solidFill>
                            <a:srgbClr val="A5B7C5"/>
                          </a:solidFill>
                          <a:prstDash val="solid"/>
                          <a:miter lim="12096"/>
                          <a:headEnd type="none" w="sm" len="sm"/>
                          <a:tailEnd type="none" w="sm" len="sm"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730" name="Google Shape;13555;p129"/>
                        <p:cNvSpPr/>
                        <p:nvPr/>
                      </p:nvSpPr>
                      <p:spPr>
                        <a:xfrm>
                          <a:off x="5127371" y="3507533"/>
                          <a:ext cx="124739" cy="26783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5860" h="34054" fill="none" extrusionOk="0">
                              <a:moveTo>
                                <a:pt x="9266" y="1"/>
                              </a:moveTo>
                              <a:lnTo>
                                <a:pt x="10101" y="14396"/>
                              </a:lnTo>
                              <a:lnTo>
                                <a:pt x="15859" y="34053"/>
                              </a:lnTo>
                              <a:lnTo>
                                <a:pt x="0" y="19851"/>
                              </a:lnTo>
                              <a:lnTo>
                                <a:pt x="1234" y="33642"/>
                              </a:lnTo>
                            </a:path>
                          </a:pathLst>
                        </a:custGeom>
                        <a:noFill/>
                        <a:ln w="1825" cap="flat" cmpd="sng">
                          <a:solidFill>
                            <a:srgbClr val="A5B7C5"/>
                          </a:solidFill>
                          <a:prstDash val="solid"/>
                          <a:miter lim="12096"/>
                          <a:headEnd type="none" w="sm" len="sm"/>
                          <a:tailEnd type="none" w="sm" len="sm"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731" name="Google Shape;13556;p129"/>
                        <p:cNvSpPr/>
                        <p:nvPr/>
                      </p:nvSpPr>
                      <p:spPr>
                        <a:xfrm>
                          <a:off x="5100637" y="3507533"/>
                          <a:ext cx="99618" cy="7878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2666" h="10017" fill="none" extrusionOk="0">
                              <a:moveTo>
                                <a:pt x="0" y="10017"/>
                              </a:moveTo>
                              <a:lnTo>
                                <a:pt x="12665" y="1"/>
                              </a:lnTo>
                            </a:path>
                          </a:pathLst>
                        </a:custGeom>
                        <a:noFill/>
                        <a:ln w="1825" cap="flat" cmpd="sng">
                          <a:solidFill>
                            <a:srgbClr val="A5B7C5"/>
                          </a:solidFill>
                          <a:prstDash val="solid"/>
                          <a:miter lim="12096"/>
                          <a:headEnd type="none" w="sm" len="sm"/>
                          <a:tailEnd type="none" w="sm" len="sm"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732" name="Google Shape;13557;p129"/>
                        <p:cNvSpPr/>
                        <p:nvPr/>
                      </p:nvSpPr>
                      <p:spPr>
                        <a:xfrm>
                          <a:off x="5200248" y="3501068"/>
                          <a:ext cx="156514" cy="6473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9900" h="823" fill="none" extrusionOk="0">
                              <a:moveTo>
                                <a:pt x="0" y="823"/>
                              </a:moveTo>
                              <a:lnTo>
                                <a:pt x="19900" y="0"/>
                              </a:lnTo>
                            </a:path>
                          </a:pathLst>
                        </a:custGeom>
                        <a:noFill/>
                        <a:ln w="1825" cap="flat" cmpd="sng">
                          <a:solidFill>
                            <a:srgbClr val="A5B7C5"/>
                          </a:solidFill>
                          <a:prstDash val="solid"/>
                          <a:miter lim="12096"/>
                          <a:headEnd type="none" w="sm" len="sm"/>
                          <a:tailEnd type="none" w="sm" len="sm"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733" name="Google Shape;13558;p129"/>
                        <p:cNvSpPr/>
                        <p:nvPr/>
                      </p:nvSpPr>
                      <p:spPr>
                        <a:xfrm>
                          <a:off x="5127371" y="3507533"/>
                          <a:ext cx="72885" cy="155853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9267" h="19816" fill="none" extrusionOk="0">
                              <a:moveTo>
                                <a:pt x="9266" y="1"/>
                              </a:moveTo>
                              <a:lnTo>
                                <a:pt x="0" y="19815"/>
                              </a:lnTo>
                            </a:path>
                          </a:pathLst>
                        </a:custGeom>
                        <a:noFill/>
                        <a:ln w="1825" cap="flat" cmpd="sng">
                          <a:solidFill>
                            <a:srgbClr val="A5B7C5"/>
                          </a:solidFill>
                          <a:prstDash val="solid"/>
                          <a:miter lim="12096"/>
                          <a:headEnd type="none" w="sm" len="sm"/>
                          <a:tailEnd type="none" w="sm" len="sm"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734" name="Google Shape;13559;p129"/>
                        <p:cNvSpPr/>
                        <p:nvPr/>
                      </p:nvSpPr>
                      <p:spPr>
                        <a:xfrm>
                          <a:off x="5352947" y="3384139"/>
                          <a:ext cx="126265" cy="117692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054" h="14964" fill="none" extrusionOk="0">
                              <a:moveTo>
                                <a:pt x="1" y="14964"/>
                              </a:moveTo>
                              <a:lnTo>
                                <a:pt x="16053" y="0"/>
                              </a:lnTo>
                            </a:path>
                          </a:pathLst>
                        </a:custGeom>
                        <a:noFill/>
                        <a:ln w="1825" cap="flat" cmpd="sng">
                          <a:solidFill>
                            <a:srgbClr val="A5B7C5"/>
                          </a:solidFill>
                          <a:prstDash val="solid"/>
                          <a:miter lim="12096"/>
                          <a:headEnd type="none" w="sm" len="sm"/>
                          <a:tailEnd type="none" w="sm" len="sm"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735" name="Google Shape;13560;p129"/>
                        <p:cNvSpPr/>
                        <p:nvPr/>
                      </p:nvSpPr>
                      <p:spPr>
                        <a:xfrm>
                          <a:off x="5356753" y="3246375"/>
                          <a:ext cx="61567" cy="2547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7828" h="32384" fill="none" extrusionOk="0">
                              <a:moveTo>
                                <a:pt x="1" y="32383"/>
                              </a:moveTo>
                              <a:lnTo>
                                <a:pt x="7827" y="0"/>
                              </a:lnTo>
                            </a:path>
                          </a:pathLst>
                        </a:custGeom>
                        <a:noFill/>
                        <a:ln w="1825" cap="flat" cmpd="sng">
                          <a:solidFill>
                            <a:srgbClr val="A5B7C5"/>
                          </a:solidFill>
                          <a:prstDash val="solid"/>
                          <a:miter lim="12096"/>
                          <a:headEnd type="none" w="sm" len="sm"/>
                          <a:tailEnd type="none" w="sm" len="sm"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736" name="Google Shape;13561;p129"/>
                        <p:cNvSpPr/>
                        <p:nvPr/>
                      </p:nvSpPr>
                      <p:spPr>
                        <a:xfrm>
                          <a:off x="5352947" y="3486698"/>
                          <a:ext cx="141483" cy="10571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7989" h="1344" fill="none" extrusionOk="0">
                              <a:moveTo>
                                <a:pt x="1" y="1343"/>
                              </a:moveTo>
                              <a:lnTo>
                                <a:pt x="17989" y="0"/>
                              </a:lnTo>
                            </a:path>
                          </a:pathLst>
                        </a:custGeom>
                        <a:noFill/>
                        <a:ln w="1825" cap="flat" cmpd="sng">
                          <a:solidFill>
                            <a:srgbClr val="A5B7C5"/>
                          </a:solidFill>
                          <a:prstDash val="solid"/>
                          <a:miter lim="12096"/>
                          <a:headEnd type="none" w="sm" len="sm"/>
                          <a:tailEnd type="none" w="sm" len="sm"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737" name="Google Shape;13562;p129"/>
                        <p:cNvSpPr/>
                        <p:nvPr/>
                      </p:nvSpPr>
                      <p:spPr>
                        <a:xfrm>
                          <a:off x="5353898" y="3501068"/>
                          <a:ext cx="18089" cy="1367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300" h="17384" fill="none" extrusionOk="0">
                              <a:moveTo>
                                <a:pt x="1" y="0"/>
                              </a:moveTo>
                              <a:lnTo>
                                <a:pt x="2299" y="17383"/>
                              </a:lnTo>
                            </a:path>
                          </a:pathLst>
                        </a:custGeom>
                        <a:noFill/>
                        <a:ln w="1825" cap="flat" cmpd="sng">
                          <a:solidFill>
                            <a:srgbClr val="A5B7C5"/>
                          </a:solidFill>
                          <a:prstDash val="solid"/>
                          <a:miter lim="12096"/>
                          <a:headEnd type="none" w="sm" len="sm"/>
                          <a:tailEnd type="none" w="sm" len="sm"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738" name="Google Shape;13563;p129"/>
                        <p:cNvSpPr/>
                        <p:nvPr/>
                      </p:nvSpPr>
                      <p:spPr>
                        <a:xfrm>
                          <a:off x="5206721" y="3620749"/>
                          <a:ext cx="102379" cy="98863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3017" h="12570" fill="none" extrusionOk="0">
                              <a:moveTo>
                                <a:pt x="0" y="1"/>
                              </a:moveTo>
                              <a:lnTo>
                                <a:pt x="13016" y="12569"/>
                              </a:lnTo>
                            </a:path>
                          </a:pathLst>
                        </a:custGeom>
                        <a:noFill/>
                        <a:ln w="1825" cap="flat" cmpd="sng">
                          <a:solidFill>
                            <a:srgbClr val="A5B7C5"/>
                          </a:solidFill>
                          <a:prstDash val="solid"/>
                          <a:miter lim="12096"/>
                          <a:headEnd type="none" w="sm" len="sm"/>
                          <a:tailEnd type="none" w="sm" len="sm"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739" name="Google Shape;13564;p129"/>
                        <p:cNvSpPr/>
                        <p:nvPr/>
                      </p:nvSpPr>
                      <p:spPr>
                        <a:xfrm>
                          <a:off x="5293102" y="3715798"/>
                          <a:ext cx="15997" cy="101238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034" h="12872" fill="none" extrusionOk="0">
                              <a:moveTo>
                                <a:pt x="2033" y="0"/>
                              </a:moveTo>
                              <a:lnTo>
                                <a:pt x="1" y="12871"/>
                              </a:lnTo>
                            </a:path>
                          </a:pathLst>
                        </a:custGeom>
                        <a:noFill/>
                        <a:ln w="1825" cap="flat" cmpd="sng">
                          <a:solidFill>
                            <a:srgbClr val="A5B7C5"/>
                          </a:solidFill>
                          <a:prstDash val="solid"/>
                          <a:miter lim="12096"/>
                          <a:headEnd type="none" w="sm" len="sm"/>
                          <a:tailEnd type="none" w="sm" len="sm"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740" name="Google Shape;13565;p129"/>
                        <p:cNvSpPr/>
                        <p:nvPr/>
                      </p:nvSpPr>
                      <p:spPr>
                        <a:xfrm>
                          <a:off x="5127371" y="3659854"/>
                          <a:ext cx="92862" cy="134539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1807" h="17106" fill="none" extrusionOk="0">
                              <a:moveTo>
                                <a:pt x="11807" y="17105"/>
                              </a:moveTo>
                              <a:lnTo>
                                <a:pt x="0" y="1"/>
                              </a:lnTo>
                            </a:path>
                          </a:pathLst>
                        </a:custGeom>
                        <a:noFill/>
                        <a:ln w="1825" cap="flat" cmpd="sng">
                          <a:solidFill>
                            <a:srgbClr val="A5B7C5"/>
                          </a:solidFill>
                          <a:prstDash val="solid"/>
                          <a:miter lim="12096"/>
                          <a:headEnd type="none" w="sm" len="sm"/>
                          <a:tailEnd type="none" w="sm" len="sm"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741" name="Google Shape;13566;p129"/>
                        <p:cNvSpPr/>
                        <p:nvPr/>
                      </p:nvSpPr>
                      <p:spPr>
                        <a:xfrm>
                          <a:off x="5479203" y="3327149"/>
                          <a:ext cx="150615" cy="56998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9150" h="7247" fill="none" extrusionOk="0">
                              <a:moveTo>
                                <a:pt x="19149" y="0"/>
                              </a:moveTo>
                              <a:lnTo>
                                <a:pt x="0" y="7246"/>
                              </a:lnTo>
                            </a:path>
                          </a:pathLst>
                        </a:custGeom>
                        <a:noFill/>
                        <a:ln w="1825" cap="flat" cmpd="sng">
                          <a:solidFill>
                            <a:srgbClr val="A5B7C5"/>
                          </a:solidFill>
                          <a:prstDash val="solid"/>
                          <a:miter lim="12096"/>
                          <a:headEnd type="none" w="sm" len="sm"/>
                          <a:tailEnd type="none" w="sm" len="sm"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742" name="Google Shape;13567;p129"/>
                        <p:cNvSpPr/>
                        <p:nvPr/>
                      </p:nvSpPr>
                      <p:spPr>
                        <a:xfrm>
                          <a:off x="5371980" y="3633790"/>
                          <a:ext cx="59373" cy="4003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7549" h="509" fill="none" extrusionOk="0">
                              <a:moveTo>
                                <a:pt x="0" y="508"/>
                              </a:moveTo>
                              <a:lnTo>
                                <a:pt x="7549" y="0"/>
                              </a:lnTo>
                            </a:path>
                          </a:pathLst>
                        </a:custGeom>
                        <a:noFill/>
                        <a:ln w="1825" cap="flat" cmpd="sng">
                          <a:solidFill>
                            <a:srgbClr val="A5B7C5"/>
                          </a:solidFill>
                          <a:prstDash val="solid"/>
                          <a:miter lim="12096"/>
                          <a:headEnd type="none" w="sm" len="sm"/>
                          <a:tailEnd type="none" w="sm" len="sm"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743" name="Google Shape;13568;p129"/>
                        <p:cNvSpPr/>
                        <p:nvPr/>
                      </p:nvSpPr>
                      <p:spPr>
                        <a:xfrm>
                          <a:off x="5352947" y="3497261"/>
                          <a:ext cx="78406" cy="136536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9969" h="17360" fill="none" extrusionOk="0">
                              <a:moveTo>
                                <a:pt x="9969" y="17359"/>
                              </a:moveTo>
                              <a:lnTo>
                                <a:pt x="1" y="0"/>
                              </a:lnTo>
                            </a:path>
                          </a:pathLst>
                        </a:custGeom>
                        <a:noFill/>
                        <a:ln w="1825" cap="flat" cmpd="sng">
                          <a:solidFill>
                            <a:srgbClr val="A5B7C5"/>
                          </a:solidFill>
                          <a:prstDash val="solid"/>
                          <a:miter lim="12096"/>
                          <a:headEnd type="none" w="sm" len="sm"/>
                          <a:tailEnd type="none" w="sm" len="sm"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744" name="Google Shape;13569;p129"/>
                        <p:cNvSpPr/>
                        <p:nvPr/>
                      </p:nvSpPr>
                      <p:spPr>
                        <a:xfrm>
                          <a:off x="4917296" y="3466721"/>
                          <a:ext cx="40733" cy="122356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179" h="15557" fill="none" extrusionOk="0">
                              <a:moveTo>
                                <a:pt x="1" y="15557"/>
                              </a:moveTo>
                              <a:lnTo>
                                <a:pt x="5178" y="0"/>
                              </a:lnTo>
                            </a:path>
                          </a:pathLst>
                        </a:custGeom>
                        <a:noFill/>
                        <a:ln w="1825" cap="flat" cmpd="sng">
                          <a:solidFill>
                            <a:srgbClr val="A5B7C5"/>
                          </a:solidFill>
                          <a:prstDash val="solid"/>
                          <a:miter lim="12096"/>
                          <a:headEnd type="none" w="sm" len="sm"/>
                          <a:tailEnd type="none" w="sm" len="sm"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745" name="Google Shape;13570;p129"/>
                        <p:cNvSpPr/>
                        <p:nvPr/>
                      </p:nvSpPr>
                      <p:spPr>
                        <a:xfrm>
                          <a:off x="5060203" y="3408017"/>
                          <a:ext cx="111416" cy="19513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4166" h="2481" fill="none" extrusionOk="0">
                              <a:moveTo>
                                <a:pt x="0" y="0"/>
                              </a:moveTo>
                              <a:lnTo>
                                <a:pt x="14165" y="2480"/>
                              </a:lnTo>
                            </a:path>
                          </a:pathLst>
                        </a:custGeom>
                        <a:noFill/>
                        <a:ln w="1825" cap="flat" cmpd="sng">
                          <a:solidFill>
                            <a:srgbClr val="A5B7C5"/>
                          </a:solidFill>
                          <a:prstDash val="solid"/>
                          <a:miter lim="12096"/>
                          <a:headEnd type="none" w="sm" len="sm"/>
                          <a:tailEnd type="none" w="sm" len="sm"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746" name="Google Shape;13571;p129"/>
                        <p:cNvSpPr/>
                        <p:nvPr/>
                      </p:nvSpPr>
                      <p:spPr>
                        <a:xfrm>
                          <a:off x="5127371" y="3620749"/>
                          <a:ext cx="79358" cy="42636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090" h="5421" fill="none" extrusionOk="0">
                              <a:moveTo>
                                <a:pt x="0" y="5420"/>
                              </a:moveTo>
                              <a:lnTo>
                                <a:pt x="10089" y="1"/>
                              </a:lnTo>
                            </a:path>
                          </a:pathLst>
                        </a:custGeom>
                        <a:noFill/>
                        <a:ln w="1825" cap="flat" cmpd="sng">
                          <a:solidFill>
                            <a:srgbClr val="A5B7C5"/>
                          </a:solidFill>
                          <a:prstDash val="solid"/>
                          <a:miter lim="12096"/>
                          <a:headEnd type="none" w="sm" len="sm"/>
                          <a:tailEnd type="none" w="sm" len="sm"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grpSp>
                      <p:nvGrpSpPr>
                        <p:cNvPr id="747" name="Google Shape;13572;p129"/>
                        <p:cNvGrpSpPr/>
                        <p:nvPr/>
                      </p:nvGrpSpPr>
                      <p:grpSpPr>
                        <a:xfrm>
                          <a:off x="4579164" y="3203653"/>
                          <a:ext cx="1244833" cy="1020397"/>
                          <a:chOff x="4579164" y="3203653"/>
                          <a:chExt cx="1244833" cy="1020397"/>
                        </a:xfrm>
                      </p:grpSpPr>
                      <p:sp>
                        <p:nvSpPr>
                          <p:cNvPr id="749" name="Google Shape;13573;p129"/>
                          <p:cNvSpPr/>
                          <p:nvPr/>
                        </p:nvSpPr>
                        <p:spPr>
                          <a:xfrm>
                            <a:off x="4949551" y="3708185"/>
                            <a:ext cx="37972" cy="381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4828" h="485" fill="none" extrusionOk="0">
                                <a:moveTo>
                                  <a:pt x="0" y="1"/>
                                </a:moveTo>
                                <a:lnTo>
                                  <a:pt x="4827" y="485"/>
                                </a:lnTo>
                              </a:path>
                            </a:pathLst>
                          </a:custGeom>
                          <a:noFill/>
                          <a:ln w="1825" cap="flat" cmpd="sng">
                            <a:solidFill>
                              <a:srgbClr val="A5B7C5"/>
                            </a:solidFill>
                            <a:prstDash val="solid"/>
                            <a:miter lim="12096"/>
                            <a:headEnd type="none" w="sm" len="sm"/>
                            <a:tailEnd type="none" w="sm" len="sm"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/>
                          </a:p>
                        </p:txBody>
                      </p:sp>
                      <p:grpSp>
                        <p:nvGrpSpPr>
                          <p:cNvPr id="750" name="Google Shape;13574;p129"/>
                          <p:cNvGrpSpPr/>
                          <p:nvPr/>
                        </p:nvGrpSpPr>
                        <p:grpSpPr>
                          <a:xfrm>
                            <a:off x="4579164" y="3203653"/>
                            <a:ext cx="1244833" cy="1020397"/>
                            <a:chOff x="4579164" y="3203653"/>
                            <a:chExt cx="1244833" cy="1020397"/>
                          </a:xfrm>
                        </p:grpSpPr>
                        <p:sp>
                          <p:nvSpPr>
                            <p:cNvPr id="751" name="Google Shape;13575;p129"/>
                            <p:cNvSpPr/>
                            <p:nvPr/>
                          </p:nvSpPr>
                          <p:spPr>
                            <a:xfrm>
                              <a:off x="4953357" y="3586309"/>
                              <a:ext cx="147288" cy="121884"/>
                            </a:xfrm>
                            <a:custGeom>
                              <a:avLst/>
                              <a:gdLst/>
                              <a:ahLst/>
                              <a:cxnLst/>
                              <a:rect l="l" t="t" r="r" b="b"/>
                              <a:pathLst>
                                <a:path w="18727" h="15497" fill="none" extrusionOk="0">
                                  <a:moveTo>
                                    <a:pt x="18726" y="1"/>
                                  </a:moveTo>
                                  <a:lnTo>
                                    <a:pt x="0" y="15497"/>
                                  </a:lnTo>
                                </a:path>
                              </a:pathLst>
                            </a:custGeom>
                            <a:noFill/>
                            <a:ln w="1825" cap="flat" cmpd="sng">
                              <a:solidFill>
                                <a:srgbClr val="A5B7C5"/>
                              </a:solidFill>
                              <a:prstDash val="solid"/>
                              <a:miter lim="12096"/>
                              <a:headEnd type="none" w="sm" len="sm"/>
                              <a:tailEnd type="none" w="sm" len="sm"/>
                            </a:ln>
                          </p:spPr>
                          <p:txBody>
                            <a:bodyPr spcFirstLastPara="1" wrap="square" lIns="91425" tIns="91425" rIns="91425" bIns="91425" anchor="ctr" anchorCtr="0">
                              <a:noAutofit/>
                            </a:bodyPr>
                            <a:lstStyle/>
                            <a:p>
                              <a:pPr marL="0" lvl="0" indent="0" algn="l" rtl="0"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None/>
                              </a:pPr>
                              <a:endParaRPr/>
                            </a:p>
                          </p:txBody>
                        </p:sp>
                        <p:sp>
                          <p:nvSpPr>
                            <p:cNvPr id="752" name="Google Shape;13576;p129"/>
                            <p:cNvSpPr/>
                            <p:nvPr/>
                          </p:nvSpPr>
                          <p:spPr>
                            <a:xfrm>
                              <a:off x="4987515" y="3592876"/>
                              <a:ext cx="113130" cy="119123"/>
                            </a:xfrm>
                            <a:custGeom>
                              <a:avLst/>
                              <a:gdLst/>
                              <a:ahLst/>
                              <a:cxnLst/>
                              <a:rect l="l" t="t" r="r" b="b"/>
                              <a:pathLst>
                                <a:path w="14384" h="15146" fill="none" extrusionOk="0">
                                  <a:moveTo>
                                    <a:pt x="0" y="15146"/>
                                  </a:moveTo>
                                  <a:lnTo>
                                    <a:pt x="14383" y="0"/>
                                  </a:lnTo>
                                </a:path>
                              </a:pathLst>
                            </a:custGeom>
                            <a:noFill/>
                            <a:ln w="1825" cap="flat" cmpd="sng">
                              <a:solidFill>
                                <a:srgbClr val="A5B7C5"/>
                              </a:solidFill>
                              <a:prstDash val="solid"/>
                              <a:miter lim="12096"/>
                              <a:headEnd type="none" w="sm" len="sm"/>
                              <a:tailEnd type="none" w="sm" len="sm"/>
                            </a:ln>
                          </p:spPr>
                          <p:txBody>
                            <a:bodyPr spcFirstLastPara="1" wrap="square" lIns="91425" tIns="91425" rIns="91425" bIns="91425" anchor="ctr" anchorCtr="0">
                              <a:noAutofit/>
                            </a:bodyPr>
                            <a:lstStyle/>
                            <a:p>
                              <a:pPr marL="0" lvl="0" indent="0" algn="l" rtl="0"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None/>
                              </a:pPr>
                              <a:endParaRPr/>
                            </a:p>
                          </p:txBody>
                        </p:sp>
                        <p:sp>
                          <p:nvSpPr>
                            <p:cNvPr id="753" name="Google Shape;13577;p129"/>
                            <p:cNvSpPr/>
                            <p:nvPr/>
                          </p:nvSpPr>
                          <p:spPr>
                            <a:xfrm>
                              <a:off x="4913395" y="3708185"/>
                              <a:ext cx="39970" cy="45389"/>
                            </a:xfrm>
                            <a:custGeom>
                              <a:avLst/>
                              <a:gdLst/>
                              <a:ahLst/>
                              <a:cxnLst/>
                              <a:rect l="l" t="t" r="r" b="b"/>
                              <a:pathLst>
                                <a:path w="5082" h="5771" fill="none" extrusionOk="0">
                                  <a:moveTo>
                                    <a:pt x="1" y="5771"/>
                                  </a:moveTo>
                                  <a:lnTo>
                                    <a:pt x="5081" y="1"/>
                                  </a:lnTo>
                                </a:path>
                              </a:pathLst>
                            </a:custGeom>
                            <a:noFill/>
                            <a:ln w="1825" cap="flat" cmpd="sng">
                              <a:solidFill>
                                <a:srgbClr val="A5B7C5"/>
                              </a:solidFill>
                              <a:prstDash val="solid"/>
                              <a:miter lim="12096"/>
                              <a:headEnd type="none" w="sm" len="sm"/>
                              <a:tailEnd type="none" w="sm" len="sm"/>
                            </a:ln>
                          </p:spPr>
                          <p:txBody>
                            <a:bodyPr spcFirstLastPara="1" wrap="square" lIns="91425" tIns="91425" rIns="91425" bIns="91425" anchor="ctr" anchorCtr="0">
                              <a:noAutofit/>
                            </a:bodyPr>
                            <a:lstStyle/>
                            <a:p>
                              <a:pPr marL="0" lvl="0" indent="0" algn="l" rtl="0"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None/>
                              </a:pPr>
                              <a:endParaRPr/>
                            </a:p>
                          </p:txBody>
                        </p:sp>
                        <p:sp>
                          <p:nvSpPr>
                            <p:cNvPr id="754" name="Google Shape;13578;p129"/>
                            <p:cNvSpPr/>
                            <p:nvPr/>
                          </p:nvSpPr>
                          <p:spPr>
                            <a:xfrm>
                              <a:off x="4888943" y="3704378"/>
                              <a:ext cx="60616" cy="26080"/>
                            </a:xfrm>
                            <a:custGeom>
                              <a:avLst/>
                              <a:gdLst/>
                              <a:ahLst/>
                              <a:cxnLst/>
                              <a:rect l="l" t="t" r="r" b="b"/>
                              <a:pathLst>
                                <a:path w="7707" h="3316" fill="none" extrusionOk="0">
                                  <a:moveTo>
                                    <a:pt x="1" y="3315"/>
                                  </a:moveTo>
                                  <a:lnTo>
                                    <a:pt x="7706" y="1"/>
                                  </a:lnTo>
                                </a:path>
                              </a:pathLst>
                            </a:custGeom>
                            <a:noFill/>
                            <a:ln w="1825" cap="flat" cmpd="sng">
                              <a:solidFill>
                                <a:srgbClr val="A5B7C5"/>
                              </a:solidFill>
                              <a:prstDash val="solid"/>
                              <a:miter lim="12096"/>
                              <a:headEnd type="none" w="sm" len="sm"/>
                              <a:tailEnd type="none" w="sm" len="sm"/>
                            </a:ln>
                          </p:spPr>
                          <p:txBody>
                            <a:bodyPr spcFirstLastPara="1" wrap="square" lIns="91425" tIns="91425" rIns="91425" bIns="91425" anchor="ctr" anchorCtr="0">
                              <a:noAutofit/>
                            </a:bodyPr>
                            <a:lstStyle/>
                            <a:p>
                              <a:pPr marL="0" lvl="0" indent="0" algn="l" rtl="0"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None/>
                              </a:pPr>
                              <a:endParaRPr/>
                            </a:p>
                          </p:txBody>
                        </p:sp>
                        <p:sp>
                          <p:nvSpPr>
                            <p:cNvPr id="755" name="Google Shape;13579;p129"/>
                            <p:cNvSpPr/>
                            <p:nvPr/>
                          </p:nvSpPr>
                          <p:spPr>
                            <a:xfrm>
                              <a:off x="4917296" y="3589069"/>
                              <a:ext cx="32262" cy="119123"/>
                            </a:xfrm>
                            <a:custGeom>
                              <a:avLst/>
                              <a:gdLst/>
                              <a:ahLst/>
                              <a:cxnLst/>
                              <a:rect l="l" t="t" r="r" b="b"/>
                              <a:pathLst>
                                <a:path w="4102" h="15146" fill="none" extrusionOk="0">
                                  <a:moveTo>
                                    <a:pt x="1" y="1"/>
                                  </a:moveTo>
                                  <a:lnTo>
                                    <a:pt x="4101" y="15146"/>
                                  </a:lnTo>
                                </a:path>
                              </a:pathLst>
                            </a:custGeom>
                            <a:noFill/>
                            <a:ln w="1825" cap="flat" cmpd="sng">
                              <a:solidFill>
                                <a:srgbClr val="A5B7C5"/>
                              </a:solidFill>
                              <a:prstDash val="solid"/>
                              <a:miter lim="12096"/>
                              <a:headEnd type="none" w="sm" len="sm"/>
                              <a:tailEnd type="none" w="sm" len="sm"/>
                            </a:ln>
                          </p:spPr>
                          <p:txBody>
                            <a:bodyPr spcFirstLastPara="1" wrap="square" lIns="91425" tIns="91425" rIns="91425" bIns="91425" anchor="ctr" anchorCtr="0">
                              <a:noAutofit/>
                            </a:bodyPr>
                            <a:lstStyle/>
                            <a:p>
                              <a:pPr marL="0" lvl="0" indent="0" algn="l" rtl="0"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None/>
                              </a:pPr>
                              <a:endParaRPr/>
                            </a:p>
                          </p:txBody>
                        </p:sp>
                        <p:sp>
                          <p:nvSpPr>
                            <p:cNvPr id="756" name="Google Shape;13580;p129"/>
                            <p:cNvSpPr/>
                            <p:nvPr/>
                          </p:nvSpPr>
                          <p:spPr>
                            <a:xfrm>
                              <a:off x="4949551" y="3708185"/>
                              <a:ext cx="22840" cy="72885"/>
                            </a:xfrm>
                            <a:custGeom>
                              <a:avLst/>
                              <a:gdLst/>
                              <a:ahLst/>
                              <a:cxnLst/>
                              <a:rect l="l" t="t" r="r" b="b"/>
                              <a:pathLst>
                                <a:path w="2904" h="9267" fill="none" extrusionOk="0">
                                  <a:moveTo>
                                    <a:pt x="0" y="1"/>
                                  </a:moveTo>
                                  <a:lnTo>
                                    <a:pt x="2904" y="9267"/>
                                  </a:lnTo>
                                </a:path>
                              </a:pathLst>
                            </a:custGeom>
                            <a:noFill/>
                            <a:ln w="1825" cap="flat" cmpd="sng">
                              <a:solidFill>
                                <a:srgbClr val="A5B7C5"/>
                              </a:solidFill>
                              <a:prstDash val="solid"/>
                              <a:miter lim="12096"/>
                              <a:headEnd type="none" w="sm" len="sm"/>
                              <a:tailEnd type="none" w="sm" len="sm"/>
                            </a:ln>
                          </p:spPr>
                          <p:txBody>
                            <a:bodyPr spcFirstLastPara="1" wrap="square" lIns="91425" tIns="91425" rIns="91425" bIns="91425" anchor="ctr" anchorCtr="0">
                              <a:noAutofit/>
                            </a:bodyPr>
                            <a:lstStyle/>
                            <a:p>
                              <a:pPr marL="0" lvl="0" indent="0" algn="l" rtl="0"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None/>
                              </a:pPr>
                              <a:endParaRPr/>
                            </a:p>
                          </p:txBody>
                        </p:sp>
                        <p:sp>
                          <p:nvSpPr>
                            <p:cNvPr id="757" name="Google Shape;13581;p129"/>
                            <p:cNvSpPr/>
                            <p:nvPr/>
                          </p:nvSpPr>
                          <p:spPr>
                            <a:xfrm>
                              <a:off x="4912066" y="3752237"/>
                              <a:ext cx="60325" cy="28833"/>
                            </a:xfrm>
                            <a:custGeom>
                              <a:avLst/>
                              <a:gdLst/>
                              <a:ahLst/>
                              <a:cxnLst/>
                              <a:rect l="l" t="t" r="r" b="b"/>
                              <a:pathLst>
                                <a:path w="7670" h="3666" fill="none" extrusionOk="0">
                                  <a:moveTo>
                                    <a:pt x="0" y="1"/>
                                  </a:moveTo>
                                  <a:lnTo>
                                    <a:pt x="7670" y="3666"/>
                                  </a:lnTo>
                                </a:path>
                              </a:pathLst>
                            </a:custGeom>
                            <a:noFill/>
                            <a:ln w="1825" cap="flat" cmpd="sng">
                              <a:solidFill>
                                <a:srgbClr val="A5B7C5"/>
                              </a:solidFill>
                              <a:prstDash val="solid"/>
                              <a:miter lim="12096"/>
                              <a:headEnd type="none" w="sm" len="sm"/>
                              <a:tailEnd type="none" w="sm" len="sm"/>
                            </a:ln>
                          </p:spPr>
                          <p:txBody>
                            <a:bodyPr spcFirstLastPara="1" wrap="square" lIns="91425" tIns="91425" rIns="91425" bIns="91425" anchor="ctr" anchorCtr="0">
                              <a:noAutofit/>
                            </a:bodyPr>
                            <a:lstStyle/>
                            <a:p>
                              <a:pPr marL="0" lvl="0" indent="0" algn="l" rtl="0"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None/>
                              </a:pPr>
                              <a:endParaRPr/>
                            </a:p>
                          </p:txBody>
                        </p:sp>
                        <p:grpSp>
                          <p:nvGrpSpPr>
                            <p:cNvPr id="758" name="Google Shape;13582;p129"/>
                            <p:cNvGrpSpPr/>
                            <p:nvPr/>
                          </p:nvGrpSpPr>
                          <p:grpSpPr>
                            <a:xfrm>
                              <a:off x="4579164" y="3203653"/>
                              <a:ext cx="1244833" cy="1020397"/>
                              <a:chOff x="4579164" y="3203653"/>
                              <a:chExt cx="1244833" cy="1020397"/>
                            </a:xfrm>
                          </p:grpSpPr>
                          <p:sp>
                            <p:nvSpPr>
                              <p:cNvPr id="762" name="Google Shape;13583;p129"/>
                              <p:cNvSpPr/>
                              <p:nvPr/>
                            </p:nvSpPr>
                            <p:spPr>
                              <a:xfrm>
                                <a:off x="4590301" y="3738347"/>
                                <a:ext cx="92956" cy="91722"/>
                              </a:xfrm>
                              <a:custGeom>
                                <a:avLst/>
                                <a:gdLst/>
                                <a:ahLst/>
                                <a:cxnLst/>
                                <a:rect l="l" t="t" r="r" b="b"/>
                                <a:pathLst>
                                  <a:path w="11819" h="11662" fill="none" extrusionOk="0">
                                    <a:moveTo>
                                      <a:pt x="0" y="0"/>
                                    </a:moveTo>
                                    <a:lnTo>
                                      <a:pt x="11819" y="11662"/>
                                    </a:lnTo>
                                  </a:path>
                                </a:pathLst>
                              </a:custGeom>
                              <a:noFill/>
                              <a:ln w="1825" cap="flat" cmpd="sng">
                                <a:solidFill>
                                  <a:srgbClr val="A5B7C5"/>
                                </a:solidFill>
                                <a:prstDash val="solid"/>
                                <a:miter lim="12096"/>
                                <a:headEnd type="none" w="sm" len="sm"/>
                                <a:tailEnd type="none" w="sm" len="sm"/>
                              </a:ln>
                            </p:spPr>
                            <p:txBody>
                              <a:bodyPr spcFirstLastPara="1" wrap="square" lIns="91425" tIns="91425" rIns="91425" bIns="91425" anchor="ctr" anchorCtr="0">
                                <a:noAutofit/>
                              </a:bodyPr>
                              <a:lstStyle/>
                              <a:p>
                                <a:pPr marL="0" lvl="0" indent="0" algn="l" rtl="0">
                                  <a:spcBef>
                                    <a:spcPts val="0"/>
                                  </a:spcBef>
                                  <a:spcAft>
                                    <a:spcPts val="0"/>
                                  </a:spcAft>
                                  <a:buNone/>
                                </a:pPr>
                                <a:endParaRPr/>
                              </a:p>
                            </p:txBody>
                          </p:sp>
                          <p:sp>
                            <p:nvSpPr>
                              <p:cNvPr id="763" name="Google Shape;13584;p129"/>
                              <p:cNvSpPr/>
                              <p:nvPr/>
                            </p:nvSpPr>
                            <p:spPr>
                              <a:xfrm>
                                <a:off x="4683250" y="3652241"/>
                                <a:ext cx="33591" cy="177828"/>
                              </a:xfrm>
                              <a:custGeom>
                                <a:avLst/>
                                <a:gdLst/>
                                <a:ahLst/>
                                <a:cxnLst/>
                                <a:rect l="l" t="t" r="r" b="b"/>
                                <a:pathLst>
                                  <a:path w="4271" h="22610" fill="none" extrusionOk="0">
                                    <a:moveTo>
                                      <a:pt x="1" y="22610"/>
                                    </a:moveTo>
                                    <a:lnTo>
                                      <a:pt x="4271" y="1"/>
                                    </a:lnTo>
                                  </a:path>
                                </a:pathLst>
                              </a:custGeom>
                              <a:noFill/>
                              <a:ln w="1825" cap="flat" cmpd="sng">
                                <a:solidFill>
                                  <a:srgbClr val="A5B7C5"/>
                                </a:solidFill>
                                <a:prstDash val="solid"/>
                                <a:miter lim="12096"/>
                                <a:headEnd type="none" w="sm" len="sm"/>
                                <a:tailEnd type="none" w="sm" len="sm"/>
                              </a:ln>
                            </p:spPr>
                            <p:txBody>
                              <a:bodyPr spcFirstLastPara="1" wrap="square" lIns="91425" tIns="91425" rIns="91425" bIns="91425" anchor="ctr" anchorCtr="0">
                                <a:noAutofit/>
                              </a:bodyPr>
                              <a:lstStyle/>
                              <a:p>
                                <a:pPr marL="0" lvl="0" indent="0" algn="l" rtl="0">
                                  <a:spcBef>
                                    <a:spcPts val="0"/>
                                  </a:spcBef>
                                  <a:spcAft>
                                    <a:spcPts val="0"/>
                                  </a:spcAft>
                                  <a:buNone/>
                                </a:pPr>
                                <a:endParaRPr/>
                              </a:p>
                            </p:txBody>
                          </p:sp>
                          <p:sp>
                            <p:nvSpPr>
                              <p:cNvPr id="764" name="Google Shape;13585;p129"/>
                              <p:cNvSpPr/>
                              <p:nvPr/>
                            </p:nvSpPr>
                            <p:spPr>
                              <a:xfrm>
                                <a:off x="4716833" y="3652241"/>
                                <a:ext cx="70982" cy="207707"/>
                              </a:xfrm>
                              <a:custGeom>
                                <a:avLst/>
                                <a:gdLst/>
                                <a:ahLst/>
                                <a:cxnLst/>
                                <a:rect l="l" t="t" r="r" b="b"/>
                                <a:pathLst>
                                  <a:path w="9025" h="26409" fill="none" extrusionOk="0">
                                    <a:moveTo>
                                      <a:pt x="1" y="1"/>
                                    </a:moveTo>
                                    <a:lnTo>
                                      <a:pt x="9025" y="26408"/>
                                    </a:lnTo>
                                  </a:path>
                                </a:pathLst>
                              </a:custGeom>
                              <a:noFill/>
                              <a:ln w="1825" cap="flat" cmpd="sng">
                                <a:solidFill>
                                  <a:srgbClr val="A5B7C5"/>
                                </a:solidFill>
                                <a:prstDash val="solid"/>
                                <a:miter lim="12096"/>
                                <a:headEnd type="none" w="sm" len="sm"/>
                                <a:tailEnd type="none" w="sm" len="sm"/>
                              </a:ln>
                            </p:spPr>
                            <p:txBody>
                              <a:bodyPr spcFirstLastPara="1" wrap="square" lIns="91425" tIns="91425" rIns="91425" bIns="91425" anchor="ctr" anchorCtr="0">
                                <a:noAutofit/>
                              </a:bodyPr>
                              <a:lstStyle/>
                              <a:p>
                                <a:pPr marL="0" lvl="0" indent="0" algn="l" rtl="0">
                                  <a:spcBef>
                                    <a:spcPts val="0"/>
                                  </a:spcBef>
                                  <a:spcAft>
                                    <a:spcPts val="0"/>
                                  </a:spcAft>
                                  <a:buNone/>
                                </a:pPr>
                                <a:endParaRPr/>
                              </a:p>
                            </p:txBody>
                          </p:sp>
                          <p:sp>
                            <p:nvSpPr>
                              <p:cNvPr id="765" name="Google Shape;13586;p129"/>
                              <p:cNvSpPr/>
                              <p:nvPr/>
                            </p:nvSpPr>
                            <p:spPr>
                              <a:xfrm>
                                <a:off x="4813117" y="3694578"/>
                                <a:ext cx="44154" cy="139297"/>
                              </a:xfrm>
                              <a:custGeom>
                                <a:avLst/>
                                <a:gdLst/>
                                <a:ahLst/>
                                <a:cxnLst/>
                                <a:rect l="l" t="t" r="r" b="b"/>
                                <a:pathLst>
                                  <a:path w="5614" h="17711" fill="none" extrusionOk="0">
                                    <a:moveTo>
                                      <a:pt x="5614" y="17711"/>
                                    </a:moveTo>
                                    <a:lnTo>
                                      <a:pt x="1" y="1"/>
                                    </a:lnTo>
                                  </a:path>
                                </a:pathLst>
                              </a:custGeom>
                              <a:noFill/>
                              <a:ln w="1825" cap="flat" cmpd="sng">
                                <a:solidFill>
                                  <a:srgbClr val="A5B7C5"/>
                                </a:solidFill>
                                <a:prstDash val="solid"/>
                                <a:miter lim="12096"/>
                                <a:headEnd type="none" w="sm" len="sm"/>
                                <a:tailEnd type="none" w="sm" len="sm"/>
                              </a:ln>
                            </p:spPr>
                            <p:txBody>
                              <a:bodyPr spcFirstLastPara="1" wrap="square" lIns="91425" tIns="91425" rIns="91425" bIns="91425" anchor="ctr" anchorCtr="0">
                                <a:noAutofit/>
                              </a:bodyPr>
                              <a:lstStyle/>
                              <a:p>
                                <a:pPr marL="0" lvl="0" indent="0" algn="l" rtl="0">
                                  <a:spcBef>
                                    <a:spcPts val="0"/>
                                  </a:spcBef>
                                  <a:spcAft>
                                    <a:spcPts val="0"/>
                                  </a:spcAft>
                                  <a:buNone/>
                                </a:pPr>
                                <a:endParaRPr/>
                              </a:p>
                            </p:txBody>
                          </p:sp>
                          <p:sp>
                            <p:nvSpPr>
                              <p:cNvPr id="766" name="Google Shape;13587;p129"/>
                              <p:cNvSpPr/>
                              <p:nvPr/>
                            </p:nvSpPr>
                            <p:spPr>
                              <a:xfrm>
                                <a:off x="4787807" y="3694578"/>
                                <a:ext cx="25317" cy="165369"/>
                              </a:xfrm>
                              <a:custGeom>
                                <a:avLst/>
                                <a:gdLst/>
                                <a:ahLst/>
                                <a:cxnLst/>
                                <a:rect l="l" t="t" r="r" b="b"/>
                                <a:pathLst>
                                  <a:path w="3219" h="21026" fill="none" extrusionOk="0">
                                    <a:moveTo>
                                      <a:pt x="3219" y="1"/>
                                    </a:moveTo>
                                    <a:lnTo>
                                      <a:pt x="1" y="21025"/>
                                    </a:lnTo>
                                  </a:path>
                                </a:pathLst>
                              </a:custGeom>
                              <a:noFill/>
                              <a:ln w="1825" cap="flat" cmpd="sng">
                                <a:solidFill>
                                  <a:srgbClr val="A5B7C5"/>
                                </a:solidFill>
                                <a:prstDash val="solid"/>
                                <a:miter lim="12096"/>
                                <a:headEnd type="none" w="sm" len="sm"/>
                                <a:tailEnd type="none" w="sm" len="sm"/>
                              </a:ln>
                            </p:spPr>
                            <p:txBody>
                              <a:bodyPr spcFirstLastPara="1" wrap="square" lIns="91425" tIns="91425" rIns="91425" bIns="91425" anchor="ctr" anchorCtr="0">
                                <a:noAutofit/>
                              </a:bodyPr>
                              <a:lstStyle/>
                              <a:p>
                                <a:pPr marL="0" lvl="0" indent="0" algn="l" rtl="0">
                                  <a:spcBef>
                                    <a:spcPts val="0"/>
                                  </a:spcBef>
                                  <a:spcAft>
                                    <a:spcPts val="0"/>
                                  </a:spcAft>
                                  <a:buNone/>
                                </a:pPr>
                                <a:endParaRPr/>
                              </a:p>
                            </p:txBody>
                          </p:sp>
                          <p:sp>
                            <p:nvSpPr>
                              <p:cNvPr id="767" name="Google Shape;13588;p129"/>
                              <p:cNvSpPr/>
                              <p:nvPr/>
                            </p:nvSpPr>
                            <p:spPr>
                              <a:xfrm>
                                <a:off x="4683250" y="3830061"/>
                                <a:ext cx="106374" cy="25223"/>
                              </a:xfrm>
                              <a:custGeom>
                                <a:avLst/>
                                <a:gdLst/>
                                <a:ahLst/>
                                <a:cxnLst/>
                                <a:rect l="l" t="t" r="r" b="b"/>
                                <a:pathLst>
                                  <a:path w="13525" h="3207" fill="none" extrusionOk="0">
                                    <a:moveTo>
                                      <a:pt x="1" y="1"/>
                                    </a:moveTo>
                                    <a:lnTo>
                                      <a:pt x="13525" y="3206"/>
                                    </a:lnTo>
                                  </a:path>
                                </a:pathLst>
                              </a:custGeom>
                              <a:noFill/>
                              <a:ln w="1825" cap="flat" cmpd="sng">
                                <a:solidFill>
                                  <a:srgbClr val="A5B7C5"/>
                                </a:solidFill>
                                <a:prstDash val="solid"/>
                                <a:miter lim="12096"/>
                                <a:headEnd type="none" w="sm" len="sm"/>
                                <a:tailEnd type="none" w="sm" len="sm"/>
                              </a:ln>
                            </p:spPr>
                            <p:txBody>
                              <a:bodyPr spcFirstLastPara="1" wrap="square" lIns="91425" tIns="91425" rIns="91425" bIns="91425" anchor="ctr" anchorCtr="0">
                                <a:noAutofit/>
                              </a:bodyPr>
                              <a:lstStyle/>
                              <a:p>
                                <a:pPr marL="0" lvl="0" indent="0" algn="l" rtl="0">
                                  <a:spcBef>
                                    <a:spcPts val="0"/>
                                  </a:spcBef>
                                  <a:spcAft>
                                    <a:spcPts val="0"/>
                                  </a:spcAft>
                                  <a:buNone/>
                                </a:pPr>
                                <a:endParaRPr/>
                              </a:p>
                            </p:txBody>
                          </p:sp>
                          <p:sp>
                            <p:nvSpPr>
                              <p:cNvPr id="768" name="Google Shape;13589;p129"/>
                              <p:cNvSpPr/>
                              <p:nvPr/>
                            </p:nvSpPr>
                            <p:spPr>
                              <a:xfrm>
                                <a:off x="4670980" y="3830061"/>
                                <a:ext cx="12277" cy="79263"/>
                              </a:xfrm>
                              <a:custGeom>
                                <a:avLst/>
                                <a:gdLst/>
                                <a:ahLst/>
                                <a:cxnLst/>
                                <a:rect l="l" t="t" r="r" b="b"/>
                                <a:pathLst>
                                  <a:path w="1561" h="10078" fill="none" extrusionOk="0">
                                    <a:moveTo>
                                      <a:pt x="1561" y="1"/>
                                    </a:moveTo>
                                    <a:lnTo>
                                      <a:pt x="0" y="10077"/>
                                    </a:lnTo>
                                  </a:path>
                                </a:pathLst>
                              </a:custGeom>
                              <a:noFill/>
                              <a:ln w="1825" cap="flat" cmpd="sng">
                                <a:solidFill>
                                  <a:srgbClr val="A5B7C5"/>
                                </a:solidFill>
                                <a:prstDash val="solid"/>
                                <a:miter lim="12096"/>
                                <a:headEnd type="none" w="sm" len="sm"/>
                                <a:tailEnd type="none" w="sm" len="sm"/>
                              </a:ln>
                            </p:spPr>
                            <p:txBody>
                              <a:bodyPr spcFirstLastPara="1" wrap="square" lIns="91425" tIns="91425" rIns="91425" bIns="91425" anchor="ctr" anchorCtr="0">
                                <a:noAutofit/>
                              </a:bodyPr>
                              <a:lstStyle/>
                              <a:p>
                                <a:pPr marL="0" lvl="0" indent="0" algn="l" rtl="0">
                                  <a:spcBef>
                                    <a:spcPts val="0"/>
                                  </a:spcBef>
                                  <a:spcAft>
                                    <a:spcPts val="0"/>
                                  </a:spcAft>
                                  <a:buNone/>
                                </a:pPr>
                                <a:endParaRPr/>
                              </a:p>
                            </p:txBody>
                          </p:sp>
                          <p:sp>
                            <p:nvSpPr>
                              <p:cNvPr id="769" name="Google Shape;13590;p129"/>
                              <p:cNvSpPr/>
                              <p:nvPr/>
                            </p:nvSpPr>
                            <p:spPr>
                              <a:xfrm>
                                <a:off x="4583828" y="3830061"/>
                                <a:ext cx="99429" cy="34543"/>
                              </a:xfrm>
                              <a:custGeom>
                                <a:avLst/>
                                <a:gdLst/>
                                <a:ahLst/>
                                <a:cxnLst/>
                                <a:rect l="l" t="t" r="r" b="b"/>
                                <a:pathLst>
                                  <a:path w="12642" h="4392" fill="none" extrusionOk="0">
                                    <a:moveTo>
                                      <a:pt x="0" y="4392"/>
                                    </a:moveTo>
                                    <a:lnTo>
                                      <a:pt x="12642" y="1"/>
                                    </a:lnTo>
                                  </a:path>
                                </a:pathLst>
                              </a:custGeom>
                              <a:noFill/>
                              <a:ln w="1825" cap="flat" cmpd="sng">
                                <a:solidFill>
                                  <a:srgbClr val="A5B7C5"/>
                                </a:solidFill>
                                <a:prstDash val="solid"/>
                                <a:miter lim="12096"/>
                                <a:headEnd type="none" w="sm" len="sm"/>
                                <a:tailEnd type="none" w="sm" len="sm"/>
                              </a:ln>
                            </p:spPr>
                            <p:txBody>
                              <a:bodyPr spcFirstLastPara="1" wrap="square" lIns="91425" tIns="91425" rIns="91425" bIns="91425" anchor="ctr" anchorCtr="0">
                                <a:noAutofit/>
                              </a:bodyPr>
                              <a:lstStyle/>
                              <a:p>
                                <a:pPr marL="0" lvl="0" indent="0" algn="l" rtl="0">
                                  <a:spcBef>
                                    <a:spcPts val="0"/>
                                  </a:spcBef>
                                  <a:spcAft>
                                    <a:spcPts val="0"/>
                                  </a:spcAft>
                                  <a:buNone/>
                                </a:pPr>
                                <a:endParaRPr/>
                              </a:p>
                            </p:txBody>
                          </p:sp>
                          <p:sp>
                            <p:nvSpPr>
                              <p:cNvPr id="770" name="Google Shape;13591;p129"/>
                              <p:cNvSpPr/>
                              <p:nvPr/>
                            </p:nvSpPr>
                            <p:spPr>
                              <a:xfrm>
                                <a:off x="4683250" y="3830061"/>
                                <a:ext cx="50336" cy="117983"/>
                              </a:xfrm>
                              <a:custGeom>
                                <a:avLst/>
                                <a:gdLst/>
                                <a:ahLst/>
                                <a:cxnLst/>
                                <a:rect l="l" t="t" r="r" b="b"/>
                                <a:pathLst>
                                  <a:path w="6400" h="15001" fill="none" extrusionOk="0">
                                    <a:moveTo>
                                      <a:pt x="1" y="1"/>
                                    </a:moveTo>
                                    <a:lnTo>
                                      <a:pt x="6400" y="15001"/>
                                    </a:lnTo>
                                  </a:path>
                                </a:pathLst>
                              </a:custGeom>
                              <a:noFill/>
                              <a:ln w="1825" cap="flat" cmpd="sng">
                                <a:solidFill>
                                  <a:srgbClr val="A5B7C5"/>
                                </a:solidFill>
                                <a:prstDash val="solid"/>
                                <a:miter lim="12096"/>
                                <a:headEnd type="none" w="sm" len="sm"/>
                                <a:tailEnd type="none" w="sm" len="sm"/>
                              </a:ln>
                            </p:spPr>
                            <p:txBody>
                              <a:bodyPr spcFirstLastPara="1" wrap="square" lIns="91425" tIns="91425" rIns="91425" bIns="91425" anchor="ctr" anchorCtr="0">
                                <a:noAutofit/>
                              </a:bodyPr>
                              <a:lstStyle/>
                              <a:p>
                                <a:pPr marL="0" lvl="0" indent="0" algn="l" rtl="0">
                                  <a:spcBef>
                                    <a:spcPts val="0"/>
                                  </a:spcBef>
                                  <a:spcAft>
                                    <a:spcPts val="0"/>
                                  </a:spcAft>
                                  <a:buNone/>
                                </a:pPr>
                                <a:endParaRPr/>
                              </a:p>
                            </p:txBody>
                          </p:sp>
                          <p:sp>
                            <p:nvSpPr>
                              <p:cNvPr id="771" name="Google Shape;13592;p129"/>
                              <p:cNvSpPr/>
                              <p:nvPr/>
                            </p:nvSpPr>
                            <p:spPr>
                              <a:xfrm>
                                <a:off x="4733578" y="3855276"/>
                                <a:ext cx="56046" cy="92768"/>
                              </a:xfrm>
                              <a:custGeom>
                                <a:avLst/>
                                <a:gdLst/>
                                <a:ahLst/>
                                <a:cxnLst/>
                                <a:rect l="l" t="t" r="r" b="b"/>
                                <a:pathLst>
                                  <a:path w="7126" h="11795" fill="none" extrusionOk="0">
                                    <a:moveTo>
                                      <a:pt x="1" y="11795"/>
                                    </a:moveTo>
                                    <a:lnTo>
                                      <a:pt x="7126" y="0"/>
                                    </a:lnTo>
                                  </a:path>
                                </a:pathLst>
                              </a:custGeom>
                              <a:noFill/>
                              <a:ln w="1825" cap="flat" cmpd="sng">
                                <a:solidFill>
                                  <a:srgbClr val="A5B7C5"/>
                                </a:solidFill>
                                <a:prstDash val="solid"/>
                                <a:miter lim="12096"/>
                                <a:headEnd type="none" w="sm" len="sm"/>
                                <a:tailEnd type="none" w="sm" len="sm"/>
                              </a:ln>
                            </p:spPr>
                            <p:txBody>
                              <a:bodyPr spcFirstLastPara="1" wrap="square" lIns="91425" tIns="91425" rIns="91425" bIns="91425" anchor="ctr" anchorCtr="0">
                                <a:noAutofit/>
                              </a:bodyPr>
                              <a:lstStyle/>
                              <a:p>
                                <a:pPr marL="0" lvl="0" indent="0" algn="l" rtl="0">
                                  <a:spcBef>
                                    <a:spcPts val="0"/>
                                  </a:spcBef>
                                  <a:spcAft>
                                    <a:spcPts val="0"/>
                                  </a:spcAft>
                                  <a:buNone/>
                                </a:pPr>
                                <a:endParaRPr/>
                              </a:p>
                            </p:txBody>
                          </p:sp>
                          <p:sp>
                            <p:nvSpPr>
                              <p:cNvPr id="772" name="Google Shape;13593;p129"/>
                              <p:cNvSpPr/>
                              <p:nvPr/>
                            </p:nvSpPr>
                            <p:spPr>
                              <a:xfrm>
                                <a:off x="4888943" y="3730450"/>
                                <a:ext cx="34928" cy="89252"/>
                              </a:xfrm>
                              <a:custGeom>
                                <a:avLst/>
                                <a:gdLst/>
                                <a:ahLst/>
                                <a:cxnLst/>
                                <a:rect l="l" t="t" r="r" b="b"/>
                                <a:pathLst>
                                  <a:path w="4441" h="11348" fill="none" extrusionOk="0">
                                    <a:moveTo>
                                      <a:pt x="4440" y="11347"/>
                                    </a:moveTo>
                                    <a:lnTo>
                                      <a:pt x="1" y="0"/>
                                    </a:lnTo>
                                  </a:path>
                                </a:pathLst>
                              </a:custGeom>
                              <a:noFill/>
                              <a:ln w="1825" cap="flat" cmpd="sng">
                                <a:solidFill>
                                  <a:srgbClr val="A5B7C5"/>
                                </a:solidFill>
                                <a:prstDash val="solid"/>
                                <a:miter lim="12096"/>
                                <a:headEnd type="none" w="sm" len="sm"/>
                                <a:tailEnd type="none" w="sm" len="sm"/>
                              </a:ln>
                            </p:spPr>
                            <p:txBody>
                              <a:bodyPr spcFirstLastPara="1" wrap="square" lIns="91425" tIns="91425" rIns="91425" bIns="91425" anchor="ctr" anchorCtr="0">
                                <a:noAutofit/>
                              </a:bodyPr>
                              <a:lstStyle/>
                              <a:p>
                                <a:pPr marL="0" lvl="0" indent="0" algn="l" rtl="0">
                                  <a:spcBef>
                                    <a:spcPts val="0"/>
                                  </a:spcBef>
                                  <a:spcAft>
                                    <a:spcPts val="0"/>
                                  </a:spcAft>
                                  <a:buNone/>
                                </a:pPr>
                                <a:endParaRPr/>
                              </a:p>
                            </p:txBody>
                          </p:sp>
                          <p:sp>
                            <p:nvSpPr>
                              <p:cNvPr id="773" name="Google Shape;13594;p129"/>
                              <p:cNvSpPr/>
                              <p:nvPr/>
                            </p:nvSpPr>
                            <p:spPr>
                              <a:xfrm>
                                <a:off x="4590301" y="3667468"/>
                                <a:ext cx="49762" cy="70887"/>
                              </a:xfrm>
                              <a:custGeom>
                                <a:avLst/>
                                <a:gdLst/>
                                <a:ahLst/>
                                <a:cxnLst/>
                                <a:rect l="l" t="t" r="r" b="b"/>
                                <a:pathLst>
                                  <a:path w="6327" h="9013" fill="none" extrusionOk="0">
                                    <a:moveTo>
                                      <a:pt x="0" y="9012"/>
                                    </a:moveTo>
                                    <a:lnTo>
                                      <a:pt x="6327" y="0"/>
                                    </a:lnTo>
                                  </a:path>
                                </a:pathLst>
                              </a:custGeom>
                              <a:noFill/>
                              <a:ln w="1825" cap="flat" cmpd="sng">
                                <a:solidFill>
                                  <a:srgbClr val="A5B7C5"/>
                                </a:solidFill>
                                <a:prstDash val="solid"/>
                                <a:miter lim="12096"/>
                                <a:headEnd type="none" w="sm" len="sm"/>
                                <a:tailEnd type="none" w="sm" len="sm"/>
                              </a:ln>
                            </p:spPr>
                            <p:txBody>
                              <a:bodyPr spcFirstLastPara="1" wrap="square" lIns="91425" tIns="91425" rIns="91425" bIns="91425" anchor="ctr" anchorCtr="0">
                                <a:noAutofit/>
                              </a:bodyPr>
                              <a:lstStyle/>
                              <a:p>
                                <a:pPr marL="0" lvl="0" indent="0" algn="l" rtl="0">
                                  <a:spcBef>
                                    <a:spcPts val="0"/>
                                  </a:spcBef>
                                  <a:spcAft>
                                    <a:spcPts val="0"/>
                                  </a:spcAft>
                                  <a:buNone/>
                                </a:pPr>
                                <a:endParaRPr/>
                              </a:p>
                            </p:txBody>
                          </p:sp>
                          <p:sp>
                            <p:nvSpPr>
                              <p:cNvPr id="774" name="Google Shape;13595;p129"/>
                              <p:cNvSpPr/>
                              <p:nvPr/>
                            </p:nvSpPr>
                            <p:spPr>
                              <a:xfrm>
                                <a:off x="4640338" y="3648536"/>
                                <a:ext cx="80593" cy="20268"/>
                              </a:xfrm>
                              <a:custGeom>
                                <a:avLst/>
                                <a:gdLst/>
                                <a:ahLst/>
                                <a:cxnLst/>
                                <a:rect l="l" t="t" r="r" b="b"/>
                                <a:pathLst>
                                  <a:path w="10247" h="2577" fill="none" extrusionOk="0">
                                    <a:moveTo>
                                      <a:pt x="1" y="2577"/>
                                    </a:moveTo>
                                    <a:lnTo>
                                      <a:pt x="10247" y="0"/>
                                    </a:lnTo>
                                  </a:path>
                                </a:pathLst>
                              </a:custGeom>
                              <a:noFill/>
                              <a:ln w="1825" cap="flat" cmpd="sng">
                                <a:solidFill>
                                  <a:srgbClr val="A5B7C5"/>
                                </a:solidFill>
                                <a:prstDash val="solid"/>
                                <a:miter lim="12096"/>
                                <a:headEnd type="none" w="sm" len="sm"/>
                                <a:tailEnd type="none" w="sm" len="sm"/>
                              </a:ln>
                            </p:spPr>
                            <p:txBody>
                              <a:bodyPr spcFirstLastPara="1" wrap="square" lIns="91425" tIns="91425" rIns="91425" bIns="91425" anchor="ctr" anchorCtr="0">
                                <a:noAutofit/>
                              </a:bodyPr>
                              <a:lstStyle/>
                              <a:p>
                                <a:pPr marL="0" lvl="0" indent="0" algn="l" rtl="0">
                                  <a:spcBef>
                                    <a:spcPts val="0"/>
                                  </a:spcBef>
                                  <a:spcAft>
                                    <a:spcPts val="0"/>
                                  </a:spcAft>
                                  <a:buNone/>
                                </a:pPr>
                                <a:endParaRPr/>
                              </a:p>
                            </p:txBody>
                          </p:sp>
                          <p:grpSp>
                            <p:nvGrpSpPr>
                              <p:cNvPr id="775" name="Google Shape;13596;p129"/>
                              <p:cNvGrpSpPr/>
                              <p:nvPr/>
                            </p:nvGrpSpPr>
                            <p:grpSpPr>
                              <a:xfrm>
                                <a:off x="4579164" y="3203653"/>
                                <a:ext cx="1244833" cy="1020397"/>
                                <a:chOff x="4579164" y="3203653"/>
                                <a:chExt cx="1244833" cy="1020397"/>
                              </a:xfrm>
                            </p:grpSpPr>
                            <p:sp>
                              <p:nvSpPr>
                                <p:cNvPr id="776" name="Google Shape;13597;p129"/>
                                <p:cNvSpPr/>
                                <p:nvPr/>
                              </p:nvSpPr>
                              <p:spPr>
                                <a:xfrm>
                                  <a:off x="4753083" y="3966015"/>
                                  <a:ext cx="92964" cy="53765"/>
                                </a:xfrm>
                                <a:custGeom>
                                  <a:avLst/>
                                  <a:gdLst/>
                                  <a:ahLst/>
                                  <a:cxnLst/>
                                  <a:rect l="l" t="t" r="r" b="b"/>
                                  <a:pathLst>
                                    <a:path w="11820" h="6836" fill="none" extrusionOk="0">
                                      <a:moveTo>
                                        <a:pt x="1" y="6836"/>
                                      </a:moveTo>
                                      <a:lnTo>
                                        <a:pt x="11819" y="1"/>
                                      </a:lnTo>
                                    </a:path>
                                  </a:pathLst>
                                </a:custGeom>
                                <a:noFill/>
                                <a:ln w="1825" cap="flat" cmpd="sng">
                                  <a:solidFill>
                                    <a:srgbClr val="A5B7C5"/>
                                  </a:solidFill>
                                  <a:prstDash val="solid"/>
                                  <a:miter lim="12096"/>
                                  <a:headEnd type="none" w="sm" len="sm"/>
                                  <a:tailEnd type="none" w="sm" len="sm"/>
                                </a:ln>
                              </p:spPr>
                              <p:txBody>
                                <a:bodyPr spcFirstLastPara="1" wrap="square" lIns="91425" tIns="91425" rIns="91425" bIns="91425" anchor="ctr" anchorCtr="0">
                                  <a:noAutofit/>
                                </a:bodyPr>
                                <a:lstStyle/>
                                <a:p>
                                  <a:pPr marL="0" lvl="0" indent="0" algn="l" rtl="0">
                                    <a:spcBef>
                                      <a:spcPts val="0"/>
                                    </a:spcBef>
                                    <a:spcAft>
                                      <a:spcPts val="0"/>
                                    </a:spcAft>
                                    <a:buNone/>
                                  </a:pPr>
                                  <a:endParaRPr/>
                                </a:p>
                              </p:txBody>
                            </p:sp>
                            <p:sp>
                              <p:nvSpPr>
                                <p:cNvPr id="777" name="Google Shape;13598;p129"/>
                                <p:cNvSpPr/>
                                <p:nvPr/>
                              </p:nvSpPr>
                              <p:spPr>
                                <a:xfrm>
                                  <a:off x="4846040" y="3952794"/>
                                  <a:ext cx="103519" cy="13135"/>
                                </a:xfrm>
                                <a:custGeom>
                                  <a:avLst/>
                                  <a:gdLst/>
                                  <a:ahLst/>
                                  <a:cxnLst/>
                                  <a:rect l="l" t="t" r="r" b="b"/>
                                  <a:pathLst>
                                    <a:path w="13162" h="1670" fill="none" extrusionOk="0">
                                      <a:moveTo>
                                        <a:pt x="13161" y="0"/>
                                      </a:moveTo>
                                      <a:lnTo>
                                        <a:pt x="0" y="1670"/>
                                      </a:lnTo>
                                    </a:path>
                                  </a:pathLst>
                                </a:custGeom>
                                <a:noFill/>
                                <a:ln w="1825" cap="flat" cmpd="sng">
                                  <a:solidFill>
                                    <a:srgbClr val="A5B7C5"/>
                                  </a:solidFill>
                                  <a:prstDash val="solid"/>
                                  <a:miter lim="12096"/>
                                  <a:headEnd type="none" w="sm" len="sm"/>
                                  <a:tailEnd type="none" w="sm" len="sm"/>
                                </a:ln>
                              </p:spPr>
                              <p:txBody>
                                <a:bodyPr spcFirstLastPara="1" wrap="square" lIns="91425" tIns="91425" rIns="91425" bIns="91425" anchor="ctr" anchorCtr="0">
                                  <a:noAutofit/>
                                </a:bodyPr>
                                <a:lstStyle/>
                                <a:p>
                                  <a:pPr marL="0" lvl="0" indent="0" algn="l" rtl="0">
                                    <a:spcBef>
                                      <a:spcPts val="0"/>
                                    </a:spcBef>
                                    <a:spcAft>
                                      <a:spcPts val="0"/>
                                    </a:spcAft>
                                    <a:buNone/>
                                  </a:pPr>
                                  <a:endParaRPr/>
                                </a:p>
                              </p:txBody>
                            </p:sp>
                            <p:sp>
                              <p:nvSpPr>
                                <p:cNvPr id="778" name="Google Shape;13599;p129"/>
                                <p:cNvSpPr/>
                                <p:nvPr/>
                              </p:nvSpPr>
                              <p:spPr>
                                <a:xfrm>
                                  <a:off x="4846040" y="3962216"/>
                                  <a:ext cx="64800" cy="128066"/>
                                </a:xfrm>
                                <a:custGeom>
                                  <a:avLst/>
                                  <a:gdLst/>
                                  <a:ahLst/>
                                  <a:cxnLst/>
                                  <a:rect l="l" t="t" r="r" b="b"/>
                                  <a:pathLst>
                                    <a:path w="8239" h="16283" fill="none" extrusionOk="0">
                                      <a:moveTo>
                                        <a:pt x="0" y="0"/>
                                      </a:moveTo>
                                      <a:lnTo>
                                        <a:pt x="8238" y="16282"/>
                                      </a:lnTo>
                                    </a:path>
                                  </a:pathLst>
                                </a:custGeom>
                                <a:noFill/>
                                <a:ln w="1825" cap="flat" cmpd="sng">
                                  <a:solidFill>
                                    <a:srgbClr val="A5B7C5"/>
                                  </a:solidFill>
                                  <a:prstDash val="solid"/>
                                  <a:miter lim="12096"/>
                                  <a:headEnd type="none" w="sm" len="sm"/>
                                  <a:tailEnd type="none" w="sm" len="sm"/>
                                </a:ln>
                              </p:spPr>
                              <p:txBody>
                                <a:bodyPr spcFirstLastPara="1" wrap="square" lIns="91425" tIns="91425" rIns="91425" bIns="91425" anchor="ctr" anchorCtr="0">
                                  <a:noAutofit/>
                                </a:bodyPr>
                                <a:lstStyle/>
                                <a:p>
                                  <a:pPr marL="0" lvl="0" indent="0" algn="l" rtl="0">
                                    <a:spcBef>
                                      <a:spcPts val="0"/>
                                    </a:spcBef>
                                    <a:spcAft>
                                      <a:spcPts val="0"/>
                                    </a:spcAft>
                                    <a:buNone/>
                                  </a:pPr>
                                  <a:endParaRPr/>
                                </a:p>
                              </p:txBody>
                            </p:sp>
                            <p:sp>
                              <p:nvSpPr>
                                <p:cNvPr id="779" name="Google Shape;13600;p129"/>
                                <p:cNvSpPr/>
                                <p:nvPr/>
                              </p:nvSpPr>
                              <p:spPr>
                                <a:xfrm>
                                  <a:off x="4842233" y="3962216"/>
                                  <a:ext cx="3815" cy="164787"/>
                                </a:xfrm>
                                <a:custGeom>
                                  <a:avLst/>
                                  <a:gdLst/>
                                  <a:ahLst/>
                                  <a:cxnLst/>
                                  <a:rect l="l" t="t" r="r" b="b"/>
                                  <a:pathLst>
                                    <a:path w="485" h="20952" fill="none" extrusionOk="0">
                                      <a:moveTo>
                                        <a:pt x="0" y="20952"/>
                                      </a:moveTo>
                                      <a:lnTo>
                                        <a:pt x="484" y="0"/>
                                      </a:lnTo>
                                    </a:path>
                                  </a:pathLst>
                                </a:custGeom>
                                <a:noFill/>
                                <a:ln w="1825" cap="flat" cmpd="sng">
                                  <a:solidFill>
                                    <a:srgbClr val="A5B7C5"/>
                                  </a:solidFill>
                                  <a:prstDash val="solid"/>
                                  <a:miter lim="12096"/>
                                  <a:headEnd type="none" w="sm" len="sm"/>
                                  <a:tailEnd type="none" w="sm" len="sm"/>
                                </a:ln>
                              </p:spPr>
                              <p:txBody>
                                <a:bodyPr spcFirstLastPara="1" wrap="square" lIns="91425" tIns="91425" rIns="91425" bIns="91425" anchor="ctr" anchorCtr="0">
                                  <a:noAutofit/>
                                </a:bodyPr>
                                <a:lstStyle/>
                                <a:p>
                                  <a:pPr marL="0" lvl="0" indent="0" algn="l" rtl="0">
                                    <a:spcBef>
                                      <a:spcPts val="0"/>
                                    </a:spcBef>
                                    <a:spcAft>
                                      <a:spcPts val="0"/>
                                    </a:spcAft>
                                    <a:buNone/>
                                  </a:pPr>
                                  <a:endParaRPr/>
                                </a:p>
                              </p:txBody>
                            </p:sp>
                            <p:sp>
                              <p:nvSpPr>
                                <p:cNvPr id="780" name="Google Shape;13601;p129"/>
                                <p:cNvSpPr/>
                                <p:nvPr/>
                              </p:nvSpPr>
                              <p:spPr>
                                <a:xfrm>
                                  <a:off x="4842233" y="4123189"/>
                                  <a:ext cx="37587" cy="53002"/>
                                </a:xfrm>
                                <a:custGeom>
                                  <a:avLst/>
                                  <a:gdLst/>
                                  <a:ahLst/>
                                  <a:cxnLst/>
                                  <a:rect l="l" t="t" r="r" b="b"/>
                                  <a:pathLst>
                                    <a:path w="4779" h="6739" fill="none" extrusionOk="0">
                                      <a:moveTo>
                                        <a:pt x="4779" y="6739"/>
                                      </a:moveTo>
                                      <a:lnTo>
                                        <a:pt x="0" y="1"/>
                                      </a:lnTo>
                                    </a:path>
                                  </a:pathLst>
                                </a:custGeom>
                                <a:noFill/>
                                <a:ln w="1825" cap="flat" cmpd="sng">
                                  <a:solidFill>
                                    <a:srgbClr val="A5B7C5"/>
                                  </a:solidFill>
                                  <a:prstDash val="solid"/>
                                  <a:miter lim="12096"/>
                                  <a:headEnd type="none" w="sm" len="sm"/>
                                  <a:tailEnd type="none" w="sm" len="sm"/>
                                </a:ln>
                              </p:spPr>
                              <p:txBody>
                                <a:bodyPr spcFirstLastPara="1" wrap="square" lIns="91425" tIns="91425" rIns="91425" bIns="91425" anchor="ctr" anchorCtr="0">
                                  <a:noAutofit/>
                                </a:bodyPr>
                                <a:lstStyle/>
                                <a:p>
                                  <a:pPr marL="0" lvl="0" indent="0" algn="l" rtl="0">
                                    <a:spcBef>
                                      <a:spcPts val="0"/>
                                    </a:spcBef>
                                    <a:spcAft>
                                      <a:spcPts val="0"/>
                                    </a:spcAft>
                                    <a:buNone/>
                                  </a:pPr>
                                  <a:endParaRPr/>
                                </a:p>
                              </p:txBody>
                            </p:sp>
                            <p:sp>
                              <p:nvSpPr>
                                <p:cNvPr id="781" name="Google Shape;13602;p129"/>
                                <p:cNvSpPr/>
                                <p:nvPr/>
                              </p:nvSpPr>
                              <p:spPr>
                                <a:xfrm>
                                  <a:off x="4770779" y="4118525"/>
                                  <a:ext cx="71461" cy="4672"/>
                                </a:xfrm>
                                <a:custGeom>
                                  <a:avLst/>
                                  <a:gdLst/>
                                  <a:ahLst/>
                                  <a:cxnLst/>
                                  <a:rect l="l" t="t" r="r" b="b"/>
                                  <a:pathLst>
                                    <a:path w="9086" h="594" fill="none" extrusionOk="0">
                                      <a:moveTo>
                                        <a:pt x="9085" y="594"/>
                                      </a:moveTo>
                                      <a:lnTo>
                                        <a:pt x="1" y="1"/>
                                      </a:lnTo>
                                    </a:path>
                                  </a:pathLst>
                                </a:custGeom>
                                <a:noFill/>
                                <a:ln w="1825" cap="flat" cmpd="sng">
                                  <a:solidFill>
                                    <a:srgbClr val="A5B7C5"/>
                                  </a:solidFill>
                                  <a:prstDash val="solid"/>
                                  <a:miter lim="12096"/>
                                  <a:headEnd type="none" w="sm" len="sm"/>
                                  <a:tailEnd type="none" w="sm" len="sm"/>
                                </a:ln>
                              </p:spPr>
                              <p:txBody>
                                <a:bodyPr spcFirstLastPara="1" wrap="square" lIns="91425" tIns="91425" rIns="91425" bIns="91425" anchor="ctr" anchorCtr="0">
                                  <a:noAutofit/>
                                </a:bodyPr>
                                <a:lstStyle/>
                                <a:p>
                                  <a:pPr marL="0" lvl="0" indent="0" algn="l" rtl="0">
                                    <a:spcBef>
                                      <a:spcPts val="0"/>
                                    </a:spcBef>
                                    <a:spcAft>
                                      <a:spcPts val="0"/>
                                    </a:spcAft>
                                    <a:buNone/>
                                  </a:pPr>
                                  <a:endParaRPr/>
                                </a:p>
                              </p:txBody>
                            </p:sp>
                            <p:sp>
                              <p:nvSpPr>
                                <p:cNvPr id="782" name="Google Shape;13603;p129"/>
                                <p:cNvSpPr/>
                                <p:nvPr/>
                              </p:nvSpPr>
                              <p:spPr>
                                <a:xfrm>
                                  <a:off x="4842233" y="4090274"/>
                                  <a:ext cx="68606" cy="32923"/>
                                </a:xfrm>
                                <a:custGeom>
                                  <a:avLst/>
                                  <a:gdLst/>
                                  <a:ahLst/>
                                  <a:cxnLst/>
                                  <a:rect l="l" t="t" r="r" b="b"/>
                                  <a:pathLst>
                                    <a:path w="8723" h="4186" fill="none" extrusionOk="0">
                                      <a:moveTo>
                                        <a:pt x="0" y="4186"/>
                                      </a:moveTo>
                                      <a:lnTo>
                                        <a:pt x="8722" y="0"/>
                                      </a:lnTo>
                                    </a:path>
                                  </a:pathLst>
                                </a:custGeom>
                                <a:noFill/>
                                <a:ln w="1825" cap="flat" cmpd="sng">
                                  <a:solidFill>
                                    <a:srgbClr val="A5B7C5"/>
                                  </a:solidFill>
                                  <a:prstDash val="solid"/>
                                  <a:miter lim="12096"/>
                                  <a:headEnd type="none" w="sm" len="sm"/>
                                  <a:tailEnd type="none" w="sm" len="sm"/>
                                </a:ln>
                              </p:spPr>
                              <p:txBody>
                                <a:bodyPr spcFirstLastPara="1" wrap="square" lIns="91425" tIns="91425" rIns="91425" bIns="91425" anchor="ctr" anchorCtr="0">
                                  <a:noAutofit/>
                                </a:bodyPr>
                                <a:lstStyle/>
                                <a:p>
                                  <a:pPr marL="0" lvl="0" indent="0" algn="l" rtl="0">
                                    <a:spcBef>
                                      <a:spcPts val="0"/>
                                    </a:spcBef>
                                    <a:spcAft>
                                      <a:spcPts val="0"/>
                                    </a:spcAft>
                                    <a:buNone/>
                                  </a:pPr>
                                  <a:endParaRPr/>
                                </a:p>
                              </p:txBody>
                            </p:sp>
                            <p:grpSp>
                              <p:nvGrpSpPr>
                                <p:cNvPr id="783" name="Google Shape;13604;p129"/>
                                <p:cNvGrpSpPr/>
                                <p:nvPr/>
                              </p:nvGrpSpPr>
                              <p:grpSpPr>
                                <a:xfrm>
                                  <a:off x="4579164" y="3203653"/>
                                  <a:ext cx="1244833" cy="1020397"/>
                                  <a:chOff x="4579164" y="3203653"/>
                                  <a:chExt cx="1244833" cy="1020397"/>
                                </a:xfrm>
                              </p:grpSpPr>
                              <p:sp>
                                <p:nvSpPr>
                                  <p:cNvPr id="784" name="Google Shape;13605;p129"/>
                                  <p:cNvSpPr/>
                                  <p:nvPr/>
                                </p:nvSpPr>
                                <p:spPr>
                                  <a:xfrm>
                                    <a:off x="4788476" y="3855276"/>
                                    <a:ext cx="57572" cy="110747"/>
                                  </a:xfrm>
                                  <a:custGeom>
                                    <a:avLst/>
                                    <a:gdLst/>
                                    <a:ahLst/>
                                    <a:cxnLst/>
                                    <a:rect l="l" t="t" r="r" b="b"/>
                                    <a:pathLst>
                                      <a:path w="7320" h="14081" fill="none" extrusionOk="0">
                                        <a:moveTo>
                                          <a:pt x="7319" y="14081"/>
                                        </a:moveTo>
                                        <a:lnTo>
                                          <a:pt x="1" y="0"/>
                                        </a:lnTo>
                                      </a:path>
                                    </a:pathLst>
                                  </a:custGeom>
                                  <a:noFill/>
                                  <a:ln w="1825" cap="flat" cmpd="sng">
                                    <a:solidFill>
                                      <a:srgbClr val="A5B7C5"/>
                                    </a:solidFill>
                                    <a:prstDash val="solid"/>
                                    <a:miter lim="12096"/>
                                    <a:headEnd type="none" w="sm" len="sm"/>
                                    <a:tailEnd type="none" w="sm" len="sm"/>
                                  </a:ln>
                                </p:spPr>
                                <p:txBody>
                                  <a:bodyPr spcFirstLastPara="1" wrap="square" lIns="91425" tIns="91425" rIns="91425" bIns="91425" anchor="ctr" anchorCtr="0">
                                    <a:noAutofit/>
                                  </a:bodyPr>
                                  <a:lstStyle/>
                                  <a:p>
                                    <a:pPr marL="0" lvl="0" indent="0" algn="l" rtl="0">
                                      <a:spcBef>
                                        <a:spcPts val="0"/>
                                      </a:spcBef>
                                      <a:spcAft>
                                        <a:spcPts val="0"/>
                                      </a:spcAft>
                                      <a:buNone/>
                                    </a:pPr>
                                    <a:endParaRPr/>
                                  </a:p>
                                </p:txBody>
                              </p:sp>
                              <p:sp>
                                <p:nvSpPr>
                                  <p:cNvPr id="785" name="Google Shape;13606;p129"/>
                                  <p:cNvSpPr/>
                                  <p:nvPr/>
                                </p:nvSpPr>
                                <p:spPr>
                                  <a:xfrm>
                                    <a:off x="4846040" y="3833867"/>
                                    <a:ext cx="11231" cy="132156"/>
                                  </a:xfrm>
                                  <a:custGeom>
                                    <a:avLst/>
                                    <a:gdLst/>
                                    <a:ahLst/>
                                    <a:cxnLst/>
                                    <a:rect l="l" t="t" r="r" b="b"/>
                                    <a:pathLst>
                                      <a:path w="1428" h="16803" fill="none" extrusionOk="0">
                                        <a:moveTo>
                                          <a:pt x="0" y="16803"/>
                                        </a:moveTo>
                                        <a:lnTo>
                                          <a:pt x="1428" y="1"/>
                                        </a:lnTo>
                                      </a:path>
                                    </a:pathLst>
                                  </a:custGeom>
                                  <a:noFill/>
                                  <a:ln w="1825" cap="flat" cmpd="sng">
                                    <a:solidFill>
                                      <a:srgbClr val="A5B7C5"/>
                                    </a:solidFill>
                                    <a:prstDash val="solid"/>
                                    <a:miter lim="12096"/>
                                    <a:headEnd type="none" w="sm" len="sm"/>
                                    <a:tailEnd type="none" w="sm" len="sm"/>
                                  </a:ln>
                                </p:spPr>
                                <p:txBody>
                                  <a:bodyPr spcFirstLastPara="1" wrap="square" lIns="91425" tIns="91425" rIns="91425" bIns="91425" anchor="ctr" anchorCtr="0">
                                    <a:noAutofit/>
                                  </a:bodyPr>
                                  <a:lstStyle/>
                                  <a:p>
                                    <a:pPr marL="0" lvl="0" indent="0" algn="l" rtl="0">
                                      <a:spcBef>
                                        <a:spcPts val="0"/>
                                      </a:spcBef>
                                      <a:spcAft>
                                        <a:spcPts val="0"/>
                                      </a:spcAft>
                                      <a:buNone/>
                                    </a:pPr>
                                    <a:endParaRPr/>
                                  </a:p>
                                </p:txBody>
                              </p:sp>
                              <p:sp>
                                <p:nvSpPr>
                                  <p:cNvPr id="786" name="Google Shape;13607;p129"/>
                                  <p:cNvSpPr/>
                                  <p:nvPr/>
                                </p:nvSpPr>
                                <p:spPr>
                                  <a:xfrm>
                                    <a:off x="4761554" y="3854796"/>
                                    <a:ext cx="26261" cy="164984"/>
                                  </a:xfrm>
                                  <a:custGeom>
                                    <a:avLst/>
                                    <a:gdLst/>
                                    <a:ahLst/>
                                    <a:cxnLst/>
                                    <a:rect l="l" t="t" r="r" b="b"/>
                                    <a:pathLst>
                                      <a:path w="3339" h="20977" fill="none" extrusionOk="0">
                                        <a:moveTo>
                                          <a:pt x="0" y="20977"/>
                                        </a:moveTo>
                                        <a:lnTo>
                                          <a:pt x="3339" y="1"/>
                                        </a:lnTo>
                                      </a:path>
                                    </a:pathLst>
                                  </a:custGeom>
                                  <a:noFill/>
                                  <a:ln w="1825" cap="flat" cmpd="sng">
                                    <a:solidFill>
                                      <a:srgbClr val="A5B7C5"/>
                                    </a:solidFill>
                                    <a:prstDash val="solid"/>
                                    <a:miter lim="12096"/>
                                    <a:headEnd type="none" w="sm" len="sm"/>
                                    <a:tailEnd type="none" w="sm" len="sm"/>
                                  </a:ln>
                                </p:spPr>
                                <p:txBody>
                                  <a:bodyPr spcFirstLastPara="1" wrap="square" lIns="91425" tIns="91425" rIns="91425" bIns="91425" anchor="ctr" anchorCtr="0">
                                    <a:noAutofit/>
                                  </a:bodyPr>
                                  <a:lstStyle/>
                                  <a:p>
                                    <a:pPr marL="0" lvl="0" indent="0" algn="l" rtl="0">
                                      <a:spcBef>
                                        <a:spcPts val="0"/>
                                      </a:spcBef>
                                      <a:spcAft>
                                        <a:spcPts val="0"/>
                                      </a:spcAft>
                                      <a:buNone/>
                                    </a:pPr>
                                    <a:endParaRPr/>
                                  </a:p>
                                </p:txBody>
                              </p:sp>
                              <p:sp>
                                <p:nvSpPr>
                                  <p:cNvPr id="787" name="Google Shape;13608;p129"/>
                                  <p:cNvSpPr/>
                                  <p:nvPr/>
                                </p:nvSpPr>
                                <p:spPr>
                                  <a:xfrm>
                                    <a:off x="4846991" y="3818263"/>
                                    <a:ext cx="74025" cy="146242"/>
                                  </a:xfrm>
                                  <a:custGeom>
                                    <a:avLst/>
                                    <a:gdLst/>
                                    <a:ahLst/>
                                    <a:cxnLst/>
                                    <a:rect l="l" t="t" r="r" b="b"/>
                                    <a:pathLst>
                                      <a:path w="9412" h="18594" fill="none" extrusionOk="0">
                                        <a:moveTo>
                                          <a:pt x="0" y="18593"/>
                                        </a:moveTo>
                                        <a:lnTo>
                                          <a:pt x="9411" y="1"/>
                                        </a:lnTo>
                                      </a:path>
                                    </a:pathLst>
                                  </a:custGeom>
                                  <a:noFill/>
                                  <a:ln w="1825" cap="flat" cmpd="sng">
                                    <a:solidFill>
                                      <a:srgbClr val="A5B7C5"/>
                                    </a:solidFill>
                                    <a:prstDash val="solid"/>
                                    <a:miter lim="12096"/>
                                    <a:headEnd type="none" w="sm" len="sm"/>
                                    <a:tailEnd type="none" w="sm" len="sm"/>
                                  </a:ln>
                                </p:spPr>
                                <p:txBody>
                                  <a:bodyPr spcFirstLastPara="1" wrap="square" lIns="91425" tIns="91425" rIns="91425" bIns="91425" anchor="ctr" anchorCtr="0">
                                    <a:noAutofit/>
                                  </a:bodyPr>
                                  <a:lstStyle/>
                                  <a:p>
                                    <a:pPr marL="0" lvl="0" indent="0" algn="l" rtl="0">
                                      <a:spcBef>
                                        <a:spcPts val="0"/>
                                      </a:spcBef>
                                      <a:spcAft>
                                        <a:spcPts val="0"/>
                                      </a:spcAft>
                                      <a:buNone/>
                                    </a:pPr>
                                    <a:endParaRPr/>
                                  </a:p>
                                </p:txBody>
                              </p:sp>
                              <p:sp>
                                <p:nvSpPr>
                                  <p:cNvPr id="788" name="Google Shape;13609;p129"/>
                                  <p:cNvSpPr/>
                                  <p:nvPr/>
                                </p:nvSpPr>
                                <p:spPr>
                                  <a:xfrm>
                                    <a:off x="4927191" y="3823305"/>
                                    <a:ext cx="22368" cy="129497"/>
                                  </a:xfrm>
                                  <a:custGeom>
                                    <a:avLst/>
                                    <a:gdLst/>
                                    <a:ahLst/>
                                    <a:cxnLst/>
                                    <a:rect l="l" t="t" r="r" b="b"/>
                                    <a:pathLst>
                                      <a:path w="2844" h="16465" fill="none" extrusionOk="0">
                                        <a:moveTo>
                                          <a:pt x="1" y="1"/>
                                        </a:moveTo>
                                        <a:lnTo>
                                          <a:pt x="2843" y="16464"/>
                                        </a:lnTo>
                                      </a:path>
                                    </a:pathLst>
                                  </a:custGeom>
                                  <a:noFill/>
                                  <a:ln w="1825" cap="flat" cmpd="sng">
                                    <a:solidFill>
                                      <a:srgbClr val="A5B7C5"/>
                                    </a:solidFill>
                                    <a:prstDash val="solid"/>
                                    <a:miter lim="12096"/>
                                    <a:headEnd type="none" w="sm" len="sm"/>
                                    <a:tailEnd type="none" w="sm" len="sm"/>
                                  </a:ln>
                                </p:spPr>
                                <p:txBody>
                                  <a:bodyPr spcFirstLastPara="1" wrap="square" lIns="91425" tIns="91425" rIns="91425" bIns="91425" anchor="ctr" anchorCtr="0">
                                    <a:noAutofit/>
                                  </a:bodyPr>
                                  <a:lstStyle/>
                                  <a:p>
                                    <a:pPr marL="0" lvl="0" indent="0" algn="l" rtl="0">
                                      <a:spcBef>
                                        <a:spcPts val="0"/>
                                      </a:spcBef>
                                      <a:spcAft>
                                        <a:spcPts val="0"/>
                                      </a:spcAft>
                                      <a:buNone/>
                                    </a:pPr>
                                    <a:endParaRPr/>
                                  </a:p>
                                </p:txBody>
                              </p:sp>
                              <p:grpSp>
                                <p:nvGrpSpPr>
                                  <p:cNvPr id="789" name="Google Shape;13610;p129"/>
                                  <p:cNvGrpSpPr/>
                                  <p:nvPr/>
                                </p:nvGrpSpPr>
                                <p:grpSpPr>
                                  <a:xfrm>
                                    <a:off x="4579164" y="3203653"/>
                                    <a:ext cx="1244833" cy="1020397"/>
                                    <a:chOff x="4579164" y="3203653"/>
                                    <a:chExt cx="1244833" cy="1020397"/>
                                  </a:xfrm>
                                </p:grpSpPr>
                                <p:sp>
                                  <p:nvSpPr>
                                    <p:cNvPr id="790" name="Google Shape;13611;p129"/>
                                    <p:cNvSpPr/>
                                    <p:nvPr/>
                                  </p:nvSpPr>
                                  <p:spPr>
                                    <a:xfrm>
                                      <a:off x="4579164" y="3652241"/>
                                      <a:ext cx="422626" cy="571809"/>
                                    </a:xfrm>
                                    <a:custGeom>
                                      <a:avLst/>
                                      <a:gdLst/>
                                      <a:ahLst/>
                                      <a:cxnLst/>
                                      <a:rect l="l" t="t" r="r" b="b"/>
                                      <a:pathLst>
                                        <a:path w="53735" h="72703" fill="none" extrusionOk="0">
                                          <a:moveTo>
                                            <a:pt x="27593" y="71880"/>
                                          </a:moveTo>
                                          <a:lnTo>
                                            <a:pt x="23771" y="58694"/>
                                          </a:lnTo>
                                          <a:lnTo>
                                            <a:pt x="22936" y="46731"/>
                                          </a:lnTo>
                                          <a:lnTo>
                                            <a:pt x="19972" y="37380"/>
                                          </a:lnTo>
                                          <a:lnTo>
                                            <a:pt x="11674" y="32686"/>
                                          </a:lnTo>
                                          <a:lnTo>
                                            <a:pt x="1" y="27001"/>
                                          </a:lnTo>
                                          <a:lnTo>
                                            <a:pt x="1392" y="10610"/>
                                          </a:lnTo>
                                          <a:lnTo>
                                            <a:pt x="17517" y="1"/>
                                          </a:lnTo>
                                          <a:lnTo>
                                            <a:pt x="29747" y="5384"/>
                                          </a:lnTo>
                                          <a:lnTo>
                                            <a:pt x="43827" y="21291"/>
                                          </a:lnTo>
                                          <a:lnTo>
                                            <a:pt x="49343" y="27122"/>
                                          </a:lnTo>
                                          <a:lnTo>
                                            <a:pt x="53735" y="25815"/>
                                          </a:lnTo>
                                          <a:lnTo>
                                            <a:pt x="50347" y="35940"/>
                                          </a:lnTo>
                                          <a:lnTo>
                                            <a:pt x="47093" y="38214"/>
                                          </a:lnTo>
                                          <a:lnTo>
                                            <a:pt x="44069" y="44275"/>
                                          </a:lnTo>
                                          <a:lnTo>
                                            <a:pt x="45073" y="51944"/>
                                          </a:lnTo>
                                          <a:lnTo>
                                            <a:pt x="42170" y="55694"/>
                                          </a:lnTo>
                                          <a:lnTo>
                                            <a:pt x="38227" y="66025"/>
                                          </a:lnTo>
                                          <a:lnTo>
                                            <a:pt x="27593" y="72702"/>
                                          </a:lnTo>
                                        </a:path>
                                      </a:pathLst>
                                    </a:custGeom>
                                    <a:noFill/>
                                    <a:ln w="1825" cap="flat" cmpd="sng">
                                      <a:solidFill>
                                        <a:srgbClr val="A5B7C5"/>
                                      </a:solidFill>
                                      <a:prstDash val="solid"/>
                                      <a:miter lim="12096"/>
                                      <a:headEnd type="none" w="sm" len="sm"/>
                                      <a:tailEnd type="none" w="sm" len="sm"/>
                                    </a:ln>
                                  </p:spPr>
                                  <p:txBody>
                                    <a:bodyPr spcFirstLastPara="1" wrap="square" lIns="91425" tIns="91425" rIns="91425" bIns="91425" anchor="ctr" anchorCtr="0">
                                      <a:noAutofit/>
                                    </a:bodyPr>
                                    <a:lstStyle/>
                                    <a:p>
                                      <a:pPr marL="0" lvl="0" indent="0" algn="l" rtl="0">
                                        <a:spcBef>
                                          <a:spcPts val="0"/>
                                        </a:spcBef>
                                        <a:spcAft>
                                          <a:spcPts val="0"/>
                                        </a:spcAft>
                                        <a:buNone/>
                                      </a:pPr>
                                      <a:endParaRPr/>
                                    </a:p>
                                  </p:txBody>
                                </p:sp>
                                <p:sp>
                                  <p:nvSpPr>
                                    <p:cNvPr id="791" name="Google Shape;13612;p129"/>
                                    <p:cNvSpPr/>
                                    <p:nvPr/>
                                  </p:nvSpPr>
                                  <p:spPr>
                                    <a:xfrm>
                                      <a:off x="4617986" y="3203653"/>
                                      <a:ext cx="1206011" cy="684357"/>
                                    </a:xfrm>
                                    <a:custGeom>
                                      <a:avLst/>
                                      <a:gdLst/>
                                      <a:ahLst/>
                                      <a:cxnLst/>
                                      <a:rect l="l" t="t" r="r" b="b"/>
                                      <a:pathLst>
                                        <a:path w="153339" h="87013" fill="none" extrusionOk="0">
                                          <a:moveTo>
                                            <a:pt x="24811" y="62214"/>
                                          </a:moveTo>
                                          <a:lnTo>
                                            <a:pt x="34452" y="66980"/>
                                          </a:lnTo>
                                          <a:lnTo>
                                            <a:pt x="37549" y="69920"/>
                                          </a:lnTo>
                                          <a:lnTo>
                                            <a:pt x="41274" y="77698"/>
                                          </a:lnTo>
                                          <a:lnTo>
                                            <a:pt x="46270" y="79222"/>
                                          </a:lnTo>
                                          <a:lnTo>
                                            <a:pt x="55899" y="72775"/>
                                          </a:lnTo>
                                          <a:lnTo>
                                            <a:pt x="52645" y="69085"/>
                                          </a:lnTo>
                                          <a:lnTo>
                                            <a:pt x="48291" y="70234"/>
                                          </a:lnTo>
                                          <a:lnTo>
                                            <a:pt x="46585" y="64634"/>
                                          </a:lnTo>
                                          <a:lnTo>
                                            <a:pt x="48774" y="66097"/>
                                          </a:lnTo>
                                          <a:lnTo>
                                            <a:pt x="59698" y="70234"/>
                                          </a:lnTo>
                                          <a:lnTo>
                                            <a:pt x="65988" y="72279"/>
                                          </a:lnTo>
                                          <a:lnTo>
                                            <a:pt x="66315" y="75944"/>
                                          </a:lnTo>
                                          <a:lnTo>
                                            <a:pt x="70960" y="87013"/>
                                          </a:lnTo>
                                          <a:lnTo>
                                            <a:pt x="76573" y="75944"/>
                                          </a:lnTo>
                                          <a:lnTo>
                                            <a:pt x="80831" y="72932"/>
                                          </a:lnTo>
                                          <a:lnTo>
                                            <a:pt x="86069" y="78146"/>
                                          </a:lnTo>
                                          <a:lnTo>
                                            <a:pt x="88355" y="83928"/>
                                          </a:lnTo>
                                          <a:lnTo>
                                            <a:pt x="94633" y="84037"/>
                                          </a:lnTo>
                                          <a:lnTo>
                                            <a:pt x="94270" y="74299"/>
                                          </a:lnTo>
                                          <a:lnTo>
                                            <a:pt x="100936" y="72690"/>
                                          </a:lnTo>
                                          <a:lnTo>
                                            <a:pt x="106682" y="64307"/>
                                          </a:lnTo>
                                          <a:lnTo>
                                            <a:pt x="106319" y="56553"/>
                                          </a:lnTo>
                                          <a:lnTo>
                                            <a:pt x="103416" y="54690"/>
                                          </a:lnTo>
                                          <a:lnTo>
                                            <a:pt x="106827" y="53105"/>
                                          </a:lnTo>
                                          <a:lnTo>
                                            <a:pt x="120194" y="45339"/>
                                          </a:lnTo>
                                          <a:lnTo>
                                            <a:pt x="122528" y="36859"/>
                                          </a:lnTo>
                                          <a:lnTo>
                                            <a:pt x="118851" y="35493"/>
                                          </a:lnTo>
                                          <a:lnTo>
                                            <a:pt x="125093" y="28464"/>
                                          </a:lnTo>
                                          <a:lnTo>
                                            <a:pt x="148536" y="25972"/>
                                          </a:lnTo>
                                          <a:lnTo>
                                            <a:pt x="153339" y="12255"/>
                                          </a:lnTo>
                                          <a:lnTo>
                                            <a:pt x="125468" y="6255"/>
                                          </a:lnTo>
                                          <a:lnTo>
                                            <a:pt x="101758" y="5432"/>
                                          </a:lnTo>
                                          <a:lnTo>
                                            <a:pt x="85016" y="1"/>
                                          </a:lnTo>
                                          <a:lnTo>
                                            <a:pt x="60532" y="12255"/>
                                          </a:lnTo>
                                          <a:lnTo>
                                            <a:pt x="39714" y="20214"/>
                                          </a:lnTo>
                                          <a:lnTo>
                                            <a:pt x="35444" y="13089"/>
                                          </a:lnTo>
                                          <a:lnTo>
                                            <a:pt x="22186" y="13464"/>
                                          </a:lnTo>
                                          <a:lnTo>
                                            <a:pt x="15291" y="21351"/>
                                          </a:lnTo>
                                          <a:lnTo>
                                            <a:pt x="11831" y="27484"/>
                                          </a:lnTo>
                                          <a:lnTo>
                                            <a:pt x="21581" y="26614"/>
                                          </a:lnTo>
                                          <a:lnTo>
                                            <a:pt x="24532" y="19561"/>
                                          </a:lnTo>
                                          <a:lnTo>
                                            <a:pt x="29480" y="22694"/>
                                          </a:lnTo>
                                          <a:lnTo>
                                            <a:pt x="24811" y="32964"/>
                                          </a:lnTo>
                                          <a:lnTo>
                                            <a:pt x="20262" y="35541"/>
                                          </a:lnTo>
                                          <a:lnTo>
                                            <a:pt x="15569" y="31368"/>
                                          </a:lnTo>
                                          <a:lnTo>
                                            <a:pt x="15061" y="35650"/>
                                          </a:lnTo>
                                          <a:lnTo>
                                            <a:pt x="11057" y="37924"/>
                                          </a:lnTo>
                                          <a:lnTo>
                                            <a:pt x="6024" y="43089"/>
                                          </a:lnTo>
                                          <a:lnTo>
                                            <a:pt x="6387" y="49210"/>
                                          </a:lnTo>
                                          <a:lnTo>
                                            <a:pt x="992" y="49210"/>
                                          </a:lnTo>
                                          <a:lnTo>
                                            <a:pt x="0" y="52198"/>
                                          </a:lnTo>
                                          <a:lnTo>
                                            <a:pt x="835" y="57037"/>
                                          </a:lnTo>
                                          <a:lnTo>
                                            <a:pt x="6726" y="55198"/>
                                          </a:lnTo>
                                          <a:lnTo>
                                            <a:pt x="10924" y="50069"/>
                                          </a:lnTo>
                                          <a:lnTo>
                                            <a:pt x="16367" y="50686"/>
                                          </a:lnTo>
                                          <a:lnTo>
                                            <a:pt x="18049" y="46670"/>
                                          </a:lnTo>
                                          <a:lnTo>
                                            <a:pt x="23093" y="54363"/>
                                          </a:lnTo>
                                          <a:lnTo>
                                            <a:pt x="26528" y="56105"/>
                                          </a:lnTo>
                                          <a:lnTo>
                                            <a:pt x="26734" y="52210"/>
                                          </a:lnTo>
                                          <a:lnTo>
                                            <a:pt x="33835" y="47069"/>
                                          </a:lnTo>
                                          <a:lnTo>
                                            <a:pt x="38069" y="49488"/>
                                          </a:lnTo>
                                          <a:lnTo>
                                            <a:pt x="36278" y="53045"/>
                                          </a:lnTo>
                                          <a:lnTo>
                                            <a:pt x="28343" y="55392"/>
                                          </a:lnTo>
                                          <a:cubicBezTo>
                                            <a:pt x="28343" y="55392"/>
                                            <a:pt x="31041" y="58888"/>
                                            <a:pt x="31319" y="58984"/>
                                          </a:cubicBezTo>
                                          <a:cubicBezTo>
                                            <a:pt x="31597" y="59069"/>
                                            <a:pt x="36278" y="58150"/>
                                            <a:pt x="36278" y="58150"/>
                                          </a:cubicBezTo>
                                          <a:lnTo>
                                            <a:pt x="35456" y="61948"/>
                                          </a:lnTo>
                                          <a:lnTo>
                                            <a:pt x="30920" y="63255"/>
                                          </a:lnTo>
                                          <a:lnTo>
                                            <a:pt x="24823" y="62142"/>
                                          </a:lnTo>
                                        </a:path>
                                      </a:pathLst>
                                    </a:custGeom>
                                    <a:noFill/>
                                    <a:ln w="1825" cap="flat" cmpd="sng">
                                      <a:solidFill>
                                        <a:srgbClr val="A5B7C5"/>
                                      </a:solidFill>
                                      <a:prstDash val="solid"/>
                                      <a:miter lim="12096"/>
                                      <a:headEnd type="none" w="sm" len="sm"/>
                                      <a:tailEnd type="none" w="sm" len="sm"/>
                                    </a:ln>
                                  </p:spPr>
                                  <p:txBody>
                                    <a:bodyPr spcFirstLastPara="1" wrap="square" lIns="91425" tIns="91425" rIns="91425" bIns="91425" anchor="ctr" anchorCtr="0">
                                      <a:noAutofit/>
                                    </a:bodyPr>
                                    <a:lstStyle/>
                                    <a:p>
                                      <a:pPr marL="0" lvl="0" indent="0" algn="l" rtl="0">
                                        <a:spcBef>
                                          <a:spcPts val="0"/>
                                        </a:spcBef>
                                        <a:spcAft>
                                          <a:spcPts val="0"/>
                                        </a:spcAft>
                                        <a:buNone/>
                                      </a:pPr>
                                      <a:endParaRPr/>
                                    </a:p>
                                  </p:txBody>
                                </p:sp>
                                <p:sp>
                                  <p:nvSpPr>
                                    <p:cNvPr id="792" name="Google Shape;13613;p129"/>
                                    <p:cNvSpPr/>
                                    <p:nvPr/>
                                  </p:nvSpPr>
                                  <p:spPr>
                                    <a:xfrm>
                                      <a:off x="4906356" y="3466721"/>
                                      <a:ext cx="194289" cy="358880"/>
                                    </a:xfrm>
                                    <a:custGeom>
                                      <a:avLst/>
                                      <a:gdLst/>
                                      <a:ahLst/>
                                      <a:cxnLst/>
                                      <a:rect l="l" t="t" r="r" b="b"/>
                                      <a:pathLst>
                                        <a:path w="24703" h="45630" fill="none" extrusionOk="0">
                                          <a:moveTo>
                                            <a:pt x="8396" y="39968"/>
                                          </a:moveTo>
                                          <a:lnTo>
                                            <a:pt x="9835" y="45629"/>
                                          </a:lnTo>
                                          <a:lnTo>
                                            <a:pt x="11626" y="36786"/>
                                          </a:lnTo>
                                          <a:lnTo>
                                            <a:pt x="5492" y="30218"/>
                                          </a:lnTo>
                                          <a:lnTo>
                                            <a:pt x="1" y="25016"/>
                                          </a:lnTo>
                                          <a:lnTo>
                                            <a:pt x="1392" y="16040"/>
                                          </a:lnTo>
                                          <a:lnTo>
                                            <a:pt x="24702" y="15206"/>
                                          </a:lnTo>
                                          <a:lnTo>
                                            <a:pt x="6472" y="0"/>
                                          </a:lnTo>
                                        </a:path>
                                      </a:pathLst>
                                    </a:custGeom>
                                    <a:noFill/>
                                    <a:ln w="1825" cap="flat" cmpd="sng">
                                      <a:solidFill>
                                        <a:srgbClr val="A5B7C5"/>
                                      </a:solidFill>
                                      <a:prstDash val="solid"/>
                                      <a:miter lim="12096"/>
                                      <a:headEnd type="none" w="sm" len="sm"/>
                                      <a:tailEnd type="none" w="sm" len="sm"/>
                                    </a:ln>
                                  </p:spPr>
                                  <p:txBody>
                                    <a:bodyPr spcFirstLastPara="1" wrap="square" lIns="91425" tIns="91425" rIns="91425" bIns="91425" anchor="ctr" anchorCtr="0">
                                      <a:noAutofit/>
                                    </a:bodyPr>
                                    <a:lstStyle/>
                                    <a:p>
                                      <a:pPr marL="0" lvl="0" indent="0" algn="l" rtl="0">
                                        <a:spcBef>
                                          <a:spcPts val="0"/>
                                        </a:spcBef>
                                        <a:spcAft>
                                          <a:spcPts val="0"/>
                                        </a:spcAft>
                                        <a:buNone/>
                                      </a:pPr>
                                      <a:endParaRPr/>
                                    </a:p>
                                  </p:txBody>
                                </p:sp>
                                <p:sp>
                                  <p:nvSpPr>
                                    <p:cNvPr id="793" name="Google Shape;13614;p129"/>
                                    <p:cNvSpPr/>
                                    <p:nvPr/>
                                  </p:nvSpPr>
                                  <p:spPr>
                                    <a:xfrm>
                                      <a:off x="4972383" y="3756043"/>
                                      <a:ext cx="25412" cy="25026"/>
                                    </a:xfrm>
                                    <a:custGeom>
                                      <a:avLst/>
                                      <a:gdLst/>
                                      <a:ahLst/>
                                      <a:cxnLst/>
                                      <a:rect l="l" t="t" r="r" b="b"/>
                                      <a:pathLst>
                                        <a:path w="3231" h="3182" fill="none" extrusionOk="0">
                                          <a:moveTo>
                                            <a:pt x="1" y="3182"/>
                                          </a:moveTo>
                                          <a:lnTo>
                                            <a:pt x="3231" y="0"/>
                                          </a:lnTo>
                                        </a:path>
                                      </a:pathLst>
                                    </a:custGeom>
                                    <a:noFill/>
                                    <a:ln w="1825" cap="flat" cmpd="sng">
                                      <a:solidFill>
                                        <a:srgbClr val="A5B7C5"/>
                                      </a:solidFill>
                                      <a:prstDash val="solid"/>
                                      <a:miter lim="12096"/>
                                      <a:headEnd type="none" w="sm" len="sm"/>
                                      <a:tailEnd type="none" w="sm" len="sm"/>
                                    </a:ln>
                                  </p:spPr>
                                  <p:txBody>
                                    <a:bodyPr spcFirstLastPara="1" wrap="square" lIns="91425" tIns="91425" rIns="91425" bIns="91425" anchor="ctr" anchorCtr="0">
                                      <a:noAutofit/>
                                    </a:bodyPr>
                                    <a:lstStyle/>
                                    <a:p>
                                      <a:pPr marL="0" lvl="0" indent="0" algn="l" rtl="0">
                                        <a:spcBef>
                                          <a:spcPts val="0"/>
                                        </a:spcBef>
                                        <a:spcAft>
                                          <a:spcPts val="0"/>
                                        </a:spcAft>
                                        <a:buNone/>
                                      </a:pPr>
                                      <a:endParaRPr/>
                                    </a:p>
                                  </p:txBody>
                                </p:sp>
                              </p:grpSp>
                            </p:grpSp>
                          </p:grpSp>
                        </p:grpSp>
                        <p:sp>
                          <p:nvSpPr>
                            <p:cNvPr id="759" name="Google Shape;13615;p129"/>
                            <p:cNvSpPr/>
                            <p:nvPr/>
                          </p:nvSpPr>
                          <p:spPr>
                            <a:xfrm>
                              <a:off x="4890375" y="3688019"/>
                              <a:ext cx="5144" cy="43769"/>
                            </a:xfrm>
                            <a:custGeom>
                              <a:avLst/>
                              <a:gdLst/>
                              <a:ahLst/>
                              <a:cxnLst/>
                              <a:rect l="l" t="t" r="r" b="b"/>
                              <a:pathLst>
                                <a:path w="654" h="5565" fill="none" extrusionOk="0">
                                  <a:moveTo>
                                    <a:pt x="653" y="0"/>
                                  </a:moveTo>
                                  <a:lnTo>
                                    <a:pt x="0" y="5565"/>
                                  </a:lnTo>
                                </a:path>
                              </a:pathLst>
                            </a:custGeom>
                            <a:noFill/>
                            <a:ln w="1825" cap="flat" cmpd="sng">
                              <a:solidFill>
                                <a:srgbClr val="A5B7C5"/>
                              </a:solidFill>
                              <a:prstDash val="solid"/>
                              <a:miter lim="12096"/>
                              <a:headEnd type="none" w="sm" len="sm"/>
                              <a:tailEnd type="none" w="sm" len="sm"/>
                            </a:ln>
                          </p:spPr>
                          <p:txBody>
                            <a:bodyPr spcFirstLastPara="1" wrap="square" lIns="91425" tIns="91425" rIns="91425" bIns="91425" anchor="ctr" anchorCtr="0">
                              <a:noAutofit/>
                            </a:bodyPr>
                            <a:lstStyle/>
                            <a:p>
                              <a:pPr marL="0" lvl="0" indent="0" algn="l" rtl="0"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None/>
                              </a:pPr>
                              <a:endParaRPr/>
                            </a:p>
                          </p:txBody>
                        </p:sp>
                        <p:sp>
                          <p:nvSpPr>
                            <p:cNvPr id="760" name="Google Shape;13616;p129"/>
                            <p:cNvSpPr/>
                            <p:nvPr/>
                          </p:nvSpPr>
                          <p:spPr>
                            <a:xfrm>
                              <a:off x="4899317" y="3688019"/>
                              <a:ext cx="54048" cy="20174"/>
                            </a:xfrm>
                            <a:custGeom>
                              <a:avLst/>
                              <a:gdLst/>
                              <a:ahLst/>
                              <a:cxnLst/>
                              <a:rect l="l" t="t" r="r" b="b"/>
                              <a:pathLst>
                                <a:path w="6872" h="2565" fill="none" extrusionOk="0">
                                  <a:moveTo>
                                    <a:pt x="0" y="0"/>
                                  </a:moveTo>
                                  <a:lnTo>
                                    <a:pt x="6871" y="2565"/>
                                  </a:lnTo>
                                </a:path>
                              </a:pathLst>
                            </a:custGeom>
                            <a:noFill/>
                            <a:ln w="1825" cap="flat" cmpd="sng">
                              <a:solidFill>
                                <a:srgbClr val="A5B7C5"/>
                              </a:solidFill>
                              <a:prstDash val="solid"/>
                              <a:miter lim="12096"/>
                              <a:headEnd type="none" w="sm" len="sm"/>
                              <a:tailEnd type="none" w="sm" len="sm"/>
                            </a:ln>
                          </p:spPr>
                          <p:txBody>
                            <a:bodyPr spcFirstLastPara="1" wrap="square" lIns="91425" tIns="91425" rIns="91425" bIns="91425" anchor="ctr" anchorCtr="0">
                              <a:noAutofit/>
                            </a:bodyPr>
                            <a:lstStyle/>
                            <a:p>
                              <a:pPr marL="0" lvl="0" indent="0" algn="l" rtl="0"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None/>
                              </a:pPr>
                              <a:endParaRPr/>
                            </a:p>
                          </p:txBody>
                        </p:sp>
                        <p:sp>
                          <p:nvSpPr>
                            <p:cNvPr id="761" name="Google Shape;13617;p129"/>
                            <p:cNvSpPr/>
                            <p:nvPr/>
                          </p:nvSpPr>
                          <p:spPr>
                            <a:xfrm>
                              <a:off x="4862690" y="3700571"/>
                              <a:ext cx="27693" cy="31216"/>
                            </a:xfrm>
                            <a:custGeom>
                              <a:avLst/>
                              <a:gdLst/>
                              <a:ahLst/>
                              <a:cxnLst/>
                              <a:rect l="l" t="t" r="r" b="b"/>
                              <a:pathLst>
                                <a:path w="3521" h="3969" fill="none" extrusionOk="0">
                                  <a:moveTo>
                                    <a:pt x="0" y="1"/>
                                  </a:moveTo>
                                  <a:lnTo>
                                    <a:pt x="3520" y="3969"/>
                                  </a:lnTo>
                                </a:path>
                              </a:pathLst>
                            </a:custGeom>
                            <a:noFill/>
                            <a:ln w="1825" cap="flat" cmpd="sng">
                              <a:solidFill>
                                <a:srgbClr val="A5B7C5"/>
                              </a:solidFill>
                              <a:prstDash val="solid"/>
                              <a:miter lim="12096"/>
                              <a:headEnd type="none" w="sm" len="sm"/>
                              <a:tailEnd type="none" w="sm" len="sm"/>
                            </a:ln>
                          </p:spPr>
                          <p:txBody>
                            <a:bodyPr spcFirstLastPara="1" wrap="square" lIns="91425" tIns="91425" rIns="91425" bIns="91425" anchor="ctr" anchorCtr="0">
                              <a:noAutofit/>
                            </a:bodyPr>
                            <a:lstStyle/>
                            <a:p>
                              <a:pPr marL="0" lvl="0" indent="0" algn="l" rtl="0"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None/>
                              </a:pPr>
                              <a:endParaRPr/>
                            </a:p>
                          </p:txBody>
                        </p:sp>
                      </p:grpSp>
                    </p:grpSp>
                    <p:sp>
                      <p:nvSpPr>
                        <p:cNvPr id="748" name="Google Shape;13618;p129"/>
                        <p:cNvSpPr/>
                        <p:nvPr/>
                      </p:nvSpPr>
                      <p:spPr>
                        <a:xfrm>
                          <a:off x="4953924" y="3297081"/>
                          <a:ext cx="146053" cy="168122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8570" h="21376" fill="none" extrusionOk="0">
                              <a:moveTo>
                                <a:pt x="1" y="21376"/>
                              </a:moveTo>
                              <a:lnTo>
                                <a:pt x="18569" y="1"/>
                              </a:lnTo>
                            </a:path>
                          </a:pathLst>
                        </a:custGeom>
                        <a:noFill/>
                        <a:ln w="1825" cap="flat" cmpd="sng">
                          <a:solidFill>
                            <a:srgbClr val="A5B7C5"/>
                          </a:solidFill>
                          <a:prstDash val="solid"/>
                          <a:miter lim="12096"/>
                          <a:headEnd type="none" w="sm" len="sm"/>
                          <a:tailEnd type="none" w="sm" len="sm"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</p:grpSp>
                </p:grpSp>
              </p:grpSp>
            </p:grpSp>
          </p:grpSp>
          <p:grpSp>
            <p:nvGrpSpPr>
              <p:cNvPr id="376" name="Google Shape;13619;p129"/>
              <p:cNvGrpSpPr/>
              <p:nvPr/>
            </p:nvGrpSpPr>
            <p:grpSpPr>
              <a:xfrm>
                <a:off x="4595437" y="3598775"/>
                <a:ext cx="37776" cy="32451"/>
                <a:chOff x="4595437" y="3598775"/>
                <a:chExt cx="37776" cy="32451"/>
              </a:xfrm>
            </p:grpSpPr>
            <p:sp>
              <p:nvSpPr>
                <p:cNvPr id="691" name="Google Shape;13620;p129"/>
                <p:cNvSpPr/>
                <p:nvPr/>
              </p:nvSpPr>
              <p:spPr>
                <a:xfrm>
                  <a:off x="4595437" y="3598775"/>
                  <a:ext cx="37776" cy="324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3" h="4126" extrusionOk="0">
                      <a:moveTo>
                        <a:pt x="2730" y="0"/>
                      </a:moveTo>
                      <a:cubicBezTo>
                        <a:pt x="2226" y="0"/>
                        <a:pt x="1712" y="187"/>
                        <a:pt x="1295" y="605"/>
                      </a:cubicBezTo>
                      <a:cubicBezTo>
                        <a:pt x="0" y="1900"/>
                        <a:pt x="920" y="4125"/>
                        <a:pt x="2758" y="4125"/>
                      </a:cubicBezTo>
                      <a:cubicBezTo>
                        <a:pt x="3883" y="4113"/>
                        <a:pt x="4803" y="3194"/>
                        <a:pt x="4803" y="2069"/>
                      </a:cubicBezTo>
                      <a:cubicBezTo>
                        <a:pt x="4803" y="824"/>
                        <a:pt x="3788" y="0"/>
                        <a:pt x="2730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2" name="Google Shape;13621;p129"/>
                <p:cNvSpPr/>
                <p:nvPr/>
              </p:nvSpPr>
              <p:spPr>
                <a:xfrm>
                  <a:off x="4610561" y="3608480"/>
                  <a:ext cx="13040" cy="130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" h="1658" extrusionOk="0">
                      <a:moveTo>
                        <a:pt x="835" y="0"/>
                      </a:moveTo>
                      <a:cubicBezTo>
                        <a:pt x="376" y="0"/>
                        <a:pt x="1" y="375"/>
                        <a:pt x="1" y="835"/>
                      </a:cubicBezTo>
                      <a:cubicBezTo>
                        <a:pt x="1" y="1283"/>
                        <a:pt x="376" y="1658"/>
                        <a:pt x="835" y="1658"/>
                      </a:cubicBezTo>
                      <a:cubicBezTo>
                        <a:pt x="1283" y="1658"/>
                        <a:pt x="1658" y="1283"/>
                        <a:pt x="1658" y="835"/>
                      </a:cubicBezTo>
                      <a:cubicBezTo>
                        <a:pt x="1658" y="375"/>
                        <a:pt x="1283" y="0"/>
                        <a:pt x="835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77" name="Google Shape;13622;p129"/>
              <p:cNvGrpSpPr/>
              <p:nvPr/>
            </p:nvGrpSpPr>
            <p:grpSpPr>
              <a:xfrm>
                <a:off x="4641864" y="3524443"/>
                <a:ext cx="37776" cy="32380"/>
                <a:chOff x="4641864" y="3524443"/>
                <a:chExt cx="37776" cy="32380"/>
              </a:xfrm>
            </p:grpSpPr>
            <p:sp>
              <p:nvSpPr>
                <p:cNvPr id="689" name="Google Shape;13623;p129"/>
                <p:cNvSpPr/>
                <p:nvPr/>
              </p:nvSpPr>
              <p:spPr>
                <a:xfrm>
                  <a:off x="4641864" y="3524443"/>
                  <a:ext cx="37776" cy="323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3" h="4117" extrusionOk="0">
                      <a:moveTo>
                        <a:pt x="2737" y="1"/>
                      </a:moveTo>
                      <a:cubicBezTo>
                        <a:pt x="2231" y="1"/>
                        <a:pt x="1715" y="189"/>
                        <a:pt x="1295" y="609"/>
                      </a:cubicBezTo>
                      <a:cubicBezTo>
                        <a:pt x="0" y="1903"/>
                        <a:pt x="908" y="4117"/>
                        <a:pt x="2746" y="4117"/>
                      </a:cubicBezTo>
                      <a:cubicBezTo>
                        <a:pt x="3884" y="4117"/>
                        <a:pt x="4803" y="3197"/>
                        <a:pt x="4803" y="2060"/>
                      </a:cubicBezTo>
                      <a:cubicBezTo>
                        <a:pt x="4803" y="818"/>
                        <a:pt x="3792" y="1"/>
                        <a:pt x="2737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0" name="Google Shape;13624;p129"/>
                <p:cNvSpPr/>
                <p:nvPr/>
              </p:nvSpPr>
              <p:spPr>
                <a:xfrm>
                  <a:off x="4656988" y="3534077"/>
                  <a:ext cx="13048" cy="130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9" h="1658" extrusionOk="0">
                      <a:moveTo>
                        <a:pt x="823" y="1"/>
                      </a:moveTo>
                      <a:cubicBezTo>
                        <a:pt x="376" y="1"/>
                        <a:pt x="1" y="376"/>
                        <a:pt x="1" y="835"/>
                      </a:cubicBezTo>
                      <a:cubicBezTo>
                        <a:pt x="1" y="1295"/>
                        <a:pt x="376" y="1658"/>
                        <a:pt x="823" y="1658"/>
                      </a:cubicBezTo>
                      <a:cubicBezTo>
                        <a:pt x="1283" y="1658"/>
                        <a:pt x="1658" y="1295"/>
                        <a:pt x="1658" y="835"/>
                      </a:cubicBezTo>
                      <a:cubicBezTo>
                        <a:pt x="1658" y="376"/>
                        <a:pt x="1283" y="1"/>
                        <a:pt x="823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78" name="Google Shape;13625;p129"/>
              <p:cNvGrpSpPr/>
              <p:nvPr/>
            </p:nvGrpSpPr>
            <p:grpSpPr>
              <a:xfrm>
                <a:off x="4648431" y="3893901"/>
                <a:ext cx="37776" cy="32357"/>
                <a:chOff x="4648431" y="3893901"/>
                <a:chExt cx="37776" cy="32357"/>
              </a:xfrm>
            </p:grpSpPr>
            <p:sp>
              <p:nvSpPr>
                <p:cNvPr id="687" name="Google Shape;13626;p129"/>
                <p:cNvSpPr/>
                <p:nvPr/>
              </p:nvSpPr>
              <p:spPr>
                <a:xfrm>
                  <a:off x="4648431" y="3893901"/>
                  <a:ext cx="37776" cy="323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3" h="4114" extrusionOk="0">
                      <a:moveTo>
                        <a:pt x="2732" y="0"/>
                      </a:moveTo>
                      <a:cubicBezTo>
                        <a:pt x="2227" y="0"/>
                        <a:pt x="1713" y="187"/>
                        <a:pt x="1295" y="605"/>
                      </a:cubicBezTo>
                      <a:cubicBezTo>
                        <a:pt x="0" y="1900"/>
                        <a:pt x="920" y="4113"/>
                        <a:pt x="2746" y="4113"/>
                      </a:cubicBezTo>
                      <a:cubicBezTo>
                        <a:pt x="3883" y="4113"/>
                        <a:pt x="4803" y="3194"/>
                        <a:pt x="4803" y="2057"/>
                      </a:cubicBezTo>
                      <a:cubicBezTo>
                        <a:pt x="4803" y="821"/>
                        <a:pt x="3788" y="0"/>
                        <a:pt x="2732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8" name="Google Shape;13627;p129"/>
                <p:cNvSpPr/>
                <p:nvPr/>
              </p:nvSpPr>
              <p:spPr>
                <a:xfrm>
                  <a:off x="4663556" y="3903606"/>
                  <a:ext cx="13040" cy="130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" h="1658" extrusionOk="0">
                      <a:moveTo>
                        <a:pt x="823" y="0"/>
                      </a:moveTo>
                      <a:cubicBezTo>
                        <a:pt x="363" y="0"/>
                        <a:pt x="1" y="375"/>
                        <a:pt x="1" y="823"/>
                      </a:cubicBezTo>
                      <a:cubicBezTo>
                        <a:pt x="1" y="1283"/>
                        <a:pt x="363" y="1658"/>
                        <a:pt x="823" y="1658"/>
                      </a:cubicBezTo>
                      <a:cubicBezTo>
                        <a:pt x="1283" y="1658"/>
                        <a:pt x="1658" y="1283"/>
                        <a:pt x="1658" y="823"/>
                      </a:cubicBezTo>
                      <a:cubicBezTo>
                        <a:pt x="1658" y="375"/>
                        <a:pt x="1283" y="0"/>
                        <a:pt x="823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79" name="Google Shape;13628;p129"/>
              <p:cNvGrpSpPr/>
              <p:nvPr/>
            </p:nvGrpSpPr>
            <p:grpSpPr>
              <a:xfrm>
                <a:off x="4567752" y="3722908"/>
                <a:ext cx="37870" cy="32380"/>
                <a:chOff x="4567752" y="3722908"/>
                <a:chExt cx="37870" cy="32380"/>
              </a:xfrm>
            </p:grpSpPr>
            <p:sp>
              <p:nvSpPr>
                <p:cNvPr id="685" name="Google Shape;13629;p129"/>
                <p:cNvSpPr/>
                <p:nvPr/>
              </p:nvSpPr>
              <p:spPr>
                <a:xfrm>
                  <a:off x="4567752" y="3722908"/>
                  <a:ext cx="37870" cy="323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5" h="4117" extrusionOk="0">
                      <a:moveTo>
                        <a:pt x="2749" y="1"/>
                      </a:moveTo>
                      <a:cubicBezTo>
                        <a:pt x="2243" y="1"/>
                        <a:pt x="1726" y="189"/>
                        <a:pt x="1307" y="609"/>
                      </a:cubicBezTo>
                      <a:cubicBezTo>
                        <a:pt x="0" y="1903"/>
                        <a:pt x="919" y="4117"/>
                        <a:pt x="2758" y="4117"/>
                      </a:cubicBezTo>
                      <a:cubicBezTo>
                        <a:pt x="3895" y="4117"/>
                        <a:pt x="4815" y="3197"/>
                        <a:pt x="4815" y="2060"/>
                      </a:cubicBezTo>
                      <a:cubicBezTo>
                        <a:pt x="4815" y="818"/>
                        <a:pt x="3804" y="1"/>
                        <a:pt x="2749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6" name="Google Shape;13630;p129"/>
                <p:cNvSpPr/>
                <p:nvPr/>
              </p:nvSpPr>
              <p:spPr>
                <a:xfrm>
                  <a:off x="4580690" y="3732543"/>
                  <a:ext cx="15227" cy="130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6" h="1661" extrusionOk="0">
                      <a:moveTo>
                        <a:pt x="1113" y="0"/>
                      </a:moveTo>
                      <a:cubicBezTo>
                        <a:pt x="375" y="0"/>
                        <a:pt x="0" y="896"/>
                        <a:pt x="520" y="1416"/>
                      </a:cubicBezTo>
                      <a:cubicBezTo>
                        <a:pt x="689" y="1585"/>
                        <a:pt x="898" y="1661"/>
                        <a:pt x="1103" y="1661"/>
                      </a:cubicBezTo>
                      <a:cubicBezTo>
                        <a:pt x="1528" y="1661"/>
                        <a:pt x="1936" y="1333"/>
                        <a:pt x="1936" y="835"/>
                      </a:cubicBezTo>
                      <a:cubicBezTo>
                        <a:pt x="1936" y="375"/>
                        <a:pt x="1573" y="0"/>
                        <a:pt x="1113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80" name="Google Shape;13631;p129"/>
              <p:cNvGrpSpPr/>
              <p:nvPr/>
            </p:nvGrpSpPr>
            <p:grpSpPr>
              <a:xfrm>
                <a:off x="4617506" y="3652052"/>
                <a:ext cx="37783" cy="32357"/>
                <a:chOff x="4617506" y="3652052"/>
                <a:chExt cx="37783" cy="32357"/>
              </a:xfrm>
            </p:grpSpPr>
            <p:sp>
              <p:nvSpPr>
                <p:cNvPr id="683" name="Google Shape;13632;p129"/>
                <p:cNvSpPr/>
                <p:nvPr/>
              </p:nvSpPr>
              <p:spPr>
                <a:xfrm>
                  <a:off x="4617506" y="3652052"/>
                  <a:ext cx="37783" cy="323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4" h="4114" extrusionOk="0">
                      <a:moveTo>
                        <a:pt x="2732" y="0"/>
                      </a:moveTo>
                      <a:cubicBezTo>
                        <a:pt x="2228" y="0"/>
                        <a:pt x="1713" y="187"/>
                        <a:pt x="1295" y="605"/>
                      </a:cubicBezTo>
                      <a:cubicBezTo>
                        <a:pt x="1" y="1900"/>
                        <a:pt x="920" y="4114"/>
                        <a:pt x="2747" y="4114"/>
                      </a:cubicBezTo>
                      <a:cubicBezTo>
                        <a:pt x="3884" y="4114"/>
                        <a:pt x="4803" y="3194"/>
                        <a:pt x="4803" y="2057"/>
                      </a:cubicBezTo>
                      <a:cubicBezTo>
                        <a:pt x="4803" y="821"/>
                        <a:pt x="3789" y="0"/>
                        <a:pt x="2732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4" name="Google Shape;13633;p129"/>
                <p:cNvSpPr/>
                <p:nvPr/>
              </p:nvSpPr>
              <p:spPr>
                <a:xfrm>
                  <a:off x="4632638" y="3661758"/>
                  <a:ext cx="13040" cy="130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" h="1658" extrusionOk="0">
                      <a:moveTo>
                        <a:pt x="823" y="1"/>
                      </a:moveTo>
                      <a:cubicBezTo>
                        <a:pt x="363" y="1"/>
                        <a:pt x="0" y="363"/>
                        <a:pt x="0" y="823"/>
                      </a:cubicBezTo>
                      <a:cubicBezTo>
                        <a:pt x="0" y="1283"/>
                        <a:pt x="363" y="1658"/>
                        <a:pt x="823" y="1658"/>
                      </a:cubicBezTo>
                      <a:cubicBezTo>
                        <a:pt x="1282" y="1658"/>
                        <a:pt x="1657" y="1283"/>
                        <a:pt x="1657" y="823"/>
                      </a:cubicBezTo>
                      <a:cubicBezTo>
                        <a:pt x="1657" y="363"/>
                        <a:pt x="1282" y="1"/>
                        <a:pt x="823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81" name="Google Shape;13634;p129"/>
              <p:cNvGrpSpPr/>
              <p:nvPr/>
            </p:nvGrpSpPr>
            <p:grpSpPr>
              <a:xfrm>
                <a:off x="4739005" y="3554149"/>
                <a:ext cx="37870" cy="32357"/>
                <a:chOff x="4739005" y="3554149"/>
                <a:chExt cx="37870" cy="32357"/>
              </a:xfrm>
            </p:grpSpPr>
            <p:sp>
              <p:nvSpPr>
                <p:cNvPr id="681" name="Google Shape;13635;p129"/>
                <p:cNvSpPr/>
                <p:nvPr/>
              </p:nvSpPr>
              <p:spPr>
                <a:xfrm>
                  <a:off x="4739005" y="3554149"/>
                  <a:ext cx="37870" cy="323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5" h="4114" extrusionOk="0">
                      <a:moveTo>
                        <a:pt x="2744" y="1"/>
                      </a:moveTo>
                      <a:cubicBezTo>
                        <a:pt x="2239" y="1"/>
                        <a:pt x="1725" y="188"/>
                        <a:pt x="1307" y="606"/>
                      </a:cubicBezTo>
                      <a:cubicBezTo>
                        <a:pt x="0" y="1900"/>
                        <a:pt x="920" y="4114"/>
                        <a:pt x="2758" y="4114"/>
                      </a:cubicBezTo>
                      <a:cubicBezTo>
                        <a:pt x="3895" y="4114"/>
                        <a:pt x="4815" y="3195"/>
                        <a:pt x="4815" y="2058"/>
                      </a:cubicBezTo>
                      <a:cubicBezTo>
                        <a:pt x="4815" y="821"/>
                        <a:pt x="3801" y="1"/>
                        <a:pt x="2744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2" name="Google Shape;13636;p129"/>
                <p:cNvSpPr/>
                <p:nvPr/>
              </p:nvSpPr>
              <p:spPr>
                <a:xfrm>
                  <a:off x="4751943" y="3563854"/>
                  <a:ext cx="15227" cy="130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6" h="1659" extrusionOk="0">
                      <a:moveTo>
                        <a:pt x="1113" y="1"/>
                      </a:moveTo>
                      <a:cubicBezTo>
                        <a:pt x="375" y="1"/>
                        <a:pt x="0" y="896"/>
                        <a:pt x="521" y="1416"/>
                      </a:cubicBezTo>
                      <a:cubicBezTo>
                        <a:pt x="692" y="1583"/>
                        <a:pt x="899" y="1658"/>
                        <a:pt x="1101" y="1658"/>
                      </a:cubicBezTo>
                      <a:cubicBezTo>
                        <a:pt x="1529" y="1658"/>
                        <a:pt x="1936" y="1324"/>
                        <a:pt x="1936" y="824"/>
                      </a:cubicBezTo>
                      <a:cubicBezTo>
                        <a:pt x="1936" y="364"/>
                        <a:pt x="1573" y="1"/>
                        <a:pt x="1113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82" name="Google Shape;13637;p129"/>
              <p:cNvGrpSpPr/>
              <p:nvPr/>
            </p:nvGrpSpPr>
            <p:grpSpPr>
              <a:xfrm>
                <a:off x="4806557" y="3630258"/>
                <a:ext cx="37776" cy="32364"/>
                <a:chOff x="4806557" y="3630258"/>
                <a:chExt cx="37776" cy="32364"/>
              </a:xfrm>
            </p:grpSpPr>
            <p:sp>
              <p:nvSpPr>
                <p:cNvPr id="679" name="Google Shape;13638;p129"/>
                <p:cNvSpPr/>
                <p:nvPr/>
              </p:nvSpPr>
              <p:spPr>
                <a:xfrm>
                  <a:off x="4806557" y="3630258"/>
                  <a:ext cx="37776" cy="323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3" h="4115" extrusionOk="0">
                      <a:moveTo>
                        <a:pt x="2732" y="1"/>
                      </a:moveTo>
                      <a:cubicBezTo>
                        <a:pt x="2227" y="1"/>
                        <a:pt x="1713" y="188"/>
                        <a:pt x="1294" y="606"/>
                      </a:cubicBezTo>
                      <a:cubicBezTo>
                        <a:pt x="0" y="1901"/>
                        <a:pt x="907" y="4114"/>
                        <a:pt x="2746" y="4114"/>
                      </a:cubicBezTo>
                      <a:cubicBezTo>
                        <a:pt x="3883" y="4114"/>
                        <a:pt x="4802" y="3195"/>
                        <a:pt x="4802" y="2058"/>
                      </a:cubicBezTo>
                      <a:cubicBezTo>
                        <a:pt x="4802" y="822"/>
                        <a:pt x="3788" y="1"/>
                        <a:pt x="2732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0" name="Google Shape;13639;p129"/>
                <p:cNvSpPr/>
                <p:nvPr/>
              </p:nvSpPr>
              <p:spPr>
                <a:xfrm>
                  <a:off x="4819495" y="3639972"/>
                  <a:ext cx="15227" cy="130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6" h="1658" extrusionOk="0">
                      <a:moveTo>
                        <a:pt x="1113" y="0"/>
                      </a:moveTo>
                      <a:cubicBezTo>
                        <a:pt x="363" y="0"/>
                        <a:pt x="0" y="896"/>
                        <a:pt x="520" y="1416"/>
                      </a:cubicBezTo>
                      <a:cubicBezTo>
                        <a:pt x="687" y="1583"/>
                        <a:pt x="893" y="1657"/>
                        <a:pt x="1096" y="1657"/>
                      </a:cubicBezTo>
                      <a:cubicBezTo>
                        <a:pt x="1523" y="1657"/>
                        <a:pt x="1936" y="1324"/>
                        <a:pt x="1936" y="823"/>
                      </a:cubicBezTo>
                      <a:cubicBezTo>
                        <a:pt x="1936" y="363"/>
                        <a:pt x="1561" y="0"/>
                        <a:pt x="1113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83" name="Google Shape;13640;p129"/>
              <p:cNvGrpSpPr/>
              <p:nvPr/>
            </p:nvGrpSpPr>
            <p:grpSpPr>
              <a:xfrm>
                <a:off x="4737007" y="4004357"/>
                <a:ext cx="37870" cy="32357"/>
                <a:chOff x="4737007" y="4004357"/>
                <a:chExt cx="37870" cy="32357"/>
              </a:xfrm>
            </p:grpSpPr>
            <p:sp>
              <p:nvSpPr>
                <p:cNvPr id="677" name="Google Shape;13641;p129"/>
                <p:cNvSpPr/>
                <p:nvPr/>
              </p:nvSpPr>
              <p:spPr>
                <a:xfrm>
                  <a:off x="4737007" y="4004357"/>
                  <a:ext cx="37870" cy="323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5" h="4114" extrusionOk="0">
                      <a:moveTo>
                        <a:pt x="2740" y="0"/>
                      </a:moveTo>
                      <a:cubicBezTo>
                        <a:pt x="2234" y="0"/>
                        <a:pt x="1717" y="187"/>
                        <a:pt x="1295" y="606"/>
                      </a:cubicBezTo>
                      <a:cubicBezTo>
                        <a:pt x="0" y="1900"/>
                        <a:pt x="920" y="4114"/>
                        <a:pt x="2758" y="4114"/>
                      </a:cubicBezTo>
                      <a:cubicBezTo>
                        <a:pt x="3895" y="4114"/>
                        <a:pt x="4803" y="3194"/>
                        <a:pt x="4815" y="2057"/>
                      </a:cubicBezTo>
                      <a:cubicBezTo>
                        <a:pt x="4815" y="821"/>
                        <a:pt x="3801" y="0"/>
                        <a:pt x="2740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8" name="Google Shape;13642;p129"/>
                <p:cNvSpPr/>
                <p:nvPr/>
              </p:nvSpPr>
              <p:spPr>
                <a:xfrm>
                  <a:off x="4752131" y="4014062"/>
                  <a:ext cx="13040" cy="130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" h="1659" extrusionOk="0">
                      <a:moveTo>
                        <a:pt x="835" y="1"/>
                      </a:moveTo>
                      <a:cubicBezTo>
                        <a:pt x="376" y="1"/>
                        <a:pt x="1" y="364"/>
                        <a:pt x="1" y="823"/>
                      </a:cubicBezTo>
                      <a:cubicBezTo>
                        <a:pt x="1" y="1283"/>
                        <a:pt x="376" y="1658"/>
                        <a:pt x="835" y="1658"/>
                      </a:cubicBezTo>
                      <a:cubicBezTo>
                        <a:pt x="1295" y="1658"/>
                        <a:pt x="1658" y="1283"/>
                        <a:pt x="1658" y="823"/>
                      </a:cubicBezTo>
                      <a:cubicBezTo>
                        <a:pt x="1658" y="364"/>
                        <a:pt x="1295" y="1"/>
                        <a:pt x="835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84" name="Google Shape;13643;p129"/>
              <p:cNvGrpSpPr/>
              <p:nvPr/>
            </p:nvGrpSpPr>
            <p:grpSpPr>
              <a:xfrm>
                <a:off x="4773634" y="4208627"/>
                <a:ext cx="37776" cy="32357"/>
                <a:chOff x="4773634" y="4208627"/>
                <a:chExt cx="37776" cy="32357"/>
              </a:xfrm>
            </p:grpSpPr>
            <p:sp>
              <p:nvSpPr>
                <p:cNvPr id="675" name="Google Shape;13644;p129"/>
                <p:cNvSpPr/>
                <p:nvPr/>
              </p:nvSpPr>
              <p:spPr>
                <a:xfrm>
                  <a:off x="4773634" y="4208627"/>
                  <a:ext cx="37776" cy="323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3" h="4114" extrusionOk="0">
                      <a:moveTo>
                        <a:pt x="2732" y="0"/>
                      </a:moveTo>
                      <a:cubicBezTo>
                        <a:pt x="2227" y="0"/>
                        <a:pt x="1713" y="187"/>
                        <a:pt x="1295" y="605"/>
                      </a:cubicBezTo>
                      <a:cubicBezTo>
                        <a:pt x="1" y="1900"/>
                        <a:pt x="920" y="4114"/>
                        <a:pt x="2746" y="4114"/>
                      </a:cubicBezTo>
                      <a:cubicBezTo>
                        <a:pt x="3884" y="4114"/>
                        <a:pt x="4803" y="3194"/>
                        <a:pt x="4803" y="2057"/>
                      </a:cubicBezTo>
                      <a:cubicBezTo>
                        <a:pt x="4803" y="821"/>
                        <a:pt x="3789" y="0"/>
                        <a:pt x="2732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6" name="Google Shape;13645;p129"/>
                <p:cNvSpPr/>
                <p:nvPr/>
              </p:nvSpPr>
              <p:spPr>
                <a:xfrm>
                  <a:off x="4788664" y="4218332"/>
                  <a:ext cx="13048" cy="130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9" h="1658" extrusionOk="0">
                      <a:moveTo>
                        <a:pt x="835" y="0"/>
                      </a:moveTo>
                      <a:cubicBezTo>
                        <a:pt x="376" y="0"/>
                        <a:pt x="1" y="363"/>
                        <a:pt x="1" y="823"/>
                      </a:cubicBezTo>
                      <a:cubicBezTo>
                        <a:pt x="1" y="1283"/>
                        <a:pt x="376" y="1658"/>
                        <a:pt x="835" y="1658"/>
                      </a:cubicBezTo>
                      <a:cubicBezTo>
                        <a:pt x="1295" y="1658"/>
                        <a:pt x="1658" y="1283"/>
                        <a:pt x="1658" y="823"/>
                      </a:cubicBezTo>
                      <a:cubicBezTo>
                        <a:pt x="1658" y="363"/>
                        <a:pt x="1295" y="0"/>
                        <a:pt x="835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85" name="Google Shape;13646;p129"/>
              <p:cNvGrpSpPr/>
              <p:nvPr/>
            </p:nvGrpSpPr>
            <p:grpSpPr>
              <a:xfrm>
                <a:off x="4888282" y="4074764"/>
                <a:ext cx="37776" cy="32451"/>
                <a:chOff x="4888282" y="4074764"/>
                <a:chExt cx="37776" cy="32451"/>
              </a:xfrm>
            </p:grpSpPr>
            <p:sp>
              <p:nvSpPr>
                <p:cNvPr id="673" name="Google Shape;13647;p129"/>
                <p:cNvSpPr/>
                <p:nvPr/>
              </p:nvSpPr>
              <p:spPr>
                <a:xfrm>
                  <a:off x="4888282" y="4074764"/>
                  <a:ext cx="37776" cy="324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3" h="4126" extrusionOk="0">
                      <a:moveTo>
                        <a:pt x="2730" y="0"/>
                      </a:moveTo>
                      <a:cubicBezTo>
                        <a:pt x="2226" y="0"/>
                        <a:pt x="1712" y="187"/>
                        <a:pt x="1294" y="605"/>
                      </a:cubicBezTo>
                      <a:cubicBezTo>
                        <a:pt x="0" y="1912"/>
                        <a:pt x="919" y="4125"/>
                        <a:pt x="2746" y="4125"/>
                      </a:cubicBezTo>
                      <a:cubicBezTo>
                        <a:pt x="3883" y="4125"/>
                        <a:pt x="4803" y="3206"/>
                        <a:pt x="4803" y="2069"/>
                      </a:cubicBezTo>
                      <a:cubicBezTo>
                        <a:pt x="4803" y="824"/>
                        <a:pt x="3787" y="0"/>
                        <a:pt x="2730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4" name="Google Shape;13648;p129"/>
                <p:cNvSpPr/>
                <p:nvPr/>
              </p:nvSpPr>
              <p:spPr>
                <a:xfrm>
                  <a:off x="4901220" y="4084470"/>
                  <a:ext cx="15227" cy="130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6" h="1661" extrusionOk="0">
                      <a:moveTo>
                        <a:pt x="1101" y="0"/>
                      </a:moveTo>
                      <a:cubicBezTo>
                        <a:pt x="363" y="0"/>
                        <a:pt x="0" y="896"/>
                        <a:pt x="520" y="1416"/>
                      </a:cubicBezTo>
                      <a:cubicBezTo>
                        <a:pt x="689" y="1585"/>
                        <a:pt x="898" y="1660"/>
                        <a:pt x="1103" y="1660"/>
                      </a:cubicBezTo>
                      <a:cubicBezTo>
                        <a:pt x="1528" y="1660"/>
                        <a:pt x="1936" y="1333"/>
                        <a:pt x="1936" y="835"/>
                      </a:cubicBezTo>
                      <a:cubicBezTo>
                        <a:pt x="1936" y="375"/>
                        <a:pt x="1561" y="0"/>
                        <a:pt x="1101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86" name="Google Shape;13649;p129"/>
              <p:cNvGrpSpPr/>
              <p:nvPr/>
            </p:nvGrpSpPr>
            <p:grpSpPr>
              <a:xfrm>
                <a:off x="4901315" y="3804271"/>
                <a:ext cx="37776" cy="32364"/>
                <a:chOff x="4901315" y="3804271"/>
                <a:chExt cx="37776" cy="32364"/>
              </a:xfrm>
            </p:grpSpPr>
            <p:sp>
              <p:nvSpPr>
                <p:cNvPr id="671" name="Google Shape;13650;p129"/>
                <p:cNvSpPr/>
                <p:nvPr/>
              </p:nvSpPr>
              <p:spPr>
                <a:xfrm>
                  <a:off x="4901315" y="3804271"/>
                  <a:ext cx="37776" cy="323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3" h="4115" extrusionOk="0">
                      <a:moveTo>
                        <a:pt x="2732" y="1"/>
                      </a:moveTo>
                      <a:cubicBezTo>
                        <a:pt x="2227" y="1"/>
                        <a:pt x="1713" y="188"/>
                        <a:pt x="1295" y="606"/>
                      </a:cubicBezTo>
                      <a:cubicBezTo>
                        <a:pt x="0" y="1901"/>
                        <a:pt x="920" y="4114"/>
                        <a:pt x="2746" y="4114"/>
                      </a:cubicBezTo>
                      <a:cubicBezTo>
                        <a:pt x="3883" y="4114"/>
                        <a:pt x="4803" y="3195"/>
                        <a:pt x="4803" y="2058"/>
                      </a:cubicBezTo>
                      <a:cubicBezTo>
                        <a:pt x="4803" y="822"/>
                        <a:pt x="3789" y="1"/>
                        <a:pt x="2732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2" name="Google Shape;13651;p129"/>
                <p:cNvSpPr/>
                <p:nvPr/>
              </p:nvSpPr>
              <p:spPr>
                <a:xfrm>
                  <a:off x="4914253" y="3813985"/>
                  <a:ext cx="15235" cy="130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7" h="1658" extrusionOk="0">
                      <a:moveTo>
                        <a:pt x="1101" y="0"/>
                      </a:moveTo>
                      <a:cubicBezTo>
                        <a:pt x="363" y="0"/>
                        <a:pt x="1" y="895"/>
                        <a:pt x="521" y="1416"/>
                      </a:cubicBezTo>
                      <a:cubicBezTo>
                        <a:pt x="688" y="1583"/>
                        <a:pt x="894" y="1657"/>
                        <a:pt x="1096" y="1657"/>
                      </a:cubicBezTo>
                      <a:cubicBezTo>
                        <a:pt x="1524" y="1657"/>
                        <a:pt x="1936" y="1324"/>
                        <a:pt x="1936" y="823"/>
                      </a:cubicBezTo>
                      <a:cubicBezTo>
                        <a:pt x="1936" y="363"/>
                        <a:pt x="1561" y="0"/>
                        <a:pt x="1101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87" name="Google Shape;13652;p129"/>
              <p:cNvGrpSpPr/>
              <p:nvPr/>
            </p:nvGrpSpPr>
            <p:grpSpPr>
              <a:xfrm>
                <a:off x="4866394" y="3715035"/>
                <a:ext cx="37846" cy="32357"/>
                <a:chOff x="4866394" y="3715035"/>
                <a:chExt cx="37846" cy="32357"/>
              </a:xfrm>
            </p:grpSpPr>
            <p:sp>
              <p:nvSpPr>
                <p:cNvPr id="669" name="Google Shape;13653;p129"/>
                <p:cNvSpPr/>
                <p:nvPr/>
              </p:nvSpPr>
              <p:spPr>
                <a:xfrm>
                  <a:off x="4866394" y="3715035"/>
                  <a:ext cx="37846" cy="323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2" h="4114" extrusionOk="0">
                      <a:moveTo>
                        <a:pt x="2735" y="0"/>
                      </a:moveTo>
                      <a:cubicBezTo>
                        <a:pt x="2229" y="0"/>
                        <a:pt x="1714" y="187"/>
                        <a:pt x="1295" y="606"/>
                      </a:cubicBezTo>
                      <a:cubicBezTo>
                        <a:pt x="1" y="1900"/>
                        <a:pt x="920" y="4114"/>
                        <a:pt x="2747" y="4114"/>
                      </a:cubicBezTo>
                      <a:cubicBezTo>
                        <a:pt x="3884" y="4114"/>
                        <a:pt x="4803" y="3194"/>
                        <a:pt x="4803" y="2057"/>
                      </a:cubicBezTo>
                      <a:cubicBezTo>
                        <a:pt x="4811" y="821"/>
                        <a:pt x="3794" y="0"/>
                        <a:pt x="2735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0" name="Google Shape;13654;p129"/>
                <p:cNvSpPr/>
                <p:nvPr/>
              </p:nvSpPr>
              <p:spPr>
                <a:xfrm>
                  <a:off x="4879340" y="3724646"/>
                  <a:ext cx="15227" cy="131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6" h="1666" extrusionOk="0">
                      <a:moveTo>
                        <a:pt x="1101" y="0"/>
                      </a:moveTo>
                      <a:cubicBezTo>
                        <a:pt x="363" y="0"/>
                        <a:pt x="0" y="896"/>
                        <a:pt x="520" y="1416"/>
                      </a:cubicBezTo>
                      <a:cubicBezTo>
                        <a:pt x="689" y="1589"/>
                        <a:pt x="898" y="1666"/>
                        <a:pt x="1103" y="1666"/>
                      </a:cubicBezTo>
                      <a:cubicBezTo>
                        <a:pt x="1528" y="1666"/>
                        <a:pt x="1936" y="1333"/>
                        <a:pt x="1936" y="835"/>
                      </a:cubicBezTo>
                      <a:cubicBezTo>
                        <a:pt x="1936" y="375"/>
                        <a:pt x="1561" y="0"/>
                        <a:pt x="1101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88" name="Google Shape;13655;p129"/>
              <p:cNvGrpSpPr/>
              <p:nvPr/>
            </p:nvGrpSpPr>
            <p:grpSpPr>
              <a:xfrm>
                <a:off x="4979233" y="3839798"/>
                <a:ext cx="37878" cy="32420"/>
                <a:chOff x="4979233" y="3839798"/>
                <a:chExt cx="37878" cy="32420"/>
              </a:xfrm>
            </p:grpSpPr>
            <p:sp>
              <p:nvSpPr>
                <p:cNvPr id="667" name="Google Shape;13656;p129"/>
                <p:cNvSpPr/>
                <p:nvPr/>
              </p:nvSpPr>
              <p:spPr>
                <a:xfrm>
                  <a:off x="4979233" y="3839798"/>
                  <a:ext cx="37878" cy="324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6" h="4122" extrusionOk="0">
                      <a:moveTo>
                        <a:pt x="2738" y="0"/>
                      </a:moveTo>
                      <a:cubicBezTo>
                        <a:pt x="2231" y="0"/>
                        <a:pt x="1715" y="190"/>
                        <a:pt x="1295" y="613"/>
                      </a:cubicBezTo>
                      <a:cubicBezTo>
                        <a:pt x="1" y="1908"/>
                        <a:pt x="920" y="4122"/>
                        <a:pt x="2759" y="4122"/>
                      </a:cubicBezTo>
                      <a:cubicBezTo>
                        <a:pt x="3884" y="4122"/>
                        <a:pt x="4803" y="3202"/>
                        <a:pt x="4815" y="2065"/>
                      </a:cubicBezTo>
                      <a:cubicBezTo>
                        <a:pt x="4807" y="823"/>
                        <a:pt x="3794" y="0"/>
                        <a:pt x="2738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8" name="Google Shape;13657;p129"/>
                <p:cNvSpPr/>
                <p:nvPr/>
              </p:nvSpPr>
              <p:spPr>
                <a:xfrm>
                  <a:off x="4994366" y="3849472"/>
                  <a:ext cx="13040" cy="130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" h="1658" extrusionOk="0">
                      <a:moveTo>
                        <a:pt x="835" y="0"/>
                      </a:moveTo>
                      <a:cubicBezTo>
                        <a:pt x="375" y="0"/>
                        <a:pt x="0" y="375"/>
                        <a:pt x="0" y="835"/>
                      </a:cubicBezTo>
                      <a:cubicBezTo>
                        <a:pt x="0" y="1295"/>
                        <a:pt x="375" y="1658"/>
                        <a:pt x="835" y="1658"/>
                      </a:cubicBezTo>
                      <a:cubicBezTo>
                        <a:pt x="1282" y="1658"/>
                        <a:pt x="1657" y="1295"/>
                        <a:pt x="1657" y="835"/>
                      </a:cubicBezTo>
                      <a:cubicBezTo>
                        <a:pt x="1657" y="375"/>
                        <a:pt x="1282" y="0"/>
                        <a:pt x="835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89" name="Google Shape;13658;p129"/>
              <p:cNvGrpSpPr/>
              <p:nvPr/>
            </p:nvGrpSpPr>
            <p:grpSpPr>
              <a:xfrm>
                <a:off x="4790662" y="3679147"/>
                <a:ext cx="37783" cy="32380"/>
                <a:chOff x="4790662" y="3679147"/>
                <a:chExt cx="37783" cy="32380"/>
              </a:xfrm>
            </p:grpSpPr>
            <p:sp>
              <p:nvSpPr>
                <p:cNvPr id="665" name="Google Shape;13659;p129"/>
                <p:cNvSpPr/>
                <p:nvPr/>
              </p:nvSpPr>
              <p:spPr>
                <a:xfrm>
                  <a:off x="4790662" y="3679147"/>
                  <a:ext cx="37783" cy="323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4" h="4117" extrusionOk="0">
                      <a:moveTo>
                        <a:pt x="2738" y="0"/>
                      </a:moveTo>
                      <a:cubicBezTo>
                        <a:pt x="2231" y="0"/>
                        <a:pt x="1715" y="188"/>
                        <a:pt x="1295" y="608"/>
                      </a:cubicBezTo>
                      <a:cubicBezTo>
                        <a:pt x="1" y="1902"/>
                        <a:pt x="908" y="4116"/>
                        <a:pt x="2747" y="4116"/>
                      </a:cubicBezTo>
                      <a:cubicBezTo>
                        <a:pt x="3884" y="4116"/>
                        <a:pt x="4803" y="3197"/>
                        <a:pt x="4803" y="2060"/>
                      </a:cubicBezTo>
                      <a:cubicBezTo>
                        <a:pt x="4803" y="817"/>
                        <a:pt x="3793" y="0"/>
                        <a:pt x="2738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6" name="Google Shape;13660;p129"/>
                <p:cNvSpPr/>
                <p:nvPr/>
              </p:nvSpPr>
              <p:spPr>
                <a:xfrm>
                  <a:off x="4803506" y="3688774"/>
                  <a:ext cx="15235" cy="130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7" h="1662" extrusionOk="0">
                      <a:moveTo>
                        <a:pt x="1114" y="1"/>
                      </a:moveTo>
                      <a:cubicBezTo>
                        <a:pt x="376" y="1"/>
                        <a:pt x="1" y="896"/>
                        <a:pt x="521" y="1416"/>
                      </a:cubicBezTo>
                      <a:cubicBezTo>
                        <a:pt x="694" y="1585"/>
                        <a:pt x="904" y="1661"/>
                        <a:pt x="1109" y="1661"/>
                      </a:cubicBezTo>
                      <a:cubicBezTo>
                        <a:pt x="1534" y="1661"/>
                        <a:pt x="1936" y="1334"/>
                        <a:pt x="1936" y="836"/>
                      </a:cubicBezTo>
                      <a:cubicBezTo>
                        <a:pt x="1936" y="376"/>
                        <a:pt x="1573" y="1"/>
                        <a:pt x="1114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90" name="Google Shape;13661;p129"/>
              <p:cNvGrpSpPr/>
              <p:nvPr/>
            </p:nvGrpSpPr>
            <p:grpSpPr>
              <a:xfrm>
                <a:off x="4857263" y="3557861"/>
                <a:ext cx="37776" cy="32357"/>
                <a:chOff x="4857263" y="3557861"/>
                <a:chExt cx="37776" cy="32357"/>
              </a:xfrm>
            </p:grpSpPr>
            <p:sp>
              <p:nvSpPr>
                <p:cNvPr id="663" name="Google Shape;13662;p129"/>
                <p:cNvSpPr/>
                <p:nvPr/>
              </p:nvSpPr>
              <p:spPr>
                <a:xfrm>
                  <a:off x="4857263" y="3557861"/>
                  <a:ext cx="37776" cy="323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3" h="4114" extrusionOk="0">
                      <a:moveTo>
                        <a:pt x="2732" y="0"/>
                      </a:moveTo>
                      <a:cubicBezTo>
                        <a:pt x="2228" y="0"/>
                        <a:pt x="1713" y="187"/>
                        <a:pt x="1295" y="606"/>
                      </a:cubicBezTo>
                      <a:cubicBezTo>
                        <a:pt x="1" y="1900"/>
                        <a:pt x="908" y="4114"/>
                        <a:pt x="2747" y="4114"/>
                      </a:cubicBezTo>
                      <a:cubicBezTo>
                        <a:pt x="3884" y="4114"/>
                        <a:pt x="4803" y="3194"/>
                        <a:pt x="4803" y="2057"/>
                      </a:cubicBezTo>
                      <a:cubicBezTo>
                        <a:pt x="4803" y="821"/>
                        <a:pt x="3789" y="0"/>
                        <a:pt x="2732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4" name="Google Shape;13663;p129"/>
                <p:cNvSpPr/>
                <p:nvPr/>
              </p:nvSpPr>
              <p:spPr>
                <a:xfrm>
                  <a:off x="4870106" y="3567566"/>
                  <a:ext cx="15329" cy="130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9" h="1658" extrusionOk="0">
                      <a:moveTo>
                        <a:pt x="1114" y="1"/>
                      </a:moveTo>
                      <a:cubicBezTo>
                        <a:pt x="376" y="1"/>
                        <a:pt x="1" y="896"/>
                        <a:pt x="533" y="1416"/>
                      </a:cubicBezTo>
                      <a:cubicBezTo>
                        <a:pt x="700" y="1583"/>
                        <a:pt x="905" y="1658"/>
                        <a:pt x="1105" y="1658"/>
                      </a:cubicBezTo>
                      <a:cubicBezTo>
                        <a:pt x="1529" y="1658"/>
                        <a:pt x="1936" y="1324"/>
                        <a:pt x="1936" y="823"/>
                      </a:cubicBezTo>
                      <a:cubicBezTo>
                        <a:pt x="1948" y="364"/>
                        <a:pt x="1573" y="1"/>
                        <a:pt x="1114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91" name="Google Shape;13664;p129"/>
              <p:cNvGrpSpPr/>
              <p:nvPr/>
            </p:nvGrpSpPr>
            <p:grpSpPr>
              <a:xfrm>
                <a:off x="4883902" y="3648033"/>
                <a:ext cx="37783" cy="32380"/>
                <a:chOff x="4883902" y="3648033"/>
                <a:chExt cx="37783" cy="32380"/>
              </a:xfrm>
            </p:grpSpPr>
            <p:sp>
              <p:nvSpPr>
                <p:cNvPr id="661" name="Google Shape;13665;p129"/>
                <p:cNvSpPr/>
                <p:nvPr/>
              </p:nvSpPr>
              <p:spPr>
                <a:xfrm>
                  <a:off x="4883902" y="3648033"/>
                  <a:ext cx="37783" cy="323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4" h="4117" extrusionOk="0">
                      <a:moveTo>
                        <a:pt x="2731" y="0"/>
                      </a:moveTo>
                      <a:cubicBezTo>
                        <a:pt x="2226" y="0"/>
                        <a:pt x="1711" y="188"/>
                        <a:pt x="1295" y="608"/>
                      </a:cubicBezTo>
                      <a:cubicBezTo>
                        <a:pt x="1" y="1903"/>
                        <a:pt x="920" y="4104"/>
                        <a:pt x="2747" y="4116"/>
                      </a:cubicBezTo>
                      <a:cubicBezTo>
                        <a:pt x="3884" y="4104"/>
                        <a:pt x="4803" y="3185"/>
                        <a:pt x="4803" y="2048"/>
                      </a:cubicBezTo>
                      <a:cubicBezTo>
                        <a:pt x="4795" y="814"/>
                        <a:pt x="3783" y="0"/>
                        <a:pt x="2731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2" name="Google Shape;13666;p129"/>
                <p:cNvSpPr/>
                <p:nvPr/>
              </p:nvSpPr>
              <p:spPr>
                <a:xfrm>
                  <a:off x="4896745" y="3657668"/>
                  <a:ext cx="15329" cy="130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9" h="1654" extrusionOk="0">
                      <a:moveTo>
                        <a:pt x="1114" y="0"/>
                      </a:moveTo>
                      <a:cubicBezTo>
                        <a:pt x="376" y="0"/>
                        <a:pt x="1" y="883"/>
                        <a:pt x="533" y="1404"/>
                      </a:cubicBezTo>
                      <a:cubicBezTo>
                        <a:pt x="702" y="1577"/>
                        <a:pt x="911" y="1654"/>
                        <a:pt x="1115" y="1654"/>
                      </a:cubicBezTo>
                      <a:cubicBezTo>
                        <a:pt x="1541" y="1654"/>
                        <a:pt x="1948" y="1321"/>
                        <a:pt x="1948" y="823"/>
                      </a:cubicBezTo>
                      <a:cubicBezTo>
                        <a:pt x="1948" y="363"/>
                        <a:pt x="1573" y="0"/>
                        <a:pt x="1114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92" name="Google Shape;13667;p129"/>
              <p:cNvGrpSpPr/>
              <p:nvPr/>
            </p:nvGrpSpPr>
            <p:grpSpPr>
              <a:xfrm>
                <a:off x="4907780" y="3347220"/>
                <a:ext cx="37878" cy="32357"/>
                <a:chOff x="4907780" y="3347220"/>
                <a:chExt cx="37878" cy="32357"/>
              </a:xfrm>
            </p:grpSpPr>
            <p:sp>
              <p:nvSpPr>
                <p:cNvPr id="659" name="Google Shape;13668;p129"/>
                <p:cNvSpPr/>
                <p:nvPr/>
              </p:nvSpPr>
              <p:spPr>
                <a:xfrm>
                  <a:off x="4907780" y="3347220"/>
                  <a:ext cx="37878" cy="323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6" h="4114" extrusionOk="0">
                      <a:moveTo>
                        <a:pt x="2733" y="0"/>
                      </a:moveTo>
                      <a:cubicBezTo>
                        <a:pt x="2228" y="0"/>
                        <a:pt x="1714" y="187"/>
                        <a:pt x="1295" y="606"/>
                      </a:cubicBezTo>
                      <a:cubicBezTo>
                        <a:pt x="1" y="1900"/>
                        <a:pt x="920" y="4114"/>
                        <a:pt x="2759" y="4114"/>
                      </a:cubicBezTo>
                      <a:cubicBezTo>
                        <a:pt x="3884" y="4114"/>
                        <a:pt x="4803" y="3194"/>
                        <a:pt x="4815" y="2057"/>
                      </a:cubicBezTo>
                      <a:cubicBezTo>
                        <a:pt x="4807" y="821"/>
                        <a:pt x="3791" y="0"/>
                        <a:pt x="2733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0" name="Google Shape;13669;p129"/>
                <p:cNvSpPr/>
                <p:nvPr/>
              </p:nvSpPr>
              <p:spPr>
                <a:xfrm>
                  <a:off x="4922912" y="3356926"/>
                  <a:ext cx="13040" cy="130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" h="1658" extrusionOk="0">
                      <a:moveTo>
                        <a:pt x="835" y="1"/>
                      </a:moveTo>
                      <a:cubicBezTo>
                        <a:pt x="375" y="1"/>
                        <a:pt x="0" y="363"/>
                        <a:pt x="0" y="823"/>
                      </a:cubicBezTo>
                      <a:cubicBezTo>
                        <a:pt x="0" y="1283"/>
                        <a:pt x="375" y="1658"/>
                        <a:pt x="835" y="1658"/>
                      </a:cubicBezTo>
                      <a:cubicBezTo>
                        <a:pt x="1283" y="1658"/>
                        <a:pt x="1658" y="1283"/>
                        <a:pt x="1658" y="823"/>
                      </a:cubicBezTo>
                      <a:cubicBezTo>
                        <a:pt x="1658" y="363"/>
                        <a:pt x="1283" y="1"/>
                        <a:pt x="835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93" name="Google Shape;13670;p129"/>
              <p:cNvGrpSpPr/>
              <p:nvPr/>
            </p:nvGrpSpPr>
            <p:grpSpPr>
              <a:xfrm>
                <a:off x="5065048" y="3738150"/>
                <a:ext cx="37783" cy="32364"/>
                <a:chOff x="5065048" y="3738150"/>
                <a:chExt cx="37783" cy="32364"/>
              </a:xfrm>
            </p:grpSpPr>
            <p:sp>
              <p:nvSpPr>
                <p:cNvPr id="657" name="Google Shape;13671;p129"/>
                <p:cNvSpPr/>
                <p:nvPr/>
              </p:nvSpPr>
              <p:spPr>
                <a:xfrm>
                  <a:off x="5065048" y="3738150"/>
                  <a:ext cx="37783" cy="323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4" h="4115" extrusionOk="0">
                      <a:moveTo>
                        <a:pt x="2732" y="1"/>
                      </a:moveTo>
                      <a:cubicBezTo>
                        <a:pt x="2228" y="1"/>
                        <a:pt x="1714" y="188"/>
                        <a:pt x="1295" y="606"/>
                      </a:cubicBezTo>
                      <a:cubicBezTo>
                        <a:pt x="1" y="1900"/>
                        <a:pt x="920" y="4114"/>
                        <a:pt x="2747" y="4114"/>
                      </a:cubicBezTo>
                      <a:cubicBezTo>
                        <a:pt x="3884" y="4114"/>
                        <a:pt x="4803" y="3195"/>
                        <a:pt x="4803" y="2058"/>
                      </a:cubicBezTo>
                      <a:cubicBezTo>
                        <a:pt x="4803" y="821"/>
                        <a:pt x="3789" y="1"/>
                        <a:pt x="2732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8" name="Google Shape;13672;p129"/>
                <p:cNvSpPr/>
                <p:nvPr/>
              </p:nvSpPr>
              <p:spPr>
                <a:xfrm>
                  <a:off x="5077994" y="3747761"/>
                  <a:ext cx="15227" cy="130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6" h="1662" extrusionOk="0">
                      <a:moveTo>
                        <a:pt x="1101" y="1"/>
                      </a:moveTo>
                      <a:cubicBezTo>
                        <a:pt x="363" y="1"/>
                        <a:pt x="0" y="896"/>
                        <a:pt x="520" y="1416"/>
                      </a:cubicBezTo>
                      <a:cubicBezTo>
                        <a:pt x="689" y="1585"/>
                        <a:pt x="898" y="1661"/>
                        <a:pt x="1102" y="1661"/>
                      </a:cubicBezTo>
                      <a:cubicBezTo>
                        <a:pt x="1528" y="1661"/>
                        <a:pt x="1936" y="1334"/>
                        <a:pt x="1936" y="836"/>
                      </a:cubicBezTo>
                      <a:cubicBezTo>
                        <a:pt x="1936" y="376"/>
                        <a:pt x="1561" y="1"/>
                        <a:pt x="1101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94" name="Google Shape;13673;p129"/>
              <p:cNvGrpSpPr/>
              <p:nvPr/>
            </p:nvGrpSpPr>
            <p:grpSpPr>
              <a:xfrm>
                <a:off x="5071616" y="3284615"/>
                <a:ext cx="37783" cy="32357"/>
                <a:chOff x="5071616" y="3284615"/>
                <a:chExt cx="37783" cy="32357"/>
              </a:xfrm>
            </p:grpSpPr>
            <p:sp>
              <p:nvSpPr>
                <p:cNvPr id="655" name="Google Shape;13674;p129"/>
                <p:cNvSpPr/>
                <p:nvPr/>
              </p:nvSpPr>
              <p:spPr>
                <a:xfrm>
                  <a:off x="5071616" y="3284615"/>
                  <a:ext cx="37783" cy="323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4" h="4114" extrusionOk="0">
                      <a:moveTo>
                        <a:pt x="2732" y="0"/>
                      </a:moveTo>
                      <a:cubicBezTo>
                        <a:pt x="2228" y="0"/>
                        <a:pt x="1713" y="188"/>
                        <a:pt x="1295" y="606"/>
                      </a:cubicBezTo>
                      <a:cubicBezTo>
                        <a:pt x="1" y="1900"/>
                        <a:pt x="908" y="4114"/>
                        <a:pt x="2747" y="4114"/>
                      </a:cubicBezTo>
                      <a:cubicBezTo>
                        <a:pt x="3872" y="4114"/>
                        <a:pt x="4791" y="3195"/>
                        <a:pt x="4803" y="2057"/>
                      </a:cubicBezTo>
                      <a:cubicBezTo>
                        <a:pt x="4803" y="821"/>
                        <a:pt x="3789" y="0"/>
                        <a:pt x="2732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6" name="Google Shape;13675;p129"/>
                <p:cNvSpPr/>
                <p:nvPr/>
              </p:nvSpPr>
              <p:spPr>
                <a:xfrm>
                  <a:off x="5086646" y="3294320"/>
                  <a:ext cx="13048" cy="130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9" h="1659" extrusionOk="0">
                      <a:moveTo>
                        <a:pt x="836" y="1"/>
                      </a:moveTo>
                      <a:cubicBezTo>
                        <a:pt x="376" y="1"/>
                        <a:pt x="1" y="364"/>
                        <a:pt x="1" y="823"/>
                      </a:cubicBezTo>
                      <a:cubicBezTo>
                        <a:pt x="1" y="1283"/>
                        <a:pt x="376" y="1658"/>
                        <a:pt x="836" y="1658"/>
                      </a:cubicBezTo>
                      <a:cubicBezTo>
                        <a:pt x="1283" y="1658"/>
                        <a:pt x="1658" y="1283"/>
                        <a:pt x="1658" y="823"/>
                      </a:cubicBezTo>
                      <a:cubicBezTo>
                        <a:pt x="1658" y="364"/>
                        <a:pt x="1283" y="1"/>
                        <a:pt x="836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95" name="Google Shape;13676;p129"/>
              <p:cNvGrpSpPr/>
              <p:nvPr/>
            </p:nvGrpSpPr>
            <p:grpSpPr>
              <a:xfrm>
                <a:off x="5389291" y="3759921"/>
                <a:ext cx="37783" cy="32380"/>
                <a:chOff x="5389291" y="3759921"/>
                <a:chExt cx="37783" cy="32380"/>
              </a:xfrm>
            </p:grpSpPr>
            <p:sp>
              <p:nvSpPr>
                <p:cNvPr id="653" name="Google Shape;13677;p129"/>
                <p:cNvSpPr/>
                <p:nvPr/>
              </p:nvSpPr>
              <p:spPr>
                <a:xfrm>
                  <a:off x="5389291" y="3759921"/>
                  <a:ext cx="37783" cy="323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4" h="4117" extrusionOk="0">
                      <a:moveTo>
                        <a:pt x="2738" y="0"/>
                      </a:moveTo>
                      <a:cubicBezTo>
                        <a:pt x="2231" y="0"/>
                        <a:pt x="1715" y="188"/>
                        <a:pt x="1295" y="608"/>
                      </a:cubicBezTo>
                      <a:cubicBezTo>
                        <a:pt x="1" y="1903"/>
                        <a:pt x="920" y="4116"/>
                        <a:pt x="2747" y="4116"/>
                      </a:cubicBezTo>
                      <a:cubicBezTo>
                        <a:pt x="3884" y="4116"/>
                        <a:pt x="4803" y="3197"/>
                        <a:pt x="4803" y="2060"/>
                      </a:cubicBezTo>
                      <a:cubicBezTo>
                        <a:pt x="4803" y="817"/>
                        <a:pt x="3792" y="0"/>
                        <a:pt x="2738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4" name="Google Shape;13678;p129"/>
                <p:cNvSpPr/>
                <p:nvPr/>
              </p:nvSpPr>
              <p:spPr>
                <a:xfrm>
                  <a:off x="5402229" y="3769555"/>
                  <a:ext cx="15235" cy="130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7" h="1661" extrusionOk="0">
                      <a:moveTo>
                        <a:pt x="1114" y="0"/>
                      </a:moveTo>
                      <a:cubicBezTo>
                        <a:pt x="364" y="0"/>
                        <a:pt x="1" y="895"/>
                        <a:pt x="521" y="1415"/>
                      </a:cubicBezTo>
                      <a:cubicBezTo>
                        <a:pt x="690" y="1584"/>
                        <a:pt x="899" y="1660"/>
                        <a:pt x="1103" y="1660"/>
                      </a:cubicBezTo>
                      <a:cubicBezTo>
                        <a:pt x="1528" y="1660"/>
                        <a:pt x="1936" y="1333"/>
                        <a:pt x="1936" y="835"/>
                      </a:cubicBezTo>
                      <a:cubicBezTo>
                        <a:pt x="1936" y="375"/>
                        <a:pt x="1561" y="0"/>
                        <a:pt x="1114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96" name="Google Shape;13679;p129"/>
              <p:cNvGrpSpPr/>
              <p:nvPr/>
            </p:nvGrpSpPr>
            <p:grpSpPr>
              <a:xfrm>
                <a:off x="5431534" y="3632932"/>
                <a:ext cx="37878" cy="32451"/>
                <a:chOff x="5431534" y="3632932"/>
                <a:chExt cx="37878" cy="32451"/>
              </a:xfrm>
            </p:grpSpPr>
            <p:sp>
              <p:nvSpPr>
                <p:cNvPr id="651" name="Google Shape;13680;p129"/>
                <p:cNvSpPr/>
                <p:nvPr/>
              </p:nvSpPr>
              <p:spPr>
                <a:xfrm>
                  <a:off x="5431534" y="3632932"/>
                  <a:ext cx="37878" cy="324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6" h="4126" extrusionOk="0">
                      <a:moveTo>
                        <a:pt x="2734" y="0"/>
                      </a:moveTo>
                      <a:cubicBezTo>
                        <a:pt x="2228" y="0"/>
                        <a:pt x="1713" y="187"/>
                        <a:pt x="1295" y="605"/>
                      </a:cubicBezTo>
                      <a:cubicBezTo>
                        <a:pt x="1" y="1899"/>
                        <a:pt x="920" y="4125"/>
                        <a:pt x="2759" y="4125"/>
                      </a:cubicBezTo>
                      <a:cubicBezTo>
                        <a:pt x="3896" y="4113"/>
                        <a:pt x="4815" y="3194"/>
                        <a:pt x="4815" y="2069"/>
                      </a:cubicBezTo>
                      <a:cubicBezTo>
                        <a:pt x="4815" y="824"/>
                        <a:pt x="3795" y="0"/>
                        <a:pt x="2734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2" name="Google Shape;13681;p129"/>
                <p:cNvSpPr/>
                <p:nvPr/>
              </p:nvSpPr>
              <p:spPr>
                <a:xfrm>
                  <a:off x="5444472" y="3642638"/>
                  <a:ext cx="15235" cy="130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7" h="1661" extrusionOk="0">
                      <a:moveTo>
                        <a:pt x="1114" y="0"/>
                      </a:moveTo>
                      <a:cubicBezTo>
                        <a:pt x="376" y="0"/>
                        <a:pt x="1" y="895"/>
                        <a:pt x="521" y="1415"/>
                      </a:cubicBezTo>
                      <a:cubicBezTo>
                        <a:pt x="690" y="1584"/>
                        <a:pt x="899" y="1660"/>
                        <a:pt x="1103" y="1660"/>
                      </a:cubicBezTo>
                      <a:cubicBezTo>
                        <a:pt x="1528" y="1660"/>
                        <a:pt x="1936" y="1333"/>
                        <a:pt x="1936" y="835"/>
                      </a:cubicBezTo>
                      <a:cubicBezTo>
                        <a:pt x="1936" y="375"/>
                        <a:pt x="1573" y="0"/>
                        <a:pt x="1114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97" name="Google Shape;13682;p129"/>
              <p:cNvGrpSpPr/>
              <p:nvPr/>
            </p:nvGrpSpPr>
            <p:grpSpPr>
              <a:xfrm>
                <a:off x="5540755" y="3544829"/>
                <a:ext cx="37783" cy="32357"/>
                <a:chOff x="5540755" y="3544829"/>
                <a:chExt cx="37783" cy="32357"/>
              </a:xfrm>
            </p:grpSpPr>
            <p:sp>
              <p:nvSpPr>
                <p:cNvPr id="649" name="Google Shape;13683;p129"/>
                <p:cNvSpPr/>
                <p:nvPr/>
              </p:nvSpPr>
              <p:spPr>
                <a:xfrm>
                  <a:off x="5540755" y="3544829"/>
                  <a:ext cx="37783" cy="323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4" h="4114" extrusionOk="0">
                      <a:moveTo>
                        <a:pt x="2732" y="0"/>
                      </a:moveTo>
                      <a:cubicBezTo>
                        <a:pt x="2228" y="0"/>
                        <a:pt x="1713" y="187"/>
                        <a:pt x="1295" y="605"/>
                      </a:cubicBezTo>
                      <a:cubicBezTo>
                        <a:pt x="1" y="1900"/>
                        <a:pt x="920" y="4114"/>
                        <a:pt x="2747" y="4114"/>
                      </a:cubicBezTo>
                      <a:cubicBezTo>
                        <a:pt x="3884" y="4114"/>
                        <a:pt x="4803" y="3194"/>
                        <a:pt x="4803" y="2057"/>
                      </a:cubicBezTo>
                      <a:cubicBezTo>
                        <a:pt x="4803" y="821"/>
                        <a:pt x="3789" y="0"/>
                        <a:pt x="2732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0" name="Google Shape;13684;p129"/>
                <p:cNvSpPr/>
                <p:nvPr/>
              </p:nvSpPr>
              <p:spPr>
                <a:xfrm>
                  <a:off x="5553693" y="3554534"/>
                  <a:ext cx="15235" cy="130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7" h="1658" extrusionOk="0">
                      <a:moveTo>
                        <a:pt x="1102" y="0"/>
                      </a:moveTo>
                      <a:cubicBezTo>
                        <a:pt x="364" y="0"/>
                        <a:pt x="1" y="896"/>
                        <a:pt x="521" y="1416"/>
                      </a:cubicBezTo>
                      <a:cubicBezTo>
                        <a:pt x="688" y="1583"/>
                        <a:pt x="894" y="1658"/>
                        <a:pt x="1096" y="1658"/>
                      </a:cubicBezTo>
                      <a:cubicBezTo>
                        <a:pt x="1524" y="1658"/>
                        <a:pt x="1936" y="1324"/>
                        <a:pt x="1936" y="823"/>
                      </a:cubicBezTo>
                      <a:cubicBezTo>
                        <a:pt x="1936" y="363"/>
                        <a:pt x="1561" y="0"/>
                        <a:pt x="1102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98" name="Google Shape;13685;p129"/>
              <p:cNvGrpSpPr/>
              <p:nvPr/>
            </p:nvGrpSpPr>
            <p:grpSpPr>
              <a:xfrm>
                <a:off x="5579293" y="3412107"/>
                <a:ext cx="37776" cy="32357"/>
                <a:chOff x="5579293" y="3412107"/>
                <a:chExt cx="37776" cy="32357"/>
              </a:xfrm>
            </p:grpSpPr>
            <p:sp>
              <p:nvSpPr>
                <p:cNvPr id="647" name="Google Shape;13686;p129"/>
                <p:cNvSpPr/>
                <p:nvPr/>
              </p:nvSpPr>
              <p:spPr>
                <a:xfrm>
                  <a:off x="5579293" y="3412107"/>
                  <a:ext cx="37776" cy="323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3" h="4114" extrusionOk="0">
                      <a:moveTo>
                        <a:pt x="2732" y="0"/>
                      </a:moveTo>
                      <a:cubicBezTo>
                        <a:pt x="2227" y="0"/>
                        <a:pt x="1713" y="187"/>
                        <a:pt x="1294" y="605"/>
                      </a:cubicBezTo>
                      <a:cubicBezTo>
                        <a:pt x="0" y="1900"/>
                        <a:pt x="919" y="4114"/>
                        <a:pt x="2746" y="4114"/>
                      </a:cubicBezTo>
                      <a:cubicBezTo>
                        <a:pt x="3883" y="4114"/>
                        <a:pt x="4802" y="3194"/>
                        <a:pt x="4802" y="2057"/>
                      </a:cubicBezTo>
                      <a:cubicBezTo>
                        <a:pt x="4802" y="821"/>
                        <a:pt x="3788" y="0"/>
                        <a:pt x="2732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8" name="Google Shape;13687;p129"/>
                <p:cNvSpPr/>
                <p:nvPr/>
              </p:nvSpPr>
              <p:spPr>
                <a:xfrm>
                  <a:off x="5594418" y="3421812"/>
                  <a:ext cx="13040" cy="130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" h="1658" extrusionOk="0">
                      <a:moveTo>
                        <a:pt x="823" y="1"/>
                      </a:moveTo>
                      <a:cubicBezTo>
                        <a:pt x="375" y="1"/>
                        <a:pt x="0" y="363"/>
                        <a:pt x="0" y="823"/>
                      </a:cubicBezTo>
                      <a:cubicBezTo>
                        <a:pt x="0" y="1283"/>
                        <a:pt x="375" y="1658"/>
                        <a:pt x="823" y="1658"/>
                      </a:cubicBezTo>
                      <a:cubicBezTo>
                        <a:pt x="1283" y="1658"/>
                        <a:pt x="1658" y="1283"/>
                        <a:pt x="1658" y="823"/>
                      </a:cubicBezTo>
                      <a:cubicBezTo>
                        <a:pt x="1658" y="363"/>
                        <a:pt x="1283" y="1"/>
                        <a:pt x="823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99" name="Google Shape;13688;p129"/>
              <p:cNvGrpSpPr/>
              <p:nvPr/>
            </p:nvGrpSpPr>
            <p:grpSpPr>
              <a:xfrm>
                <a:off x="5801346" y="3284615"/>
                <a:ext cx="37783" cy="32357"/>
                <a:chOff x="5801346" y="3284615"/>
                <a:chExt cx="37783" cy="32357"/>
              </a:xfrm>
            </p:grpSpPr>
            <p:sp>
              <p:nvSpPr>
                <p:cNvPr id="645" name="Google Shape;13689;p129"/>
                <p:cNvSpPr/>
                <p:nvPr/>
              </p:nvSpPr>
              <p:spPr>
                <a:xfrm>
                  <a:off x="5801346" y="3284615"/>
                  <a:ext cx="37783" cy="323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4" h="4114" extrusionOk="0">
                      <a:moveTo>
                        <a:pt x="2732" y="0"/>
                      </a:moveTo>
                      <a:cubicBezTo>
                        <a:pt x="2228" y="0"/>
                        <a:pt x="1714" y="188"/>
                        <a:pt x="1295" y="606"/>
                      </a:cubicBezTo>
                      <a:cubicBezTo>
                        <a:pt x="1" y="1900"/>
                        <a:pt x="920" y="4114"/>
                        <a:pt x="2759" y="4114"/>
                      </a:cubicBezTo>
                      <a:cubicBezTo>
                        <a:pt x="3884" y="4114"/>
                        <a:pt x="4803" y="3195"/>
                        <a:pt x="4803" y="2057"/>
                      </a:cubicBezTo>
                      <a:cubicBezTo>
                        <a:pt x="4803" y="821"/>
                        <a:pt x="3789" y="0"/>
                        <a:pt x="2732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6" name="Google Shape;13690;p129"/>
                <p:cNvSpPr/>
                <p:nvPr/>
              </p:nvSpPr>
              <p:spPr>
                <a:xfrm>
                  <a:off x="5816478" y="3294320"/>
                  <a:ext cx="13040" cy="130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" h="1659" extrusionOk="0">
                      <a:moveTo>
                        <a:pt x="835" y="1"/>
                      </a:moveTo>
                      <a:cubicBezTo>
                        <a:pt x="375" y="1"/>
                        <a:pt x="0" y="364"/>
                        <a:pt x="0" y="823"/>
                      </a:cubicBezTo>
                      <a:cubicBezTo>
                        <a:pt x="0" y="1283"/>
                        <a:pt x="375" y="1658"/>
                        <a:pt x="835" y="1658"/>
                      </a:cubicBezTo>
                      <a:cubicBezTo>
                        <a:pt x="1283" y="1658"/>
                        <a:pt x="1658" y="1283"/>
                        <a:pt x="1658" y="823"/>
                      </a:cubicBezTo>
                      <a:cubicBezTo>
                        <a:pt x="1658" y="364"/>
                        <a:pt x="1283" y="1"/>
                        <a:pt x="835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00" name="Google Shape;13691;p129"/>
              <p:cNvGrpSpPr/>
              <p:nvPr/>
            </p:nvGrpSpPr>
            <p:grpSpPr>
              <a:xfrm>
                <a:off x="5763578" y="3399067"/>
                <a:ext cx="37776" cy="32364"/>
                <a:chOff x="5763578" y="3399067"/>
                <a:chExt cx="37776" cy="32364"/>
              </a:xfrm>
            </p:grpSpPr>
            <p:sp>
              <p:nvSpPr>
                <p:cNvPr id="643" name="Google Shape;13692;p129"/>
                <p:cNvSpPr/>
                <p:nvPr/>
              </p:nvSpPr>
              <p:spPr>
                <a:xfrm>
                  <a:off x="5763578" y="3399067"/>
                  <a:ext cx="37776" cy="323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3" h="4115" extrusionOk="0">
                      <a:moveTo>
                        <a:pt x="2732" y="1"/>
                      </a:moveTo>
                      <a:cubicBezTo>
                        <a:pt x="2227" y="1"/>
                        <a:pt x="1713" y="188"/>
                        <a:pt x="1295" y="606"/>
                      </a:cubicBezTo>
                      <a:cubicBezTo>
                        <a:pt x="0" y="1901"/>
                        <a:pt x="920" y="4114"/>
                        <a:pt x="2746" y="4114"/>
                      </a:cubicBezTo>
                      <a:cubicBezTo>
                        <a:pt x="3884" y="4114"/>
                        <a:pt x="4803" y="3195"/>
                        <a:pt x="4803" y="2058"/>
                      </a:cubicBezTo>
                      <a:cubicBezTo>
                        <a:pt x="4803" y="822"/>
                        <a:pt x="3789" y="1"/>
                        <a:pt x="2732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4" name="Google Shape;13693;p129"/>
                <p:cNvSpPr/>
                <p:nvPr/>
              </p:nvSpPr>
              <p:spPr>
                <a:xfrm>
                  <a:off x="5776516" y="3408780"/>
                  <a:ext cx="15235" cy="130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7" h="1658" extrusionOk="0">
                      <a:moveTo>
                        <a:pt x="1101" y="0"/>
                      </a:moveTo>
                      <a:cubicBezTo>
                        <a:pt x="364" y="0"/>
                        <a:pt x="1" y="895"/>
                        <a:pt x="521" y="1416"/>
                      </a:cubicBezTo>
                      <a:cubicBezTo>
                        <a:pt x="688" y="1583"/>
                        <a:pt x="894" y="1657"/>
                        <a:pt x="1096" y="1657"/>
                      </a:cubicBezTo>
                      <a:cubicBezTo>
                        <a:pt x="1524" y="1657"/>
                        <a:pt x="1936" y="1324"/>
                        <a:pt x="1936" y="823"/>
                      </a:cubicBezTo>
                      <a:cubicBezTo>
                        <a:pt x="1936" y="363"/>
                        <a:pt x="1561" y="0"/>
                        <a:pt x="1101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01" name="Google Shape;13694;p129"/>
              <p:cNvGrpSpPr/>
              <p:nvPr/>
            </p:nvGrpSpPr>
            <p:grpSpPr>
              <a:xfrm>
                <a:off x="5395858" y="3230952"/>
                <a:ext cx="37776" cy="32364"/>
                <a:chOff x="5395858" y="3230952"/>
                <a:chExt cx="37776" cy="32364"/>
              </a:xfrm>
            </p:grpSpPr>
            <p:sp>
              <p:nvSpPr>
                <p:cNvPr id="641" name="Google Shape;13695;p129"/>
                <p:cNvSpPr/>
                <p:nvPr/>
              </p:nvSpPr>
              <p:spPr>
                <a:xfrm>
                  <a:off x="5395858" y="3230952"/>
                  <a:ext cx="37776" cy="323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3" h="4115" extrusionOk="0">
                      <a:moveTo>
                        <a:pt x="2732" y="1"/>
                      </a:moveTo>
                      <a:cubicBezTo>
                        <a:pt x="2227" y="1"/>
                        <a:pt x="1713" y="188"/>
                        <a:pt x="1295" y="606"/>
                      </a:cubicBezTo>
                      <a:cubicBezTo>
                        <a:pt x="0" y="1901"/>
                        <a:pt x="920" y="4114"/>
                        <a:pt x="2746" y="4114"/>
                      </a:cubicBezTo>
                      <a:cubicBezTo>
                        <a:pt x="3883" y="4114"/>
                        <a:pt x="4803" y="3195"/>
                        <a:pt x="4803" y="2058"/>
                      </a:cubicBezTo>
                      <a:cubicBezTo>
                        <a:pt x="4803" y="822"/>
                        <a:pt x="3789" y="1"/>
                        <a:pt x="2732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2" name="Google Shape;13696;p129"/>
                <p:cNvSpPr/>
                <p:nvPr/>
              </p:nvSpPr>
              <p:spPr>
                <a:xfrm>
                  <a:off x="5408702" y="3240571"/>
                  <a:ext cx="15227" cy="130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6" h="1661" extrusionOk="0">
                      <a:moveTo>
                        <a:pt x="1113" y="0"/>
                      </a:moveTo>
                      <a:cubicBezTo>
                        <a:pt x="375" y="0"/>
                        <a:pt x="0" y="895"/>
                        <a:pt x="521" y="1416"/>
                      </a:cubicBezTo>
                      <a:cubicBezTo>
                        <a:pt x="690" y="1585"/>
                        <a:pt x="898" y="1660"/>
                        <a:pt x="1103" y="1660"/>
                      </a:cubicBezTo>
                      <a:cubicBezTo>
                        <a:pt x="1528" y="1660"/>
                        <a:pt x="1936" y="1333"/>
                        <a:pt x="1936" y="835"/>
                      </a:cubicBezTo>
                      <a:cubicBezTo>
                        <a:pt x="1936" y="375"/>
                        <a:pt x="1561" y="0"/>
                        <a:pt x="1113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02" name="Google Shape;13697;p129"/>
              <p:cNvGrpSpPr/>
              <p:nvPr/>
            </p:nvGrpSpPr>
            <p:grpSpPr>
              <a:xfrm>
                <a:off x="5264088" y="3188237"/>
                <a:ext cx="37776" cy="32357"/>
                <a:chOff x="5264088" y="3188237"/>
                <a:chExt cx="37776" cy="32357"/>
              </a:xfrm>
            </p:grpSpPr>
            <p:sp>
              <p:nvSpPr>
                <p:cNvPr id="639" name="Google Shape;13698;p129"/>
                <p:cNvSpPr/>
                <p:nvPr/>
              </p:nvSpPr>
              <p:spPr>
                <a:xfrm>
                  <a:off x="5264088" y="3188237"/>
                  <a:ext cx="37776" cy="323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3" h="4114" extrusionOk="0">
                      <a:moveTo>
                        <a:pt x="2732" y="0"/>
                      </a:moveTo>
                      <a:cubicBezTo>
                        <a:pt x="2227" y="0"/>
                        <a:pt x="1713" y="188"/>
                        <a:pt x="1295" y="606"/>
                      </a:cubicBezTo>
                      <a:cubicBezTo>
                        <a:pt x="0" y="1900"/>
                        <a:pt x="920" y="4114"/>
                        <a:pt x="2746" y="4114"/>
                      </a:cubicBezTo>
                      <a:cubicBezTo>
                        <a:pt x="3883" y="4114"/>
                        <a:pt x="4803" y="3195"/>
                        <a:pt x="4803" y="2057"/>
                      </a:cubicBezTo>
                      <a:cubicBezTo>
                        <a:pt x="4803" y="821"/>
                        <a:pt x="3789" y="0"/>
                        <a:pt x="2732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0" name="Google Shape;13699;p129"/>
                <p:cNvSpPr/>
                <p:nvPr/>
              </p:nvSpPr>
              <p:spPr>
                <a:xfrm>
                  <a:off x="5279212" y="3197943"/>
                  <a:ext cx="13048" cy="130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9" h="1659" extrusionOk="0">
                      <a:moveTo>
                        <a:pt x="823" y="1"/>
                      </a:moveTo>
                      <a:cubicBezTo>
                        <a:pt x="364" y="1"/>
                        <a:pt x="1" y="376"/>
                        <a:pt x="1" y="823"/>
                      </a:cubicBezTo>
                      <a:cubicBezTo>
                        <a:pt x="1" y="1283"/>
                        <a:pt x="364" y="1658"/>
                        <a:pt x="823" y="1658"/>
                      </a:cubicBezTo>
                      <a:cubicBezTo>
                        <a:pt x="1283" y="1658"/>
                        <a:pt x="1658" y="1283"/>
                        <a:pt x="1658" y="823"/>
                      </a:cubicBezTo>
                      <a:cubicBezTo>
                        <a:pt x="1658" y="376"/>
                        <a:pt x="1283" y="1"/>
                        <a:pt x="823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03" name="Google Shape;13700;p129"/>
              <p:cNvGrpSpPr/>
              <p:nvPr/>
            </p:nvGrpSpPr>
            <p:grpSpPr>
              <a:xfrm>
                <a:off x="5585758" y="3237425"/>
                <a:ext cx="37878" cy="32357"/>
                <a:chOff x="5585758" y="3237425"/>
                <a:chExt cx="37878" cy="32357"/>
              </a:xfrm>
            </p:grpSpPr>
            <p:sp>
              <p:nvSpPr>
                <p:cNvPr id="637" name="Google Shape;13701;p129"/>
                <p:cNvSpPr/>
                <p:nvPr/>
              </p:nvSpPr>
              <p:spPr>
                <a:xfrm>
                  <a:off x="5585758" y="3237425"/>
                  <a:ext cx="37878" cy="323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6" h="4114" extrusionOk="0">
                      <a:moveTo>
                        <a:pt x="2744" y="0"/>
                      </a:moveTo>
                      <a:cubicBezTo>
                        <a:pt x="2240" y="0"/>
                        <a:pt x="1725" y="188"/>
                        <a:pt x="1307" y="606"/>
                      </a:cubicBezTo>
                      <a:cubicBezTo>
                        <a:pt x="1" y="1900"/>
                        <a:pt x="920" y="4114"/>
                        <a:pt x="2759" y="4114"/>
                      </a:cubicBezTo>
                      <a:cubicBezTo>
                        <a:pt x="3896" y="4114"/>
                        <a:pt x="4815" y="3195"/>
                        <a:pt x="4815" y="2057"/>
                      </a:cubicBezTo>
                      <a:cubicBezTo>
                        <a:pt x="4815" y="821"/>
                        <a:pt x="3801" y="0"/>
                        <a:pt x="2744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8" name="Google Shape;13702;p129"/>
                <p:cNvSpPr/>
                <p:nvPr/>
              </p:nvSpPr>
              <p:spPr>
                <a:xfrm>
                  <a:off x="5598696" y="3247130"/>
                  <a:ext cx="15235" cy="130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7" h="1659" extrusionOk="0">
                      <a:moveTo>
                        <a:pt x="1114" y="1"/>
                      </a:moveTo>
                      <a:cubicBezTo>
                        <a:pt x="376" y="1"/>
                        <a:pt x="1" y="896"/>
                        <a:pt x="521" y="1416"/>
                      </a:cubicBezTo>
                      <a:cubicBezTo>
                        <a:pt x="692" y="1583"/>
                        <a:pt x="899" y="1658"/>
                        <a:pt x="1102" y="1658"/>
                      </a:cubicBezTo>
                      <a:cubicBezTo>
                        <a:pt x="1529" y="1658"/>
                        <a:pt x="1936" y="1324"/>
                        <a:pt x="1936" y="823"/>
                      </a:cubicBezTo>
                      <a:cubicBezTo>
                        <a:pt x="1936" y="376"/>
                        <a:pt x="1573" y="1"/>
                        <a:pt x="1114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04" name="Google Shape;13703;p129"/>
              <p:cNvGrpSpPr/>
              <p:nvPr/>
            </p:nvGrpSpPr>
            <p:grpSpPr>
              <a:xfrm>
                <a:off x="4874196" y="3291088"/>
                <a:ext cx="37878" cy="32451"/>
                <a:chOff x="4874196" y="3291088"/>
                <a:chExt cx="37878" cy="32451"/>
              </a:xfrm>
            </p:grpSpPr>
            <p:sp>
              <p:nvSpPr>
                <p:cNvPr id="635" name="Google Shape;13704;p129"/>
                <p:cNvSpPr/>
                <p:nvPr/>
              </p:nvSpPr>
              <p:spPr>
                <a:xfrm>
                  <a:off x="4874196" y="3291088"/>
                  <a:ext cx="37878" cy="324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6" h="4126" extrusionOk="0">
                      <a:moveTo>
                        <a:pt x="2739" y="0"/>
                      </a:moveTo>
                      <a:cubicBezTo>
                        <a:pt x="2233" y="0"/>
                        <a:pt x="1717" y="188"/>
                        <a:pt x="1295" y="605"/>
                      </a:cubicBezTo>
                      <a:cubicBezTo>
                        <a:pt x="1" y="1900"/>
                        <a:pt x="920" y="4126"/>
                        <a:pt x="2759" y="4126"/>
                      </a:cubicBezTo>
                      <a:cubicBezTo>
                        <a:pt x="3884" y="4113"/>
                        <a:pt x="4803" y="3206"/>
                        <a:pt x="4815" y="2069"/>
                      </a:cubicBezTo>
                      <a:cubicBezTo>
                        <a:pt x="4815" y="824"/>
                        <a:pt x="3800" y="0"/>
                        <a:pt x="2739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6" name="Google Shape;13705;p129"/>
                <p:cNvSpPr/>
                <p:nvPr/>
              </p:nvSpPr>
              <p:spPr>
                <a:xfrm>
                  <a:off x="4889328" y="3300793"/>
                  <a:ext cx="13040" cy="130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" h="1658" extrusionOk="0">
                      <a:moveTo>
                        <a:pt x="835" y="0"/>
                      </a:moveTo>
                      <a:cubicBezTo>
                        <a:pt x="375" y="0"/>
                        <a:pt x="0" y="375"/>
                        <a:pt x="0" y="835"/>
                      </a:cubicBezTo>
                      <a:cubicBezTo>
                        <a:pt x="0" y="1283"/>
                        <a:pt x="375" y="1658"/>
                        <a:pt x="835" y="1658"/>
                      </a:cubicBezTo>
                      <a:cubicBezTo>
                        <a:pt x="1295" y="1658"/>
                        <a:pt x="1657" y="1283"/>
                        <a:pt x="1657" y="835"/>
                      </a:cubicBezTo>
                      <a:cubicBezTo>
                        <a:pt x="1657" y="375"/>
                        <a:pt x="1295" y="0"/>
                        <a:pt x="835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05" name="Google Shape;13706;p129"/>
              <p:cNvGrpSpPr/>
              <p:nvPr/>
            </p:nvGrpSpPr>
            <p:grpSpPr>
              <a:xfrm>
                <a:off x="5197770" y="3785466"/>
                <a:ext cx="37783" cy="32427"/>
                <a:chOff x="5197770" y="3785466"/>
                <a:chExt cx="37783" cy="32427"/>
              </a:xfrm>
            </p:grpSpPr>
            <p:sp>
              <p:nvSpPr>
                <p:cNvPr id="633" name="Google Shape;13707;p129"/>
                <p:cNvSpPr/>
                <p:nvPr/>
              </p:nvSpPr>
              <p:spPr>
                <a:xfrm>
                  <a:off x="5197770" y="3785466"/>
                  <a:ext cx="37783" cy="324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4" h="4123" extrusionOk="0">
                      <a:moveTo>
                        <a:pt x="2738" y="1"/>
                      </a:moveTo>
                      <a:cubicBezTo>
                        <a:pt x="2232" y="1"/>
                        <a:pt x="1715" y="190"/>
                        <a:pt x="1295" y="614"/>
                      </a:cubicBezTo>
                      <a:cubicBezTo>
                        <a:pt x="1" y="1909"/>
                        <a:pt x="908" y="4122"/>
                        <a:pt x="2747" y="4122"/>
                      </a:cubicBezTo>
                      <a:cubicBezTo>
                        <a:pt x="3884" y="4122"/>
                        <a:pt x="4803" y="3203"/>
                        <a:pt x="4803" y="2066"/>
                      </a:cubicBezTo>
                      <a:cubicBezTo>
                        <a:pt x="4803" y="824"/>
                        <a:pt x="3793" y="1"/>
                        <a:pt x="2738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4" name="Google Shape;13708;p129"/>
                <p:cNvSpPr/>
                <p:nvPr/>
              </p:nvSpPr>
              <p:spPr>
                <a:xfrm>
                  <a:off x="5212808" y="3795148"/>
                  <a:ext cx="13040" cy="130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" h="1658" extrusionOk="0">
                      <a:moveTo>
                        <a:pt x="835" y="0"/>
                      </a:moveTo>
                      <a:cubicBezTo>
                        <a:pt x="375" y="0"/>
                        <a:pt x="0" y="375"/>
                        <a:pt x="0" y="835"/>
                      </a:cubicBezTo>
                      <a:cubicBezTo>
                        <a:pt x="0" y="1294"/>
                        <a:pt x="375" y="1657"/>
                        <a:pt x="835" y="1657"/>
                      </a:cubicBezTo>
                      <a:cubicBezTo>
                        <a:pt x="1295" y="1657"/>
                        <a:pt x="1657" y="1294"/>
                        <a:pt x="1657" y="835"/>
                      </a:cubicBezTo>
                      <a:cubicBezTo>
                        <a:pt x="1657" y="375"/>
                        <a:pt x="1295" y="0"/>
                        <a:pt x="835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06" name="Google Shape;13709;p129"/>
              <p:cNvGrpSpPr/>
              <p:nvPr/>
            </p:nvGrpSpPr>
            <p:grpSpPr>
              <a:xfrm>
                <a:off x="5177699" y="3492117"/>
                <a:ext cx="37776" cy="32357"/>
                <a:chOff x="5177699" y="3492117"/>
                <a:chExt cx="37776" cy="32357"/>
              </a:xfrm>
            </p:grpSpPr>
            <p:sp>
              <p:nvSpPr>
                <p:cNvPr id="631" name="Google Shape;13710;p129"/>
                <p:cNvSpPr/>
                <p:nvPr/>
              </p:nvSpPr>
              <p:spPr>
                <a:xfrm>
                  <a:off x="5177699" y="3492117"/>
                  <a:ext cx="37776" cy="323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3" h="4114" extrusionOk="0">
                      <a:moveTo>
                        <a:pt x="2736" y="1"/>
                      </a:moveTo>
                      <a:cubicBezTo>
                        <a:pt x="2232" y="1"/>
                        <a:pt x="1717" y="188"/>
                        <a:pt x="1295" y="606"/>
                      </a:cubicBezTo>
                      <a:cubicBezTo>
                        <a:pt x="1" y="1900"/>
                        <a:pt x="920" y="4114"/>
                        <a:pt x="2746" y="4114"/>
                      </a:cubicBezTo>
                      <a:cubicBezTo>
                        <a:pt x="3884" y="4114"/>
                        <a:pt x="4803" y="3195"/>
                        <a:pt x="4803" y="2070"/>
                      </a:cubicBezTo>
                      <a:cubicBezTo>
                        <a:pt x="4803" y="824"/>
                        <a:pt x="3793" y="1"/>
                        <a:pt x="2736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2" name="Google Shape;13711;p129"/>
                <p:cNvSpPr/>
                <p:nvPr/>
              </p:nvSpPr>
              <p:spPr>
                <a:xfrm>
                  <a:off x="5192823" y="3501823"/>
                  <a:ext cx="13048" cy="130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9" h="1659" extrusionOk="0">
                      <a:moveTo>
                        <a:pt x="823" y="1"/>
                      </a:moveTo>
                      <a:cubicBezTo>
                        <a:pt x="376" y="1"/>
                        <a:pt x="1" y="364"/>
                        <a:pt x="1" y="823"/>
                      </a:cubicBezTo>
                      <a:cubicBezTo>
                        <a:pt x="1" y="1283"/>
                        <a:pt x="376" y="1658"/>
                        <a:pt x="823" y="1658"/>
                      </a:cubicBezTo>
                      <a:cubicBezTo>
                        <a:pt x="1283" y="1658"/>
                        <a:pt x="1658" y="1283"/>
                        <a:pt x="1658" y="823"/>
                      </a:cubicBezTo>
                      <a:cubicBezTo>
                        <a:pt x="1658" y="364"/>
                        <a:pt x="1283" y="1"/>
                        <a:pt x="823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07" name="Google Shape;13712;p129"/>
              <p:cNvGrpSpPr/>
              <p:nvPr/>
            </p:nvGrpSpPr>
            <p:grpSpPr>
              <a:xfrm>
                <a:off x="5349431" y="3622346"/>
                <a:ext cx="37870" cy="32380"/>
                <a:chOff x="5349431" y="3622346"/>
                <a:chExt cx="37870" cy="32380"/>
              </a:xfrm>
            </p:grpSpPr>
            <p:sp>
              <p:nvSpPr>
                <p:cNvPr id="629" name="Google Shape;13713;p129"/>
                <p:cNvSpPr/>
                <p:nvPr/>
              </p:nvSpPr>
              <p:spPr>
                <a:xfrm>
                  <a:off x="5349431" y="3622346"/>
                  <a:ext cx="37870" cy="323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5" h="4117" extrusionOk="0">
                      <a:moveTo>
                        <a:pt x="2740" y="0"/>
                      </a:moveTo>
                      <a:cubicBezTo>
                        <a:pt x="2232" y="0"/>
                        <a:pt x="1714" y="189"/>
                        <a:pt x="1295" y="608"/>
                      </a:cubicBezTo>
                      <a:cubicBezTo>
                        <a:pt x="0" y="1903"/>
                        <a:pt x="920" y="4116"/>
                        <a:pt x="2758" y="4116"/>
                      </a:cubicBezTo>
                      <a:cubicBezTo>
                        <a:pt x="3883" y="4116"/>
                        <a:pt x="4815" y="3197"/>
                        <a:pt x="4815" y="2060"/>
                      </a:cubicBezTo>
                      <a:cubicBezTo>
                        <a:pt x="4815" y="817"/>
                        <a:pt x="3798" y="0"/>
                        <a:pt x="2740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0" name="Google Shape;13714;p129"/>
                <p:cNvSpPr/>
                <p:nvPr/>
              </p:nvSpPr>
              <p:spPr>
                <a:xfrm>
                  <a:off x="5362369" y="3632075"/>
                  <a:ext cx="15227" cy="130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6" h="1658" extrusionOk="0">
                      <a:moveTo>
                        <a:pt x="1134" y="0"/>
                      </a:moveTo>
                      <a:cubicBezTo>
                        <a:pt x="1127" y="0"/>
                        <a:pt x="1120" y="0"/>
                        <a:pt x="1113" y="0"/>
                      </a:cubicBezTo>
                      <a:cubicBezTo>
                        <a:pt x="363" y="0"/>
                        <a:pt x="0" y="883"/>
                        <a:pt x="521" y="1416"/>
                      </a:cubicBezTo>
                      <a:cubicBezTo>
                        <a:pt x="691" y="1583"/>
                        <a:pt x="899" y="1657"/>
                        <a:pt x="1101" y="1657"/>
                      </a:cubicBezTo>
                      <a:cubicBezTo>
                        <a:pt x="1529" y="1657"/>
                        <a:pt x="1936" y="1324"/>
                        <a:pt x="1936" y="823"/>
                      </a:cubicBezTo>
                      <a:cubicBezTo>
                        <a:pt x="1936" y="370"/>
                        <a:pt x="1573" y="0"/>
                        <a:pt x="1134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08" name="Google Shape;13715;p129"/>
              <p:cNvGrpSpPr/>
              <p:nvPr/>
            </p:nvGrpSpPr>
            <p:grpSpPr>
              <a:xfrm>
                <a:off x="5068855" y="3563980"/>
                <a:ext cx="53954" cy="46223"/>
                <a:chOff x="5068855" y="3563980"/>
                <a:chExt cx="53954" cy="46223"/>
              </a:xfrm>
            </p:grpSpPr>
            <p:sp>
              <p:nvSpPr>
                <p:cNvPr id="627" name="Google Shape;13716;p129"/>
                <p:cNvSpPr/>
                <p:nvPr/>
              </p:nvSpPr>
              <p:spPr>
                <a:xfrm>
                  <a:off x="5068855" y="3563980"/>
                  <a:ext cx="53954" cy="462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60" h="5877" extrusionOk="0">
                      <a:moveTo>
                        <a:pt x="3909" y="0"/>
                      </a:moveTo>
                      <a:cubicBezTo>
                        <a:pt x="3187" y="0"/>
                        <a:pt x="2451" y="269"/>
                        <a:pt x="1852" y="868"/>
                      </a:cubicBezTo>
                      <a:cubicBezTo>
                        <a:pt x="1" y="2719"/>
                        <a:pt x="1307" y="5876"/>
                        <a:pt x="3920" y="5876"/>
                      </a:cubicBezTo>
                      <a:cubicBezTo>
                        <a:pt x="5541" y="5876"/>
                        <a:pt x="6848" y="4558"/>
                        <a:pt x="6860" y="2937"/>
                      </a:cubicBezTo>
                      <a:cubicBezTo>
                        <a:pt x="6860" y="1170"/>
                        <a:pt x="5416" y="0"/>
                        <a:pt x="3909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8" name="Google Shape;13717;p129"/>
                <p:cNvSpPr/>
                <p:nvPr/>
              </p:nvSpPr>
              <p:spPr>
                <a:xfrm>
                  <a:off x="5086268" y="3573654"/>
                  <a:ext cx="26835" cy="268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12" h="3413" extrusionOk="0">
                      <a:moveTo>
                        <a:pt x="1706" y="1"/>
                      </a:moveTo>
                      <a:cubicBezTo>
                        <a:pt x="763" y="1"/>
                        <a:pt x="1" y="763"/>
                        <a:pt x="1" y="1707"/>
                      </a:cubicBezTo>
                      <a:cubicBezTo>
                        <a:pt x="1" y="2650"/>
                        <a:pt x="763" y="3412"/>
                        <a:pt x="1706" y="3412"/>
                      </a:cubicBezTo>
                      <a:cubicBezTo>
                        <a:pt x="2650" y="3412"/>
                        <a:pt x="3412" y="2650"/>
                        <a:pt x="3412" y="1707"/>
                      </a:cubicBezTo>
                      <a:cubicBezTo>
                        <a:pt x="3412" y="763"/>
                        <a:pt x="2650" y="1"/>
                        <a:pt x="1706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09" name="Google Shape;13718;p129"/>
              <p:cNvGrpSpPr/>
              <p:nvPr/>
            </p:nvGrpSpPr>
            <p:grpSpPr>
              <a:xfrm>
                <a:off x="5037654" y="3392507"/>
                <a:ext cx="37870" cy="32451"/>
                <a:chOff x="5037654" y="3392507"/>
                <a:chExt cx="37870" cy="32451"/>
              </a:xfrm>
            </p:grpSpPr>
            <p:sp>
              <p:nvSpPr>
                <p:cNvPr id="625" name="Google Shape;13719;p129"/>
                <p:cNvSpPr/>
                <p:nvPr/>
              </p:nvSpPr>
              <p:spPr>
                <a:xfrm>
                  <a:off x="5037654" y="3392507"/>
                  <a:ext cx="37870" cy="324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5" h="4126" extrusionOk="0">
                      <a:moveTo>
                        <a:pt x="2742" y="1"/>
                      </a:moveTo>
                      <a:cubicBezTo>
                        <a:pt x="2238" y="1"/>
                        <a:pt x="1724" y="188"/>
                        <a:pt x="1307" y="606"/>
                      </a:cubicBezTo>
                      <a:cubicBezTo>
                        <a:pt x="0" y="1912"/>
                        <a:pt x="919" y="4126"/>
                        <a:pt x="2758" y="4126"/>
                      </a:cubicBezTo>
                      <a:cubicBezTo>
                        <a:pt x="3895" y="4114"/>
                        <a:pt x="4815" y="3194"/>
                        <a:pt x="4815" y="2069"/>
                      </a:cubicBezTo>
                      <a:cubicBezTo>
                        <a:pt x="4815" y="824"/>
                        <a:pt x="3799" y="1"/>
                        <a:pt x="2742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6" name="Google Shape;13720;p129"/>
                <p:cNvSpPr/>
                <p:nvPr/>
              </p:nvSpPr>
              <p:spPr>
                <a:xfrm>
                  <a:off x="5050592" y="3402213"/>
                  <a:ext cx="15227" cy="130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6" h="1661" extrusionOk="0">
                      <a:moveTo>
                        <a:pt x="1113" y="1"/>
                      </a:moveTo>
                      <a:cubicBezTo>
                        <a:pt x="375" y="1"/>
                        <a:pt x="0" y="896"/>
                        <a:pt x="520" y="1416"/>
                      </a:cubicBezTo>
                      <a:cubicBezTo>
                        <a:pt x="689" y="1585"/>
                        <a:pt x="898" y="1661"/>
                        <a:pt x="1103" y="1661"/>
                      </a:cubicBezTo>
                      <a:cubicBezTo>
                        <a:pt x="1528" y="1661"/>
                        <a:pt x="1936" y="1333"/>
                        <a:pt x="1936" y="835"/>
                      </a:cubicBezTo>
                      <a:cubicBezTo>
                        <a:pt x="1936" y="376"/>
                        <a:pt x="1573" y="1"/>
                        <a:pt x="1113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10" name="Google Shape;13721;p129"/>
              <p:cNvGrpSpPr/>
              <p:nvPr/>
            </p:nvGrpSpPr>
            <p:grpSpPr>
              <a:xfrm>
                <a:off x="5456560" y="3368629"/>
                <a:ext cx="37870" cy="32451"/>
                <a:chOff x="5456560" y="3368629"/>
                <a:chExt cx="37870" cy="32451"/>
              </a:xfrm>
            </p:grpSpPr>
            <p:sp>
              <p:nvSpPr>
                <p:cNvPr id="623" name="Google Shape;13722;p129"/>
                <p:cNvSpPr/>
                <p:nvPr/>
              </p:nvSpPr>
              <p:spPr>
                <a:xfrm>
                  <a:off x="5456560" y="3368629"/>
                  <a:ext cx="37870" cy="324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5" h="4126" extrusionOk="0">
                      <a:moveTo>
                        <a:pt x="2742" y="0"/>
                      </a:moveTo>
                      <a:cubicBezTo>
                        <a:pt x="2238" y="0"/>
                        <a:pt x="1724" y="187"/>
                        <a:pt x="1307" y="605"/>
                      </a:cubicBezTo>
                      <a:cubicBezTo>
                        <a:pt x="0" y="1912"/>
                        <a:pt x="920" y="4125"/>
                        <a:pt x="2758" y="4125"/>
                      </a:cubicBezTo>
                      <a:cubicBezTo>
                        <a:pt x="3895" y="4113"/>
                        <a:pt x="4815" y="3194"/>
                        <a:pt x="4815" y="2069"/>
                      </a:cubicBezTo>
                      <a:cubicBezTo>
                        <a:pt x="4815" y="824"/>
                        <a:pt x="3800" y="0"/>
                        <a:pt x="2742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4" name="Google Shape;13723;p129"/>
                <p:cNvSpPr/>
                <p:nvPr/>
              </p:nvSpPr>
              <p:spPr>
                <a:xfrm>
                  <a:off x="5469498" y="3378334"/>
                  <a:ext cx="15227" cy="130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6" h="1661" extrusionOk="0">
                      <a:moveTo>
                        <a:pt x="1113" y="0"/>
                      </a:moveTo>
                      <a:cubicBezTo>
                        <a:pt x="375" y="0"/>
                        <a:pt x="0" y="895"/>
                        <a:pt x="520" y="1416"/>
                      </a:cubicBezTo>
                      <a:cubicBezTo>
                        <a:pt x="693" y="1585"/>
                        <a:pt x="903" y="1660"/>
                        <a:pt x="1108" y="1660"/>
                      </a:cubicBezTo>
                      <a:cubicBezTo>
                        <a:pt x="1533" y="1660"/>
                        <a:pt x="1936" y="1333"/>
                        <a:pt x="1936" y="835"/>
                      </a:cubicBezTo>
                      <a:cubicBezTo>
                        <a:pt x="1936" y="375"/>
                        <a:pt x="1573" y="0"/>
                        <a:pt x="1113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11" name="Google Shape;13724;p129"/>
              <p:cNvGrpSpPr/>
              <p:nvPr/>
            </p:nvGrpSpPr>
            <p:grpSpPr>
              <a:xfrm>
                <a:off x="4755749" y="3501516"/>
                <a:ext cx="46246" cy="39608"/>
                <a:chOff x="4755749" y="3501516"/>
                <a:chExt cx="46246" cy="39608"/>
              </a:xfrm>
            </p:grpSpPr>
            <p:sp>
              <p:nvSpPr>
                <p:cNvPr id="621" name="Google Shape;13725;p129"/>
                <p:cNvSpPr/>
                <p:nvPr/>
              </p:nvSpPr>
              <p:spPr>
                <a:xfrm>
                  <a:off x="4755749" y="3501516"/>
                  <a:ext cx="46246" cy="396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80" h="5036" extrusionOk="0">
                      <a:moveTo>
                        <a:pt x="3345" y="0"/>
                      </a:moveTo>
                      <a:cubicBezTo>
                        <a:pt x="2727" y="0"/>
                        <a:pt x="2097" y="229"/>
                        <a:pt x="1585" y="741"/>
                      </a:cubicBezTo>
                      <a:cubicBezTo>
                        <a:pt x="0" y="2326"/>
                        <a:pt x="1125" y="5036"/>
                        <a:pt x="3363" y="5036"/>
                      </a:cubicBezTo>
                      <a:cubicBezTo>
                        <a:pt x="4754" y="5036"/>
                        <a:pt x="5879" y="3911"/>
                        <a:pt x="5879" y="2520"/>
                      </a:cubicBezTo>
                      <a:cubicBezTo>
                        <a:pt x="5879" y="1005"/>
                        <a:pt x="4638" y="0"/>
                        <a:pt x="3345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2" name="Google Shape;13726;p129"/>
                <p:cNvSpPr/>
                <p:nvPr/>
              </p:nvSpPr>
              <p:spPr>
                <a:xfrm>
                  <a:off x="4768687" y="3511245"/>
                  <a:ext cx="23697" cy="202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3" h="2571" extrusionOk="0">
                      <a:moveTo>
                        <a:pt x="1718" y="0"/>
                      </a:moveTo>
                      <a:cubicBezTo>
                        <a:pt x="569" y="0"/>
                        <a:pt x="0" y="1379"/>
                        <a:pt x="811" y="2190"/>
                      </a:cubicBezTo>
                      <a:cubicBezTo>
                        <a:pt x="1074" y="2453"/>
                        <a:pt x="1398" y="2571"/>
                        <a:pt x="1715" y="2571"/>
                      </a:cubicBezTo>
                      <a:cubicBezTo>
                        <a:pt x="2377" y="2571"/>
                        <a:pt x="3013" y="2059"/>
                        <a:pt x="3013" y="1283"/>
                      </a:cubicBezTo>
                      <a:cubicBezTo>
                        <a:pt x="3013" y="581"/>
                        <a:pt x="2432" y="0"/>
                        <a:pt x="1718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12" name="Google Shape;13727;p129"/>
              <p:cNvGrpSpPr/>
              <p:nvPr/>
            </p:nvGrpSpPr>
            <p:grpSpPr>
              <a:xfrm>
                <a:off x="4681346" y="3485582"/>
                <a:ext cx="37783" cy="32427"/>
                <a:chOff x="4681346" y="3485582"/>
                <a:chExt cx="37783" cy="32427"/>
              </a:xfrm>
            </p:grpSpPr>
            <p:sp>
              <p:nvSpPr>
                <p:cNvPr id="619" name="Google Shape;13728;p129"/>
                <p:cNvSpPr/>
                <p:nvPr/>
              </p:nvSpPr>
              <p:spPr>
                <a:xfrm>
                  <a:off x="4681346" y="3485582"/>
                  <a:ext cx="37783" cy="324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4" h="4123" extrusionOk="0">
                      <a:moveTo>
                        <a:pt x="2738" y="1"/>
                      </a:moveTo>
                      <a:cubicBezTo>
                        <a:pt x="2231" y="1"/>
                        <a:pt x="1715" y="191"/>
                        <a:pt x="1295" y="614"/>
                      </a:cubicBezTo>
                      <a:cubicBezTo>
                        <a:pt x="1" y="1909"/>
                        <a:pt x="920" y="4122"/>
                        <a:pt x="2747" y="4122"/>
                      </a:cubicBezTo>
                      <a:cubicBezTo>
                        <a:pt x="3884" y="4122"/>
                        <a:pt x="4803" y="3203"/>
                        <a:pt x="4803" y="2066"/>
                      </a:cubicBezTo>
                      <a:cubicBezTo>
                        <a:pt x="4803" y="824"/>
                        <a:pt x="3793" y="1"/>
                        <a:pt x="2738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0" name="Google Shape;13729;p129"/>
                <p:cNvSpPr/>
                <p:nvPr/>
              </p:nvSpPr>
              <p:spPr>
                <a:xfrm>
                  <a:off x="4696479" y="3495263"/>
                  <a:ext cx="13040" cy="130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" h="1658" extrusionOk="0">
                      <a:moveTo>
                        <a:pt x="823" y="0"/>
                      </a:moveTo>
                      <a:cubicBezTo>
                        <a:pt x="363" y="0"/>
                        <a:pt x="0" y="375"/>
                        <a:pt x="0" y="835"/>
                      </a:cubicBezTo>
                      <a:cubicBezTo>
                        <a:pt x="0" y="1295"/>
                        <a:pt x="363" y="1657"/>
                        <a:pt x="823" y="1657"/>
                      </a:cubicBezTo>
                      <a:cubicBezTo>
                        <a:pt x="1282" y="1657"/>
                        <a:pt x="1657" y="1295"/>
                        <a:pt x="1657" y="835"/>
                      </a:cubicBezTo>
                      <a:cubicBezTo>
                        <a:pt x="1657" y="375"/>
                        <a:pt x="1282" y="0"/>
                        <a:pt x="823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13" name="Google Shape;13730;p129"/>
              <p:cNvGrpSpPr/>
              <p:nvPr/>
            </p:nvGrpSpPr>
            <p:grpSpPr>
              <a:xfrm>
                <a:off x="4767067" y="3291088"/>
                <a:ext cx="37878" cy="32451"/>
                <a:chOff x="4767067" y="3291088"/>
                <a:chExt cx="37878" cy="32451"/>
              </a:xfrm>
            </p:grpSpPr>
            <p:sp>
              <p:nvSpPr>
                <p:cNvPr id="617" name="Google Shape;13731;p129"/>
                <p:cNvSpPr/>
                <p:nvPr/>
              </p:nvSpPr>
              <p:spPr>
                <a:xfrm>
                  <a:off x="4767067" y="3291088"/>
                  <a:ext cx="37878" cy="324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6" h="4126" extrusionOk="0">
                      <a:moveTo>
                        <a:pt x="2739" y="0"/>
                      </a:moveTo>
                      <a:cubicBezTo>
                        <a:pt x="2233" y="0"/>
                        <a:pt x="1717" y="188"/>
                        <a:pt x="1295" y="605"/>
                      </a:cubicBezTo>
                      <a:cubicBezTo>
                        <a:pt x="1" y="1900"/>
                        <a:pt x="920" y="4126"/>
                        <a:pt x="2759" y="4126"/>
                      </a:cubicBezTo>
                      <a:cubicBezTo>
                        <a:pt x="3884" y="4113"/>
                        <a:pt x="4803" y="3206"/>
                        <a:pt x="4815" y="2069"/>
                      </a:cubicBezTo>
                      <a:cubicBezTo>
                        <a:pt x="4815" y="824"/>
                        <a:pt x="3800" y="0"/>
                        <a:pt x="2739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8" name="Google Shape;13732;p129"/>
                <p:cNvSpPr/>
                <p:nvPr/>
              </p:nvSpPr>
              <p:spPr>
                <a:xfrm>
                  <a:off x="4780036" y="3300888"/>
                  <a:ext cx="15203" cy="130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3" h="1654" extrusionOk="0">
                      <a:moveTo>
                        <a:pt x="1131" y="0"/>
                      </a:moveTo>
                      <a:cubicBezTo>
                        <a:pt x="1124" y="0"/>
                        <a:pt x="1117" y="0"/>
                        <a:pt x="1110" y="1"/>
                      </a:cubicBezTo>
                      <a:cubicBezTo>
                        <a:pt x="1105" y="0"/>
                        <a:pt x="1100" y="0"/>
                        <a:pt x="1095" y="0"/>
                      </a:cubicBezTo>
                      <a:cubicBezTo>
                        <a:pt x="367" y="0"/>
                        <a:pt x="0" y="887"/>
                        <a:pt x="517" y="1404"/>
                      </a:cubicBezTo>
                      <a:cubicBezTo>
                        <a:pt x="686" y="1577"/>
                        <a:pt x="895" y="1654"/>
                        <a:pt x="1100" y="1654"/>
                      </a:cubicBezTo>
                      <a:cubicBezTo>
                        <a:pt x="1525" y="1654"/>
                        <a:pt x="1932" y="1321"/>
                        <a:pt x="1932" y="823"/>
                      </a:cubicBezTo>
                      <a:cubicBezTo>
                        <a:pt x="1932" y="371"/>
                        <a:pt x="1569" y="0"/>
                        <a:pt x="1131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14" name="Google Shape;13733;p129"/>
              <p:cNvGrpSpPr/>
              <p:nvPr/>
            </p:nvGrpSpPr>
            <p:grpSpPr>
              <a:xfrm>
                <a:off x="4687819" y="3405539"/>
                <a:ext cx="37776" cy="32451"/>
                <a:chOff x="4687819" y="3405539"/>
                <a:chExt cx="37776" cy="32451"/>
              </a:xfrm>
            </p:grpSpPr>
            <p:sp>
              <p:nvSpPr>
                <p:cNvPr id="615" name="Google Shape;13734;p129"/>
                <p:cNvSpPr/>
                <p:nvPr/>
              </p:nvSpPr>
              <p:spPr>
                <a:xfrm>
                  <a:off x="4687819" y="3405539"/>
                  <a:ext cx="37776" cy="324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3" h="4126" extrusionOk="0">
                      <a:moveTo>
                        <a:pt x="2730" y="1"/>
                      </a:moveTo>
                      <a:cubicBezTo>
                        <a:pt x="2226" y="1"/>
                        <a:pt x="1712" y="188"/>
                        <a:pt x="1295" y="606"/>
                      </a:cubicBezTo>
                      <a:cubicBezTo>
                        <a:pt x="0" y="1912"/>
                        <a:pt x="920" y="4126"/>
                        <a:pt x="2758" y="4126"/>
                      </a:cubicBezTo>
                      <a:cubicBezTo>
                        <a:pt x="3883" y="4114"/>
                        <a:pt x="4803" y="3195"/>
                        <a:pt x="4803" y="2070"/>
                      </a:cubicBezTo>
                      <a:cubicBezTo>
                        <a:pt x="4803" y="824"/>
                        <a:pt x="3787" y="1"/>
                        <a:pt x="2730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6" name="Google Shape;13735;p129"/>
                <p:cNvSpPr/>
                <p:nvPr/>
              </p:nvSpPr>
              <p:spPr>
                <a:xfrm>
                  <a:off x="4702944" y="3415245"/>
                  <a:ext cx="13040" cy="130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" h="1659" extrusionOk="0">
                      <a:moveTo>
                        <a:pt x="823" y="1"/>
                      </a:moveTo>
                      <a:cubicBezTo>
                        <a:pt x="376" y="1"/>
                        <a:pt x="1" y="376"/>
                        <a:pt x="1" y="836"/>
                      </a:cubicBezTo>
                      <a:cubicBezTo>
                        <a:pt x="1" y="1295"/>
                        <a:pt x="376" y="1658"/>
                        <a:pt x="823" y="1658"/>
                      </a:cubicBezTo>
                      <a:cubicBezTo>
                        <a:pt x="1283" y="1658"/>
                        <a:pt x="1658" y="1295"/>
                        <a:pt x="1658" y="836"/>
                      </a:cubicBezTo>
                      <a:cubicBezTo>
                        <a:pt x="1658" y="376"/>
                        <a:pt x="1283" y="1"/>
                        <a:pt x="823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15" name="Google Shape;13736;p129"/>
              <p:cNvGrpSpPr/>
              <p:nvPr/>
            </p:nvGrpSpPr>
            <p:grpSpPr>
              <a:xfrm>
                <a:off x="4923101" y="3444809"/>
                <a:ext cx="52813" cy="45318"/>
                <a:chOff x="4923101" y="3444809"/>
                <a:chExt cx="52813" cy="45318"/>
              </a:xfrm>
            </p:grpSpPr>
            <p:sp>
              <p:nvSpPr>
                <p:cNvPr id="613" name="Google Shape;13737;p129"/>
                <p:cNvSpPr/>
                <p:nvPr/>
              </p:nvSpPr>
              <p:spPr>
                <a:xfrm>
                  <a:off x="4923101" y="3444809"/>
                  <a:ext cx="52813" cy="453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15" h="5762" extrusionOk="0">
                      <a:moveTo>
                        <a:pt x="3823" y="1"/>
                      </a:moveTo>
                      <a:cubicBezTo>
                        <a:pt x="3117" y="1"/>
                        <a:pt x="2398" y="263"/>
                        <a:pt x="1815" y="851"/>
                      </a:cubicBezTo>
                      <a:cubicBezTo>
                        <a:pt x="1" y="2665"/>
                        <a:pt x="1283" y="5762"/>
                        <a:pt x="3847" y="5762"/>
                      </a:cubicBezTo>
                      <a:cubicBezTo>
                        <a:pt x="5432" y="5762"/>
                        <a:pt x="6714" y="4468"/>
                        <a:pt x="6714" y="2883"/>
                      </a:cubicBezTo>
                      <a:cubicBezTo>
                        <a:pt x="6714" y="1148"/>
                        <a:pt x="5298" y="1"/>
                        <a:pt x="3823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4" name="Google Shape;13738;p129"/>
                <p:cNvSpPr/>
                <p:nvPr/>
              </p:nvSpPr>
              <p:spPr>
                <a:xfrm>
                  <a:off x="4936039" y="3454538"/>
                  <a:ext cx="30265" cy="259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8" h="3295" extrusionOk="0">
                      <a:moveTo>
                        <a:pt x="2202" y="1"/>
                      </a:moveTo>
                      <a:cubicBezTo>
                        <a:pt x="727" y="1"/>
                        <a:pt x="1" y="1779"/>
                        <a:pt x="1029" y="2807"/>
                      </a:cubicBezTo>
                      <a:cubicBezTo>
                        <a:pt x="1365" y="3144"/>
                        <a:pt x="1779" y="3294"/>
                        <a:pt x="2185" y="3294"/>
                      </a:cubicBezTo>
                      <a:cubicBezTo>
                        <a:pt x="3034" y="3294"/>
                        <a:pt x="3847" y="2636"/>
                        <a:pt x="3847" y="1646"/>
                      </a:cubicBezTo>
                      <a:cubicBezTo>
                        <a:pt x="3847" y="739"/>
                        <a:pt x="3110" y="1"/>
                        <a:pt x="2202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16" name="Google Shape;13739;p129"/>
              <p:cNvGrpSpPr/>
              <p:nvPr/>
            </p:nvGrpSpPr>
            <p:grpSpPr>
              <a:xfrm>
                <a:off x="4846040" y="3654750"/>
                <a:ext cx="31405" cy="26993"/>
                <a:chOff x="4846040" y="3654750"/>
                <a:chExt cx="31405" cy="26993"/>
              </a:xfrm>
            </p:grpSpPr>
            <p:sp>
              <p:nvSpPr>
                <p:cNvPr id="611" name="Google Shape;13740;p129"/>
                <p:cNvSpPr/>
                <p:nvPr/>
              </p:nvSpPr>
              <p:spPr>
                <a:xfrm>
                  <a:off x="4846040" y="3654750"/>
                  <a:ext cx="31405" cy="269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93" h="3432" extrusionOk="0">
                      <a:moveTo>
                        <a:pt x="2272" y="0"/>
                      </a:moveTo>
                      <a:cubicBezTo>
                        <a:pt x="1853" y="0"/>
                        <a:pt x="1425" y="156"/>
                        <a:pt x="1077" y="504"/>
                      </a:cubicBezTo>
                      <a:cubicBezTo>
                        <a:pt x="0" y="1581"/>
                        <a:pt x="750" y="3432"/>
                        <a:pt x="2274" y="3432"/>
                      </a:cubicBezTo>
                      <a:cubicBezTo>
                        <a:pt x="3218" y="3432"/>
                        <a:pt x="3992" y="2658"/>
                        <a:pt x="3992" y="1714"/>
                      </a:cubicBezTo>
                      <a:cubicBezTo>
                        <a:pt x="3992" y="683"/>
                        <a:pt x="3150" y="0"/>
                        <a:pt x="2272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2" name="Google Shape;13741;p129"/>
                <p:cNvSpPr/>
                <p:nvPr/>
              </p:nvSpPr>
              <p:spPr>
                <a:xfrm>
                  <a:off x="4858883" y="3664424"/>
                  <a:ext cx="8856" cy="76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6" h="976" extrusionOk="0">
                      <a:moveTo>
                        <a:pt x="641" y="0"/>
                      </a:moveTo>
                      <a:cubicBezTo>
                        <a:pt x="218" y="0"/>
                        <a:pt x="0" y="520"/>
                        <a:pt x="303" y="835"/>
                      </a:cubicBezTo>
                      <a:cubicBezTo>
                        <a:pt x="400" y="932"/>
                        <a:pt x="519" y="975"/>
                        <a:pt x="636" y="975"/>
                      </a:cubicBezTo>
                      <a:cubicBezTo>
                        <a:pt x="885" y="975"/>
                        <a:pt x="1125" y="780"/>
                        <a:pt x="1125" y="484"/>
                      </a:cubicBezTo>
                      <a:cubicBezTo>
                        <a:pt x="1125" y="218"/>
                        <a:pt x="907" y="0"/>
                        <a:pt x="641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17" name="Google Shape;13742;p129"/>
              <p:cNvGrpSpPr/>
              <p:nvPr/>
            </p:nvGrpSpPr>
            <p:grpSpPr>
              <a:xfrm>
                <a:off x="4925673" y="3691700"/>
                <a:ext cx="40253" cy="34472"/>
                <a:chOff x="4925673" y="3691700"/>
                <a:chExt cx="40253" cy="34472"/>
              </a:xfrm>
            </p:grpSpPr>
            <p:sp>
              <p:nvSpPr>
                <p:cNvPr id="609" name="Google Shape;13743;p129"/>
                <p:cNvSpPr/>
                <p:nvPr/>
              </p:nvSpPr>
              <p:spPr>
                <a:xfrm>
                  <a:off x="4925673" y="3691700"/>
                  <a:ext cx="40253" cy="344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" h="4383" extrusionOk="0">
                      <a:moveTo>
                        <a:pt x="2908" y="0"/>
                      </a:moveTo>
                      <a:cubicBezTo>
                        <a:pt x="2371" y="0"/>
                        <a:pt x="1825" y="200"/>
                        <a:pt x="1379" y="645"/>
                      </a:cubicBezTo>
                      <a:cubicBezTo>
                        <a:pt x="0" y="2024"/>
                        <a:pt x="968" y="4383"/>
                        <a:pt x="2915" y="4383"/>
                      </a:cubicBezTo>
                      <a:cubicBezTo>
                        <a:pt x="4125" y="4383"/>
                        <a:pt x="5105" y="3403"/>
                        <a:pt x="5117" y="2193"/>
                      </a:cubicBezTo>
                      <a:cubicBezTo>
                        <a:pt x="5109" y="875"/>
                        <a:pt x="4031" y="0"/>
                        <a:pt x="2908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0" name="Google Shape;13744;p129"/>
                <p:cNvSpPr/>
                <p:nvPr/>
              </p:nvSpPr>
              <p:spPr>
                <a:xfrm>
                  <a:off x="4938516" y="3701334"/>
                  <a:ext cx="17704" cy="151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51" h="1931" extrusionOk="0">
                      <a:moveTo>
                        <a:pt x="1295" y="1"/>
                      </a:moveTo>
                      <a:cubicBezTo>
                        <a:pt x="436" y="1"/>
                        <a:pt x="0" y="1041"/>
                        <a:pt x="605" y="1646"/>
                      </a:cubicBezTo>
                      <a:cubicBezTo>
                        <a:pt x="801" y="1842"/>
                        <a:pt x="1043" y="1930"/>
                        <a:pt x="1281" y="1930"/>
                      </a:cubicBezTo>
                      <a:cubicBezTo>
                        <a:pt x="1775" y="1930"/>
                        <a:pt x="2250" y="1549"/>
                        <a:pt x="2250" y="968"/>
                      </a:cubicBezTo>
                      <a:cubicBezTo>
                        <a:pt x="2250" y="436"/>
                        <a:pt x="1827" y="1"/>
                        <a:pt x="1295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18" name="Google Shape;13745;p129"/>
              <p:cNvGrpSpPr/>
              <p:nvPr/>
            </p:nvGrpSpPr>
            <p:grpSpPr>
              <a:xfrm>
                <a:off x="4894653" y="3740848"/>
                <a:ext cx="31405" cy="26906"/>
                <a:chOff x="4894653" y="3740848"/>
                <a:chExt cx="31405" cy="26906"/>
              </a:xfrm>
            </p:grpSpPr>
            <p:sp>
              <p:nvSpPr>
                <p:cNvPr id="607" name="Google Shape;13746;p129"/>
                <p:cNvSpPr/>
                <p:nvPr/>
              </p:nvSpPr>
              <p:spPr>
                <a:xfrm>
                  <a:off x="4894653" y="3740848"/>
                  <a:ext cx="31405" cy="269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93" h="3421" extrusionOk="0">
                      <a:moveTo>
                        <a:pt x="2273" y="1"/>
                      </a:moveTo>
                      <a:cubicBezTo>
                        <a:pt x="1853" y="1"/>
                        <a:pt x="1425" y="157"/>
                        <a:pt x="1077" y="505"/>
                      </a:cubicBezTo>
                      <a:cubicBezTo>
                        <a:pt x="1" y="1582"/>
                        <a:pt x="763" y="3420"/>
                        <a:pt x="2287" y="3420"/>
                      </a:cubicBezTo>
                      <a:cubicBezTo>
                        <a:pt x="3230" y="3420"/>
                        <a:pt x="3993" y="2658"/>
                        <a:pt x="3993" y="1715"/>
                      </a:cubicBezTo>
                      <a:cubicBezTo>
                        <a:pt x="3993" y="683"/>
                        <a:pt x="3151" y="1"/>
                        <a:pt x="2273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8" name="Google Shape;13747;p129"/>
                <p:cNvSpPr/>
                <p:nvPr/>
              </p:nvSpPr>
              <p:spPr>
                <a:xfrm>
                  <a:off x="4907497" y="3750522"/>
                  <a:ext cx="8950" cy="7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8" h="967" extrusionOk="0">
                      <a:moveTo>
                        <a:pt x="654" y="1"/>
                      </a:moveTo>
                      <a:cubicBezTo>
                        <a:pt x="218" y="1"/>
                        <a:pt x="1" y="521"/>
                        <a:pt x="303" y="823"/>
                      </a:cubicBezTo>
                      <a:cubicBezTo>
                        <a:pt x="406" y="922"/>
                        <a:pt x="531" y="967"/>
                        <a:pt x="652" y="967"/>
                      </a:cubicBezTo>
                      <a:cubicBezTo>
                        <a:pt x="902" y="967"/>
                        <a:pt x="1138" y="778"/>
                        <a:pt x="1138" y="485"/>
                      </a:cubicBezTo>
                      <a:cubicBezTo>
                        <a:pt x="1138" y="219"/>
                        <a:pt x="920" y="1"/>
                        <a:pt x="654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19" name="Google Shape;13748;p129"/>
              <p:cNvGrpSpPr/>
              <p:nvPr/>
            </p:nvGrpSpPr>
            <p:grpSpPr>
              <a:xfrm>
                <a:off x="4962300" y="3696348"/>
                <a:ext cx="38255" cy="32773"/>
                <a:chOff x="4962300" y="3696348"/>
                <a:chExt cx="38255" cy="32773"/>
              </a:xfrm>
            </p:grpSpPr>
            <p:sp>
              <p:nvSpPr>
                <p:cNvPr id="605" name="Google Shape;13749;p129"/>
                <p:cNvSpPr/>
                <p:nvPr/>
              </p:nvSpPr>
              <p:spPr>
                <a:xfrm>
                  <a:off x="4962300" y="3696348"/>
                  <a:ext cx="38255" cy="32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64" h="4167" extrusionOk="0">
                      <a:moveTo>
                        <a:pt x="2767" y="1"/>
                      </a:moveTo>
                      <a:cubicBezTo>
                        <a:pt x="2259" y="1"/>
                        <a:pt x="1740" y="189"/>
                        <a:pt x="1319" y="611"/>
                      </a:cubicBezTo>
                      <a:cubicBezTo>
                        <a:pt x="0" y="1929"/>
                        <a:pt x="932" y="4167"/>
                        <a:pt x="2783" y="4167"/>
                      </a:cubicBezTo>
                      <a:cubicBezTo>
                        <a:pt x="3932" y="4167"/>
                        <a:pt x="4863" y="3236"/>
                        <a:pt x="4863" y="2086"/>
                      </a:cubicBezTo>
                      <a:cubicBezTo>
                        <a:pt x="4863" y="833"/>
                        <a:pt x="3836" y="1"/>
                        <a:pt x="2767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6" name="Google Shape;13750;p129"/>
                <p:cNvSpPr/>
                <p:nvPr/>
              </p:nvSpPr>
              <p:spPr>
                <a:xfrm>
                  <a:off x="4975238" y="3706093"/>
                  <a:ext cx="15612" cy="13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5" h="1702" extrusionOk="0">
                      <a:moveTo>
                        <a:pt x="1138" y="1"/>
                      </a:moveTo>
                      <a:cubicBezTo>
                        <a:pt x="388" y="1"/>
                        <a:pt x="1" y="908"/>
                        <a:pt x="533" y="1452"/>
                      </a:cubicBezTo>
                      <a:cubicBezTo>
                        <a:pt x="709" y="1624"/>
                        <a:pt x="923" y="1702"/>
                        <a:pt x="1132" y="1702"/>
                      </a:cubicBezTo>
                      <a:cubicBezTo>
                        <a:pt x="1569" y="1702"/>
                        <a:pt x="1984" y="1363"/>
                        <a:pt x="1984" y="847"/>
                      </a:cubicBezTo>
                      <a:cubicBezTo>
                        <a:pt x="1984" y="376"/>
                        <a:pt x="1609" y="1"/>
                        <a:pt x="1138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20" name="Google Shape;13751;p129"/>
              <p:cNvGrpSpPr/>
              <p:nvPr/>
            </p:nvGrpSpPr>
            <p:grpSpPr>
              <a:xfrm>
                <a:off x="4980185" y="3743349"/>
                <a:ext cx="31499" cy="26969"/>
                <a:chOff x="4980185" y="3743349"/>
                <a:chExt cx="31499" cy="26969"/>
              </a:xfrm>
            </p:grpSpPr>
            <p:sp>
              <p:nvSpPr>
                <p:cNvPr id="603" name="Google Shape;13752;p129"/>
                <p:cNvSpPr/>
                <p:nvPr/>
              </p:nvSpPr>
              <p:spPr>
                <a:xfrm>
                  <a:off x="4980185" y="3743349"/>
                  <a:ext cx="31499" cy="269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5" h="3429" extrusionOk="0">
                      <a:moveTo>
                        <a:pt x="2274" y="0"/>
                      </a:moveTo>
                      <a:cubicBezTo>
                        <a:pt x="1855" y="0"/>
                        <a:pt x="1427" y="155"/>
                        <a:pt x="1077" y="501"/>
                      </a:cubicBezTo>
                      <a:cubicBezTo>
                        <a:pt x="1" y="1578"/>
                        <a:pt x="763" y="3429"/>
                        <a:pt x="2287" y="3429"/>
                      </a:cubicBezTo>
                      <a:cubicBezTo>
                        <a:pt x="3230" y="3429"/>
                        <a:pt x="3993" y="2667"/>
                        <a:pt x="4005" y="1723"/>
                      </a:cubicBezTo>
                      <a:cubicBezTo>
                        <a:pt x="4005" y="689"/>
                        <a:pt x="3158" y="0"/>
                        <a:pt x="2274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4" name="Google Shape;13753;p129"/>
                <p:cNvSpPr/>
                <p:nvPr/>
              </p:nvSpPr>
              <p:spPr>
                <a:xfrm>
                  <a:off x="4993123" y="3753094"/>
                  <a:ext cx="8856" cy="7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6" h="967" extrusionOk="0">
                      <a:moveTo>
                        <a:pt x="642" y="0"/>
                      </a:moveTo>
                      <a:cubicBezTo>
                        <a:pt x="206" y="0"/>
                        <a:pt x="1" y="521"/>
                        <a:pt x="303" y="823"/>
                      </a:cubicBezTo>
                      <a:cubicBezTo>
                        <a:pt x="402" y="922"/>
                        <a:pt x="524" y="966"/>
                        <a:pt x="644" y="966"/>
                      </a:cubicBezTo>
                      <a:cubicBezTo>
                        <a:pt x="890" y="966"/>
                        <a:pt x="1126" y="777"/>
                        <a:pt x="1126" y="484"/>
                      </a:cubicBezTo>
                      <a:cubicBezTo>
                        <a:pt x="1126" y="218"/>
                        <a:pt x="908" y="0"/>
                        <a:pt x="642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21" name="Google Shape;13754;p129"/>
              <p:cNvGrpSpPr/>
              <p:nvPr/>
            </p:nvGrpSpPr>
            <p:grpSpPr>
              <a:xfrm>
                <a:off x="5013768" y="3734312"/>
                <a:ext cx="31499" cy="26969"/>
                <a:chOff x="5013768" y="3734312"/>
                <a:chExt cx="31499" cy="26969"/>
              </a:xfrm>
            </p:grpSpPr>
            <p:sp>
              <p:nvSpPr>
                <p:cNvPr id="601" name="Google Shape;13755;p129"/>
                <p:cNvSpPr/>
                <p:nvPr/>
              </p:nvSpPr>
              <p:spPr>
                <a:xfrm>
                  <a:off x="5013768" y="3734312"/>
                  <a:ext cx="31499" cy="269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5" h="3429" extrusionOk="0">
                      <a:moveTo>
                        <a:pt x="2281" y="1"/>
                      </a:moveTo>
                      <a:cubicBezTo>
                        <a:pt x="1858" y="1"/>
                        <a:pt x="1428" y="159"/>
                        <a:pt x="1077" y="513"/>
                      </a:cubicBezTo>
                      <a:cubicBezTo>
                        <a:pt x="1" y="1590"/>
                        <a:pt x="775" y="3429"/>
                        <a:pt x="2299" y="3429"/>
                      </a:cubicBezTo>
                      <a:cubicBezTo>
                        <a:pt x="3231" y="3417"/>
                        <a:pt x="3993" y="2655"/>
                        <a:pt x="4005" y="1711"/>
                      </a:cubicBezTo>
                      <a:cubicBezTo>
                        <a:pt x="3997" y="682"/>
                        <a:pt x="3157" y="1"/>
                        <a:pt x="2281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2" name="Google Shape;13756;p129"/>
                <p:cNvSpPr/>
                <p:nvPr/>
              </p:nvSpPr>
              <p:spPr>
                <a:xfrm>
                  <a:off x="5028043" y="3743963"/>
                  <a:ext cx="7621" cy="76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9" h="968" extrusionOk="0">
                      <a:moveTo>
                        <a:pt x="484" y="0"/>
                      </a:moveTo>
                      <a:cubicBezTo>
                        <a:pt x="218" y="0"/>
                        <a:pt x="0" y="218"/>
                        <a:pt x="0" y="484"/>
                      </a:cubicBezTo>
                      <a:cubicBezTo>
                        <a:pt x="0" y="750"/>
                        <a:pt x="218" y="968"/>
                        <a:pt x="484" y="968"/>
                      </a:cubicBezTo>
                      <a:cubicBezTo>
                        <a:pt x="750" y="968"/>
                        <a:pt x="968" y="750"/>
                        <a:pt x="968" y="484"/>
                      </a:cubicBezTo>
                      <a:cubicBezTo>
                        <a:pt x="968" y="218"/>
                        <a:pt x="750" y="0"/>
                        <a:pt x="484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22" name="Google Shape;13757;p129"/>
              <p:cNvGrpSpPr/>
              <p:nvPr/>
            </p:nvGrpSpPr>
            <p:grpSpPr>
              <a:xfrm>
                <a:off x="5036703" y="3764545"/>
                <a:ext cx="31499" cy="26898"/>
                <a:chOff x="5036703" y="3764545"/>
                <a:chExt cx="31499" cy="26898"/>
              </a:xfrm>
            </p:grpSpPr>
            <p:sp>
              <p:nvSpPr>
                <p:cNvPr id="599" name="Google Shape;13758;p129"/>
                <p:cNvSpPr/>
                <p:nvPr/>
              </p:nvSpPr>
              <p:spPr>
                <a:xfrm>
                  <a:off x="5036703" y="3764545"/>
                  <a:ext cx="31499" cy="26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5" h="3420" extrusionOk="0">
                      <a:moveTo>
                        <a:pt x="2284" y="0"/>
                      </a:moveTo>
                      <a:cubicBezTo>
                        <a:pt x="1865" y="0"/>
                        <a:pt x="1437" y="156"/>
                        <a:pt x="1089" y="504"/>
                      </a:cubicBezTo>
                      <a:cubicBezTo>
                        <a:pt x="0" y="1581"/>
                        <a:pt x="774" y="3419"/>
                        <a:pt x="2298" y="3419"/>
                      </a:cubicBezTo>
                      <a:cubicBezTo>
                        <a:pt x="3242" y="3419"/>
                        <a:pt x="4004" y="2657"/>
                        <a:pt x="4004" y="1714"/>
                      </a:cubicBezTo>
                      <a:cubicBezTo>
                        <a:pt x="4004" y="682"/>
                        <a:pt x="3162" y="0"/>
                        <a:pt x="2284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0" name="Google Shape;13759;p129"/>
                <p:cNvSpPr/>
                <p:nvPr/>
              </p:nvSpPr>
              <p:spPr>
                <a:xfrm>
                  <a:off x="5049641" y="3774211"/>
                  <a:ext cx="8856" cy="7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6" h="967" extrusionOk="0">
                      <a:moveTo>
                        <a:pt x="653" y="1"/>
                      </a:moveTo>
                      <a:cubicBezTo>
                        <a:pt x="218" y="1"/>
                        <a:pt x="0" y="521"/>
                        <a:pt x="303" y="823"/>
                      </a:cubicBezTo>
                      <a:cubicBezTo>
                        <a:pt x="402" y="922"/>
                        <a:pt x="524" y="967"/>
                        <a:pt x="643" y="967"/>
                      </a:cubicBezTo>
                      <a:cubicBezTo>
                        <a:pt x="890" y="967"/>
                        <a:pt x="1125" y="778"/>
                        <a:pt x="1125" y="485"/>
                      </a:cubicBezTo>
                      <a:cubicBezTo>
                        <a:pt x="1125" y="219"/>
                        <a:pt x="920" y="1"/>
                        <a:pt x="653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23" name="Google Shape;13760;p129"/>
              <p:cNvGrpSpPr/>
              <p:nvPr/>
            </p:nvGrpSpPr>
            <p:grpSpPr>
              <a:xfrm>
                <a:off x="4953546" y="3768352"/>
                <a:ext cx="31405" cy="26898"/>
                <a:chOff x="4953546" y="3768352"/>
                <a:chExt cx="31405" cy="26898"/>
              </a:xfrm>
            </p:grpSpPr>
            <p:sp>
              <p:nvSpPr>
                <p:cNvPr id="597" name="Google Shape;13761;p129"/>
                <p:cNvSpPr/>
                <p:nvPr/>
              </p:nvSpPr>
              <p:spPr>
                <a:xfrm>
                  <a:off x="4953546" y="3768352"/>
                  <a:ext cx="31405" cy="26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93" h="3420" extrusionOk="0">
                      <a:moveTo>
                        <a:pt x="2271" y="0"/>
                      </a:moveTo>
                      <a:cubicBezTo>
                        <a:pt x="1852" y="0"/>
                        <a:pt x="1425" y="156"/>
                        <a:pt x="1077" y="504"/>
                      </a:cubicBezTo>
                      <a:cubicBezTo>
                        <a:pt x="1" y="1581"/>
                        <a:pt x="751" y="3419"/>
                        <a:pt x="2287" y="3419"/>
                      </a:cubicBezTo>
                      <a:cubicBezTo>
                        <a:pt x="3218" y="3419"/>
                        <a:pt x="3992" y="2657"/>
                        <a:pt x="3992" y="1726"/>
                      </a:cubicBezTo>
                      <a:cubicBezTo>
                        <a:pt x="3992" y="686"/>
                        <a:pt x="3150" y="0"/>
                        <a:pt x="2271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8" name="Google Shape;13762;p129"/>
                <p:cNvSpPr/>
                <p:nvPr/>
              </p:nvSpPr>
              <p:spPr>
                <a:xfrm>
                  <a:off x="4966390" y="3778018"/>
                  <a:ext cx="8950" cy="76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8" h="977" extrusionOk="0">
                      <a:moveTo>
                        <a:pt x="654" y="1"/>
                      </a:moveTo>
                      <a:cubicBezTo>
                        <a:pt x="218" y="1"/>
                        <a:pt x="1" y="533"/>
                        <a:pt x="303" y="835"/>
                      </a:cubicBezTo>
                      <a:cubicBezTo>
                        <a:pt x="404" y="933"/>
                        <a:pt x="527" y="976"/>
                        <a:pt x="647" y="976"/>
                      </a:cubicBezTo>
                      <a:cubicBezTo>
                        <a:pt x="899" y="976"/>
                        <a:pt x="1138" y="784"/>
                        <a:pt x="1138" y="497"/>
                      </a:cubicBezTo>
                      <a:cubicBezTo>
                        <a:pt x="1138" y="218"/>
                        <a:pt x="920" y="1"/>
                        <a:pt x="654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24" name="Google Shape;13763;p129"/>
              <p:cNvGrpSpPr/>
              <p:nvPr/>
            </p:nvGrpSpPr>
            <p:grpSpPr>
              <a:xfrm>
                <a:off x="4964770" y="3814016"/>
                <a:ext cx="31499" cy="26993"/>
                <a:chOff x="4964770" y="3814016"/>
                <a:chExt cx="31499" cy="26993"/>
              </a:xfrm>
            </p:grpSpPr>
            <p:sp>
              <p:nvSpPr>
                <p:cNvPr id="595" name="Google Shape;13764;p129"/>
                <p:cNvSpPr/>
                <p:nvPr/>
              </p:nvSpPr>
              <p:spPr>
                <a:xfrm>
                  <a:off x="4964770" y="3814016"/>
                  <a:ext cx="31499" cy="269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5" h="3432" extrusionOk="0">
                      <a:moveTo>
                        <a:pt x="2276" y="0"/>
                      </a:moveTo>
                      <a:cubicBezTo>
                        <a:pt x="1855" y="0"/>
                        <a:pt x="1426" y="156"/>
                        <a:pt x="1078" y="504"/>
                      </a:cubicBezTo>
                      <a:cubicBezTo>
                        <a:pt x="1" y="1581"/>
                        <a:pt x="763" y="3432"/>
                        <a:pt x="2287" y="3432"/>
                      </a:cubicBezTo>
                      <a:cubicBezTo>
                        <a:pt x="3231" y="3432"/>
                        <a:pt x="3993" y="2658"/>
                        <a:pt x="4005" y="1714"/>
                      </a:cubicBezTo>
                      <a:cubicBezTo>
                        <a:pt x="4005" y="683"/>
                        <a:pt x="3158" y="0"/>
                        <a:pt x="2276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6" name="Google Shape;13765;p129"/>
                <p:cNvSpPr/>
                <p:nvPr/>
              </p:nvSpPr>
              <p:spPr>
                <a:xfrm>
                  <a:off x="4977715" y="3823690"/>
                  <a:ext cx="8856" cy="76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6" h="976" extrusionOk="0">
                      <a:moveTo>
                        <a:pt x="641" y="0"/>
                      </a:moveTo>
                      <a:cubicBezTo>
                        <a:pt x="206" y="0"/>
                        <a:pt x="0" y="520"/>
                        <a:pt x="303" y="835"/>
                      </a:cubicBezTo>
                      <a:cubicBezTo>
                        <a:pt x="399" y="932"/>
                        <a:pt x="519" y="975"/>
                        <a:pt x="636" y="975"/>
                      </a:cubicBezTo>
                      <a:cubicBezTo>
                        <a:pt x="885" y="975"/>
                        <a:pt x="1125" y="780"/>
                        <a:pt x="1125" y="484"/>
                      </a:cubicBezTo>
                      <a:cubicBezTo>
                        <a:pt x="1125" y="218"/>
                        <a:pt x="907" y="0"/>
                        <a:pt x="641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25" name="Google Shape;13766;p129"/>
              <p:cNvGrpSpPr/>
              <p:nvPr/>
            </p:nvGrpSpPr>
            <p:grpSpPr>
              <a:xfrm>
                <a:off x="4923290" y="3800504"/>
                <a:ext cx="31468" cy="26898"/>
                <a:chOff x="4923290" y="3800504"/>
                <a:chExt cx="31468" cy="26898"/>
              </a:xfrm>
            </p:grpSpPr>
            <p:sp>
              <p:nvSpPr>
                <p:cNvPr id="593" name="Google Shape;13767;p129"/>
                <p:cNvSpPr/>
                <p:nvPr/>
              </p:nvSpPr>
              <p:spPr>
                <a:xfrm>
                  <a:off x="4923290" y="3800504"/>
                  <a:ext cx="31468" cy="26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1" h="3420" extrusionOk="0">
                      <a:moveTo>
                        <a:pt x="2276" y="1"/>
                      </a:moveTo>
                      <a:cubicBezTo>
                        <a:pt x="1855" y="1"/>
                        <a:pt x="1426" y="156"/>
                        <a:pt x="1077" y="505"/>
                      </a:cubicBezTo>
                      <a:cubicBezTo>
                        <a:pt x="1" y="1581"/>
                        <a:pt x="763" y="3420"/>
                        <a:pt x="2287" y="3420"/>
                      </a:cubicBezTo>
                      <a:cubicBezTo>
                        <a:pt x="3231" y="3420"/>
                        <a:pt x="3993" y="2658"/>
                        <a:pt x="3993" y="1714"/>
                      </a:cubicBezTo>
                      <a:cubicBezTo>
                        <a:pt x="4001" y="683"/>
                        <a:pt x="3156" y="1"/>
                        <a:pt x="2276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4" name="Google Shape;13768;p129"/>
                <p:cNvSpPr/>
                <p:nvPr/>
              </p:nvSpPr>
              <p:spPr>
                <a:xfrm>
                  <a:off x="4937470" y="3810178"/>
                  <a:ext cx="7613" cy="76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8" h="969" extrusionOk="0">
                      <a:moveTo>
                        <a:pt x="484" y="0"/>
                      </a:moveTo>
                      <a:cubicBezTo>
                        <a:pt x="218" y="0"/>
                        <a:pt x="0" y="218"/>
                        <a:pt x="0" y="484"/>
                      </a:cubicBezTo>
                      <a:cubicBezTo>
                        <a:pt x="0" y="750"/>
                        <a:pt x="218" y="968"/>
                        <a:pt x="484" y="968"/>
                      </a:cubicBezTo>
                      <a:cubicBezTo>
                        <a:pt x="750" y="968"/>
                        <a:pt x="968" y="750"/>
                        <a:pt x="968" y="484"/>
                      </a:cubicBezTo>
                      <a:cubicBezTo>
                        <a:pt x="968" y="218"/>
                        <a:pt x="750" y="0"/>
                        <a:pt x="484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26" name="Google Shape;13769;p129"/>
              <p:cNvGrpSpPr/>
              <p:nvPr/>
            </p:nvGrpSpPr>
            <p:grpSpPr>
              <a:xfrm>
                <a:off x="5108534" y="3650943"/>
                <a:ext cx="31405" cy="26993"/>
                <a:chOff x="5108534" y="3650943"/>
                <a:chExt cx="31405" cy="26993"/>
              </a:xfrm>
            </p:grpSpPr>
            <p:sp>
              <p:nvSpPr>
                <p:cNvPr id="591" name="Google Shape;13770;p129"/>
                <p:cNvSpPr/>
                <p:nvPr/>
              </p:nvSpPr>
              <p:spPr>
                <a:xfrm>
                  <a:off x="5108534" y="3650943"/>
                  <a:ext cx="31405" cy="269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93" h="3432" extrusionOk="0">
                      <a:moveTo>
                        <a:pt x="2272" y="1"/>
                      </a:moveTo>
                      <a:cubicBezTo>
                        <a:pt x="1853" y="1"/>
                        <a:pt x="1425" y="156"/>
                        <a:pt x="1077" y="505"/>
                      </a:cubicBezTo>
                      <a:cubicBezTo>
                        <a:pt x="0" y="1581"/>
                        <a:pt x="762" y="3432"/>
                        <a:pt x="2286" y="3432"/>
                      </a:cubicBezTo>
                      <a:cubicBezTo>
                        <a:pt x="3230" y="3432"/>
                        <a:pt x="3992" y="2658"/>
                        <a:pt x="3992" y="1714"/>
                      </a:cubicBezTo>
                      <a:cubicBezTo>
                        <a:pt x="3992" y="683"/>
                        <a:pt x="3150" y="1"/>
                        <a:pt x="2272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2" name="Google Shape;13771;p129"/>
                <p:cNvSpPr/>
                <p:nvPr/>
              </p:nvSpPr>
              <p:spPr>
                <a:xfrm>
                  <a:off x="5122707" y="3660617"/>
                  <a:ext cx="7621" cy="76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9" h="969" extrusionOk="0">
                      <a:moveTo>
                        <a:pt x="484" y="0"/>
                      </a:moveTo>
                      <a:cubicBezTo>
                        <a:pt x="218" y="0"/>
                        <a:pt x="1" y="218"/>
                        <a:pt x="1" y="484"/>
                      </a:cubicBezTo>
                      <a:cubicBezTo>
                        <a:pt x="1" y="750"/>
                        <a:pt x="218" y="968"/>
                        <a:pt x="484" y="968"/>
                      </a:cubicBezTo>
                      <a:cubicBezTo>
                        <a:pt x="751" y="968"/>
                        <a:pt x="968" y="750"/>
                        <a:pt x="968" y="484"/>
                      </a:cubicBezTo>
                      <a:cubicBezTo>
                        <a:pt x="968" y="218"/>
                        <a:pt x="751" y="0"/>
                        <a:pt x="484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27" name="Google Shape;13772;p129"/>
              <p:cNvGrpSpPr/>
              <p:nvPr/>
            </p:nvGrpSpPr>
            <p:grpSpPr>
              <a:xfrm>
                <a:off x="5119380" y="3760739"/>
                <a:ext cx="31499" cy="26993"/>
                <a:chOff x="5119380" y="3760739"/>
                <a:chExt cx="31499" cy="26993"/>
              </a:xfrm>
            </p:grpSpPr>
            <p:sp>
              <p:nvSpPr>
                <p:cNvPr id="589" name="Google Shape;13773;p129"/>
                <p:cNvSpPr/>
                <p:nvPr/>
              </p:nvSpPr>
              <p:spPr>
                <a:xfrm>
                  <a:off x="5119380" y="3760739"/>
                  <a:ext cx="31499" cy="269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5" h="3432" extrusionOk="0">
                      <a:moveTo>
                        <a:pt x="2275" y="0"/>
                      </a:moveTo>
                      <a:cubicBezTo>
                        <a:pt x="1854" y="0"/>
                        <a:pt x="1425" y="156"/>
                        <a:pt x="1077" y="504"/>
                      </a:cubicBezTo>
                      <a:cubicBezTo>
                        <a:pt x="0" y="1581"/>
                        <a:pt x="762" y="3432"/>
                        <a:pt x="2286" y="3432"/>
                      </a:cubicBezTo>
                      <a:cubicBezTo>
                        <a:pt x="3230" y="3420"/>
                        <a:pt x="3992" y="2657"/>
                        <a:pt x="4004" y="1714"/>
                      </a:cubicBezTo>
                      <a:cubicBezTo>
                        <a:pt x="4004" y="683"/>
                        <a:pt x="3157" y="0"/>
                        <a:pt x="2275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0" name="Google Shape;13774;p129"/>
                <p:cNvSpPr/>
                <p:nvPr/>
              </p:nvSpPr>
              <p:spPr>
                <a:xfrm>
                  <a:off x="5132318" y="3770405"/>
                  <a:ext cx="8856" cy="7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6" h="973" extrusionOk="0">
                      <a:moveTo>
                        <a:pt x="641" y="1"/>
                      </a:moveTo>
                      <a:cubicBezTo>
                        <a:pt x="206" y="1"/>
                        <a:pt x="0" y="521"/>
                        <a:pt x="303" y="824"/>
                      </a:cubicBezTo>
                      <a:cubicBezTo>
                        <a:pt x="402" y="926"/>
                        <a:pt x="524" y="972"/>
                        <a:pt x="644" y="972"/>
                      </a:cubicBezTo>
                      <a:cubicBezTo>
                        <a:pt x="890" y="972"/>
                        <a:pt x="1125" y="778"/>
                        <a:pt x="1125" y="485"/>
                      </a:cubicBezTo>
                      <a:cubicBezTo>
                        <a:pt x="1125" y="219"/>
                        <a:pt x="908" y="1"/>
                        <a:pt x="641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28" name="Google Shape;13775;p129"/>
              <p:cNvGrpSpPr/>
              <p:nvPr/>
            </p:nvGrpSpPr>
            <p:grpSpPr>
              <a:xfrm>
                <a:off x="5119380" y="3788235"/>
                <a:ext cx="31499" cy="26993"/>
                <a:chOff x="5119380" y="3788235"/>
                <a:chExt cx="31499" cy="26993"/>
              </a:xfrm>
            </p:grpSpPr>
            <p:sp>
              <p:nvSpPr>
                <p:cNvPr id="587" name="Google Shape;13776;p129"/>
                <p:cNvSpPr/>
                <p:nvPr/>
              </p:nvSpPr>
              <p:spPr>
                <a:xfrm>
                  <a:off x="5119380" y="3788235"/>
                  <a:ext cx="31499" cy="269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5" h="3432" extrusionOk="0">
                      <a:moveTo>
                        <a:pt x="2275" y="0"/>
                      </a:moveTo>
                      <a:cubicBezTo>
                        <a:pt x="1854" y="0"/>
                        <a:pt x="1425" y="156"/>
                        <a:pt x="1077" y="504"/>
                      </a:cubicBezTo>
                      <a:cubicBezTo>
                        <a:pt x="0" y="1581"/>
                        <a:pt x="762" y="3432"/>
                        <a:pt x="2286" y="3432"/>
                      </a:cubicBezTo>
                      <a:cubicBezTo>
                        <a:pt x="3230" y="3419"/>
                        <a:pt x="3992" y="2657"/>
                        <a:pt x="4004" y="1714"/>
                      </a:cubicBezTo>
                      <a:cubicBezTo>
                        <a:pt x="4004" y="683"/>
                        <a:pt x="3157" y="0"/>
                        <a:pt x="2275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8" name="Google Shape;13777;p129"/>
                <p:cNvSpPr/>
                <p:nvPr/>
              </p:nvSpPr>
              <p:spPr>
                <a:xfrm>
                  <a:off x="5132318" y="3797901"/>
                  <a:ext cx="8856" cy="7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6" h="967" extrusionOk="0">
                      <a:moveTo>
                        <a:pt x="641" y="1"/>
                      </a:moveTo>
                      <a:cubicBezTo>
                        <a:pt x="206" y="1"/>
                        <a:pt x="0" y="521"/>
                        <a:pt x="303" y="824"/>
                      </a:cubicBezTo>
                      <a:cubicBezTo>
                        <a:pt x="402" y="922"/>
                        <a:pt x="524" y="967"/>
                        <a:pt x="643" y="967"/>
                      </a:cubicBezTo>
                      <a:cubicBezTo>
                        <a:pt x="890" y="967"/>
                        <a:pt x="1125" y="778"/>
                        <a:pt x="1125" y="485"/>
                      </a:cubicBezTo>
                      <a:cubicBezTo>
                        <a:pt x="1125" y="219"/>
                        <a:pt x="908" y="1"/>
                        <a:pt x="641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29" name="Google Shape;13778;p129"/>
              <p:cNvGrpSpPr/>
              <p:nvPr/>
            </p:nvGrpSpPr>
            <p:grpSpPr>
              <a:xfrm>
                <a:off x="5158005" y="3875284"/>
                <a:ext cx="31405" cy="27001"/>
                <a:chOff x="5158005" y="3875284"/>
                <a:chExt cx="31405" cy="27001"/>
              </a:xfrm>
            </p:grpSpPr>
            <p:sp>
              <p:nvSpPr>
                <p:cNvPr id="585" name="Google Shape;13779;p129"/>
                <p:cNvSpPr/>
                <p:nvPr/>
              </p:nvSpPr>
              <p:spPr>
                <a:xfrm>
                  <a:off x="5158005" y="3875284"/>
                  <a:ext cx="31405" cy="270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93" h="3433" extrusionOk="0">
                      <a:moveTo>
                        <a:pt x="2273" y="1"/>
                      </a:moveTo>
                      <a:cubicBezTo>
                        <a:pt x="1853" y="1"/>
                        <a:pt x="1425" y="157"/>
                        <a:pt x="1077" y="505"/>
                      </a:cubicBezTo>
                      <a:cubicBezTo>
                        <a:pt x="0" y="1581"/>
                        <a:pt x="763" y="3432"/>
                        <a:pt x="2287" y="3432"/>
                      </a:cubicBezTo>
                      <a:cubicBezTo>
                        <a:pt x="3230" y="3432"/>
                        <a:pt x="3992" y="2658"/>
                        <a:pt x="3992" y="1714"/>
                      </a:cubicBezTo>
                      <a:cubicBezTo>
                        <a:pt x="3992" y="683"/>
                        <a:pt x="3151" y="1"/>
                        <a:pt x="2273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6" name="Google Shape;13780;p129"/>
                <p:cNvSpPr/>
                <p:nvPr/>
              </p:nvSpPr>
              <p:spPr>
                <a:xfrm>
                  <a:off x="5170848" y="3884958"/>
                  <a:ext cx="8950" cy="76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8" h="972" extrusionOk="0">
                      <a:moveTo>
                        <a:pt x="654" y="0"/>
                      </a:moveTo>
                      <a:cubicBezTo>
                        <a:pt x="218" y="0"/>
                        <a:pt x="1" y="521"/>
                        <a:pt x="303" y="823"/>
                      </a:cubicBezTo>
                      <a:cubicBezTo>
                        <a:pt x="406" y="926"/>
                        <a:pt x="531" y="972"/>
                        <a:pt x="652" y="972"/>
                      </a:cubicBezTo>
                      <a:cubicBezTo>
                        <a:pt x="902" y="972"/>
                        <a:pt x="1138" y="777"/>
                        <a:pt x="1138" y="484"/>
                      </a:cubicBezTo>
                      <a:cubicBezTo>
                        <a:pt x="1138" y="218"/>
                        <a:pt x="920" y="0"/>
                        <a:pt x="654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30" name="Google Shape;13781;p129"/>
              <p:cNvGrpSpPr/>
              <p:nvPr/>
            </p:nvGrpSpPr>
            <p:grpSpPr>
              <a:xfrm>
                <a:off x="5233163" y="3764545"/>
                <a:ext cx="31499" cy="26898"/>
                <a:chOff x="5233163" y="3764545"/>
                <a:chExt cx="31499" cy="26898"/>
              </a:xfrm>
            </p:grpSpPr>
            <p:sp>
              <p:nvSpPr>
                <p:cNvPr id="583" name="Google Shape;13782;p129"/>
                <p:cNvSpPr/>
                <p:nvPr/>
              </p:nvSpPr>
              <p:spPr>
                <a:xfrm>
                  <a:off x="5233163" y="3764545"/>
                  <a:ext cx="31499" cy="26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5" h="3420" extrusionOk="0">
                      <a:moveTo>
                        <a:pt x="2276" y="0"/>
                      </a:moveTo>
                      <a:cubicBezTo>
                        <a:pt x="1855" y="0"/>
                        <a:pt x="1426" y="156"/>
                        <a:pt x="1078" y="504"/>
                      </a:cubicBezTo>
                      <a:cubicBezTo>
                        <a:pt x="1" y="1581"/>
                        <a:pt x="763" y="3419"/>
                        <a:pt x="2287" y="3419"/>
                      </a:cubicBezTo>
                      <a:cubicBezTo>
                        <a:pt x="3231" y="3419"/>
                        <a:pt x="4005" y="2657"/>
                        <a:pt x="4005" y="1714"/>
                      </a:cubicBezTo>
                      <a:cubicBezTo>
                        <a:pt x="4005" y="682"/>
                        <a:pt x="3158" y="0"/>
                        <a:pt x="2276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4" name="Google Shape;13783;p129"/>
                <p:cNvSpPr/>
                <p:nvPr/>
              </p:nvSpPr>
              <p:spPr>
                <a:xfrm>
                  <a:off x="5246108" y="3774211"/>
                  <a:ext cx="8856" cy="75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6" h="965" extrusionOk="0">
                      <a:moveTo>
                        <a:pt x="641" y="1"/>
                      </a:moveTo>
                      <a:cubicBezTo>
                        <a:pt x="218" y="1"/>
                        <a:pt x="0" y="521"/>
                        <a:pt x="303" y="823"/>
                      </a:cubicBezTo>
                      <a:cubicBezTo>
                        <a:pt x="400" y="921"/>
                        <a:pt x="520" y="964"/>
                        <a:pt x="638" y="964"/>
                      </a:cubicBezTo>
                      <a:cubicBezTo>
                        <a:pt x="886" y="964"/>
                        <a:pt x="1125" y="772"/>
                        <a:pt x="1125" y="485"/>
                      </a:cubicBezTo>
                      <a:cubicBezTo>
                        <a:pt x="1125" y="219"/>
                        <a:pt x="907" y="1"/>
                        <a:pt x="641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31" name="Google Shape;13784;p129"/>
              <p:cNvGrpSpPr/>
              <p:nvPr/>
            </p:nvGrpSpPr>
            <p:grpSpPr>
              <a:xfrm>
                <a:off x="5276168" y="3805545"/>
                <a:ext cx="31499" cy="26906"/>
                <a:chOff x="5276168" y="3805545"/>
                <a:chExt cx="31499" cy="26906"/>
              </a:xfrm>
            </p:grpSpPr>
            <p:sp>
              <p:nvSpPr>
                <p:cNvPr id="581" name="Google Shape;13785;p129"/>
                <p:cNvSpPr/>
                <p:nvPr/>
              </p:nvSpPr>
              <p:spPr>
                <a:xfrm>
                  <a:off x="5276168" y="3805545"/>
                  <a:ext cx="31499" cy="269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5" h="3421" extrusionOk="0">
                      <a:moveTo>
                        <a:pt x="2281" y="1"/>
                      </a:moveTo>
                      <a:cubicBezTo>
                        <a:pt x="1860" y="1"/>
                        <a:pt x="1429" y="157"/>
                        <a:pt x="1077" y="505"/>
                      </a:cubicBezTo>
                      <a:cubicBezTo>
                        <a:pt x="1" y="1581"/>
                        <a:pt x="763" y="3420"/>
                        <a:pt x="2287" y="3420"/>
                      </a:cubicBezTo>
                      <a:cubicBezTo>
                        <a:pt x="3231" y="3420"/>
                        <a:pt x="4005" y="2658"/>
                        <a:pt x="4005" y="1714"/>
                      </a:cubicBezTo>
                      <a:cubicBezTo>
                        <a:pt x="4005" y="683"/>
                        <a:pt x="3163" y="1"/>
                        <a:pt x="2281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2" name="Google Shape;13786;p129"/>
                <p:cNvSpPr/>
                <p:nvPr/>
              </p:nvSpPr>
              <p:spPr>
                <a:xfrm>
                  <a:off x="5289106" y="3815219"/>
                  <a:ext cx="8856" cy="7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6" h="967" extrusionOk="0">
                      <a:moveTo>
                        <a:pt x="642" y="1"/>
                      </a:moveTo>
                      <a:cubicBezTo>
                        <a:pt x="219" y="1"/>
                        <a:pt x="1" y="521"/>
                        <a:pt x="303" y="823"/>
                      </a:cubicBezTo>
                      <a:cubicBezTo>
                        <a:pt x="402" y="922"/>
                        <a:pt x="524" y="967"/>
                        <a:pt x="644" y="967"/>
                      </a:cubicBezTo>
                      <a:cubicBezTo>
                        <a:pt x="890" y="967"/>
                        <a:pt x="1126" y="778"/>
                        <a:pt x="1126" y="484"/>
                      </a:cubicBezTo>
                      <a:cubicBezTo>
                        <a:pt x="1126" y="218"/>
                        <a:pt x="908" y="1"/>
                        <a:pt x="642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32" name="Google Shape;13787;p129"/>
              <p:cNvGrpSpPr/>
              <p:nvPr/>
            </p:nvGrpSpPr>
            <p:grpSpPr>
              <a:xfrm>
                <a:off x="5294053" y="3851933"/>
                <a:ext cx="31405" cy="26945"/>
                <a:chOff x="5294053" y="3851933"/>
                <a:chExt cx="31405" cy="26945"/>
              </a:xfrm>
            </p:grpSpPr>
            <p:sp>
              <p:nvSpPr>
                <p:cNvPr id="579" name="Google Shape;13788;p129"/>
                <p:cNvSpPr/>
                <p:nvPr/>
              </p:nvSpPr>
              <p:spPr>
                <a:xfrm>
                  <a:off x="5294053" y="3851933"/>
                  <a:ext cx="31405" cy="269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93" h="3426" extrusionOk="0">
                      <a:moveTo>
                        <a:pt x="2273" y="1"/>
                      </a:moveTo>
                      <a:cubicBezTo>
                        <a:pt x="1854" y="1"/>
                        <a:pt x="1426" y="158"/>
                        <a:pt x="1077" y="510"/>
                      </a:cubicBezTo>
                      <a:cubicBezTo>
                        <a:pt x="1" y="1587"/>
                        <a:pt x="763" y="3425"/>
                        <a:pt x="2287" y="3425"/>
                      </a:cubicBezTo>
                      <a:cubicBezTo>
                        <a:pt x="3231" y="3425"/>
                        <a:pt x="3993" y="2663"/>
                        <a:pt x="3993" y="1720"/>
                      </a:cubicBezTo>
                      <a:cubicBezTo>
                        <a:pt x="3993" y="688"/>
                        <a:pt x="3151" y="1"/>
                        <a:pt x="2273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0" name="Google Shape;13789;p129"/>
                <p:cNvSpPr/>
                <p:nvPr/>
              </p:nvSpPr>
              <p:spPr>
                <a:xfrm>
                  <a:off x="5308234" y="3861552"/>
                  <a:ext cx="7621" cy="76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9" h="969" extrusionOk="0">
                      <a:moveTo>
                        <a:pt x="484" y="1"/>
                      </a:moveTo>
                      <a:cubicBezTo>
                        <a:pt x="218" y="1"/>
                        <a:pt x="0" y="218"/>
                        <a:pt x="0" y="485"/>
                      </a:cubicBezTo>
                      <a:cubicBezTo>
                        <a:pt x="0" y="763"/>
                        <a:pt x="218" y="968"/>
                        <a:pt x="484" y="968"/>
                      </a:cubicBezTo>
                      <a:cubicBezTo>
                        <a:pt x="750" y="968"/>
                        <a:pt x="968" y="763"/>
                        <a:pt x="968" y="485"/>
                      </a:cubicBezTo>
                      <a:cubicBezTo>
                        <a:pt x="968" y="218"/>
                        <a:pt x="750" y="1"/>
                        <a:pt x="484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33" name="Google Shape;13790;p129"/>
              <p:cNvGrpSpPr/>
              <p:nvPr/>
            </p:nvGrpSpPr>
            <p:grpSpPr>
              <a:xfrm>
                <a:off x="5341723" y="3851902"/>
                <a:ext cx="31405" cy="26977"/>
                <a:chOff x="5341723" y="3851902"/>
                <a:chExt cx="31405" cy="26977"/>
              </a:xfrm>
            </p:grpSpPr>
            <p:sp>
              <p:nvSpPr>
                <p:cNvPr id="577" name="Google Shape;13791;p129"/>
                <p:cNvSpPr/>
                <p:nvPr/>
              </p:nvSpPr>
              <p:spPr>
                <a:xfrm>
                  <a:off x="5341723" y="3851902"/>
                  <a:ext cx="31405" cy="269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93" h="3430" extrusionOk="0">
                      <a:moveTo>
                        <a:pt x="2266" y="1"/>
                      </a:moveTo>
                      <a:cubicBezTo>
                        <a:pt x="1848" y="1"/>
                        <a:pt x="1423" y="156"/>
                        <a:pt x="1077" y="502"/>
                      </a:cubicBezTo>
                      <a:cubicBezTo>
                        <a:pt x="0" y="1578"/>
                        <a:pt x="762" y="3429"/>
                        <a:pt x="2287" y="3429"/>
                      </a:cubicBezTo>
                      <a:cubicBezTo>
                        <a:pt x="3230" y="3429"/>
                        <a:pt x="3992" y="2667"/>
                        <a:pt x="3992" y="1724"/>
                      </a:cubicBezTo>
                      <a:cubicBezTo>
                        <a:pt x="3992" y="690"/>
                        <a:pt x="3146" y="1"/>
                        <a:pt x="2266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8" name="Google Shape;13792;p129"/>
                <p:cNvSpPr/>
                <p:nvPr/>
              </p:nvSpPr>
              <p:spPr>
                <a:xfrm>
                  <a:off x="5354567" y="3861647"/>
                  <a:ext cx="8950" cy="75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8" h="965" extrusionOk="0">
                      <a:moveTo>
                        <a:pt x="654" y="1"/>
                      </a:moveTo>
                      <a:cubicBezTo>
                        <a:pt x="218" y="1"/>
                        <a:pt x="0" y="521"/>
                        <a:pt x="303" y="823"/>
                      </a:cubicBezTo>
                      <a:cubicBezTo>
                        <a:pt x="404" y="921"/>
                        <a:pt x="527" y="964"/>
                        <a:pt x="646" y="964"/>
                      </a:cubicBezTo>
                      <a:cubicBezTo>
                        <a:pt x="898" y="964"/>
                        <a:pt x="1138" y="772"/>
                        <a:pt x="1138" y="485"/>
                      </a:cubicBezTo>
                      <a:cubicBezTo>
                        <a:pt x="1138" y="206"/>
                        <a:pt x="920" y="1"/>
                        <a:pt x="654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34" name="Google Shape;13793;p129"/>
              <p:cNvGrpSpPr/>
              <p:nvPr/>
            </p:nvGrpSpPr>
            <p:grpSpPr>
              <a:xfrm>
                <a:off x="5054871" y="3507855"/>
                <a:ext cx="31405" cy="26993"/>
                <a:chOff x="5054871" y="3507855"/>
                <a:chExt cx="31405" cy="26993"/>
              </a:xfrm>
            </p:grpSpPr>
            <p:sp>
              <p:nvSpPr>
                <p:cNvPr id="575" name="Google Shape;13794;p129"/>
                <p:cNvSpPr/>
                <p:nvPr/>
              </p:nvSpPr>
              <p:spPr>
                <a:xfrm>
                  <a:off x="5054871" y="3507855"/>
                  <a:ext cx="31405" cy="269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93" h="3432" extrusionOk="0">
                      <a:moveTo>
                        <a:pt x="2273" y="0"/>
                      </a:moveTo>
                      <a:cubicBezTo>
                        <a:pt x="1853" y="0"/>
                        <a:pt x="1425" y="156"/>
                        <a:pt x="1077" y="504"/>
                      </a:cubicBezTo>
                      <a:cubicBezTo>
                        <a:pt x="1" y="1581"/>
                        <a:pt x="763" y="3431"/>
                        <a:pt x="2287" y="3431"/>
                      </a:cubicBezTo>
                      <a:cubicBezTo>
                        <a:pt x="3230" y="3431"/>
                        <a:pt x="3993" y="2657"/>
                        <a:pt x="3993" y="1714"/>
                      </a:cubicBezTo>
                      <a:cubicBezTo>
                        <a:pt x="3993" y="682"/>
                        <a:pt x="3151" y="0"/>
                        <a:pt x="2273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6" name="Google Shape;13795;p129"/>
                <p:cNvSpPr/>
                <p:nvPr/>
              </p:nvSpPr>
              <p:spPr>
                <a:xfrm>
                  <a:off x="5067715" y="3517521"/>
                  <a:ext cx="8950" cy="7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8" h="967" extrusionOk="0">
                      <a:moveTo>
                        <a:pt x="654" y="1"/>
                      </a:moveTo>
                      <a:cubicBezTo>
                        <a:pt x="218" y="1"/>
                        <a:pt x="1" y="521"/>
                        <a:pt x="315" y="823"/>
                      </a:cubicBezTo>
                      <a:cubicBezTo>
                        <a:pt x="414" y="922"/>
                        <a:pt x="536" y="967"/>
                        <a:pt x="656" y="967"/>
                      </a:cubicBezTo>
                      <a:cubicBezTo>
                        <a:pt x="902" y="967"/>
                        <a:pt x="1138" y="778"/>
                        <a:pt x="1138" y="485"/>
                      </a:cubicBezTo>
                      <a:cubicBezTo>
                        <a:pt x="1138" y="219"/>
                        <a:pt x="920" y="1"/>
                        <a:pt x="654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35" name="Google Shape;13796;p129"/>
              <p:cNvGrpSpPr/>
              <p:nvPr/>
            </p:nvGrpSpPr>
            <p:grpSpPr>
              <a:xfrm>
                <a:off x="4876579" y="3675325"/>
                <a:ext cx="31405" cy="26969"/>
                <a:chOff x="4876579" y="3675325"/>
                <a:chExt cx="31405" cy="26969"/>
              </a:xfrm>
            </p:grpSpPr>
            <p:sp>
              <p:nvSpPr>
                <p:cNvPr id="573" name="Google Shape;13797;p129"/>
                <p:cNvSpPr/>
                <p:nvPr/>
              </p:nvSpPr>
              <p:spPr>
                <a:xfrm>
                  <a:off x="4876579" y="3675325"/>
                  <a:ext cx="31405" cy="269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93" h="3429" extrusionOk="0">
                      <a:moveTo>
                        <a:pt x="2266" y="0"/>
                      </a:moveTo>
                      <a:cubicBezTo>
                        <a:pt x="1848" y="0"/>
                        <a:pt x="1423" y="155"/>
                        <a:pt x="1077" y="501"/>
                      </a:cubicBezTo>
                      <a:cubicBezTo>
                        <a:pt x="0" y="1578"/>
                        <a:pt x="762" y="3429"/>
                        <a:pt x="2287" y="3429"/>
                      </a:cubicBezTo>
                      <a:cubicBezTo>
                        <a:pt x="3230" y="3429"/>
                        <a:pt x="3992" y="2667"/>
                        <a:pt x="3992" y="1723"/>
                      </a:cubicBezTo>
                      <a:cubicBezTo>
                        <a:pt x="3992" y="689"/>
                        <a:pt x="3146" y="0"/>
                        <a:pt x="2266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4" name="Google Shape;13798;p129"/>
                <p:cNvSpPr/>
                <p:nvPr/>
              </p:nvSpPr>
              <p:spPr>
                <a:xfrm>
                  <a:off x="4889517" y="3684975"/>
                  <a:ext cx="8856" cy="76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6" h="976" extrusionOk="0">
                      <a:moveTo>
                        <a:pt x="642" y="0"/>
                      </a:moveTo>
                      <a:cubicBezTo>
                        <a:pt x="218" y="12"/>
                        <a:pt x="0" y="520"/>
                        <a:pt x="303" y="835"/>
                      </a:cubicBezTo>
                      <a:cubicBezTo>
                        <a:pt x="400" y="932"/>
                        <a:pt x="520" y="976"/>
                        <a:pt x="638" y="976"/>
                      </a:cubicBezTo>
                      <a:cubicBezTo>
                        <a:pt x="886" y="976"/>
                        <a:pt x="1125" y="783"/>
                        <a:pt x="1125" y="496"/>
                      </a:cubicBezTo>
                      <a:cubicBezTo>
                        <a:pt x="1125" y="218"/>
                        <a:pt x="908" y="0"/>
                        <a:pt x="642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36" name="Google Shape;13799;p129"/>
              <p:cNvGrpSpPr/>
              <p:nvPr/>
            </p:nvGrpSpPr>
            <p:grpSpPr>
              <a:xfrm>
                <a:off x="4842233" y="3688333"/>
                <a:ext cx="31405" cy="26993"/>
                <a:chOff x="4842233" y="3688333"/>
                <a:chExt cx="31405" cy="26993"/>
              </a:xfrm>
            </p:grpSpPr>
            <p:sp>
              <p:nvSpPr>
                <p:cNvPr id="571" name="Google Shape;13800;p129"/>
                <p:cNvSpPr/>
                <p:nvPr/>
              </p:nvSpPr>
              <p:spPr>
                <a:xfrm>
                  <a:off x="4842233" y="3688333"/>
                  <a:ext cx="31405" cy="269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93" h="3432" extrusionOk="0">
                      <a:moveTo>
                        <a:pt x="2273" y="1"/>
                      </a:moveTo>
                      <a:cubicBezTo>
                        <a:pt x="1853" y="1"/>
                        <a:pt x="1425" y="156"/>
                        <a:pt x="1077" y="505"/>
                      </a:cubicBezTo>
                      <a:cubicBezTo>
                        <a:pt x="0" y="1581"/>
                        <a:pt x="762" y="3420"/>
                        <a:pt x="2287" y="3432"/>
                      </a:cubicBezTo>
                      <a:cubicBezTo>
                        <a:pt x="3230" y="3432"/>
                        <a:pt x="3992" y="2658"/>
                        <a:pt x="3992" y="1714"/>
                      </a:cubicBezTo>
                      <a:cubicBezTo>
                        <a:pt x="3992" y="683"/>
                        <a:pt x="3150" y="1"/>
                        <a:pt x="2273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2" name="Google Shape;13801;p129"/>
                <p:cNvSpPr/>
                <p:nvPr/>
              </p:nvSpPr>
              <p:spPr>
                <a:xfrm>
                  <a:off x="4855076" y="3698094"/>
                  <a:ext cx="8856" cy="75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6" h="965" extrusionOk="0">
                      <a:moveTo>
                        <a:pt x="664" y="1"/>
                      </a:moveTo>
                      <a:cubicBezTo>
                        <a:pt x="656" y="1"/>
                        <a:pt x="649" y="1"/>
                        <a:pt x="641" y="1"/>
                      </a:cubicBezTo>
                      <a:cubicBezTo>
                        <a:pt x="218" y="1"/>
                        <a:pt x="0" y="522"/>
                        <a:pt x="303" y="824"/>
                      </a:cubicBezTo>
                      <a:cubicBezTo>
                        <a:pt x="400" y="921"/>
                        <a:pt x="520" y="965"/>
                        <a:pt x="638" y="965"/>
                      </a:cubicBezTo>
                      <a:cubicBezTo>
                        <a:pt x="886" y="965"/>
                        <a:pt x="1125" y="772"/>
                        <a:pt x="1125" y="485"/>
                      </a:cubicBezTo>
                      <a:cubicBezTo>
                        <a:pt x="1125" y="215"/>
                        <a:pt x="931" y="1"/>
                        <a:pt x="664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37" name="Google Shape;13802;p129"/>
              <p:cNvGrpSpPr/>
              <p:nvPr/>
            </p:nvGrpSpPr>
            <p:grpSpPr>
              <a:xfrm>
                <a:off x="5187876" y="3608032"/>
                <a:ext cx="31405" cy="27001"/>
                <a:chOff x="5187876" y="3608032"/>
                <a:chExt cx="31405" cy="27001"/>
              </a:xfrm>
            </p:grpSpPr>
            <p:sp>
              <p:nvSpPr>
                <p:cNvPr id="569" name="Google Shape;13803;p129"/>
                <p:cNvSpPr/>
                <p:nvPr/>
              </p:nvSpPr>
              <p:spPr>
                <a:xfrm>
                  <a:off x="5187876" y="3608032"/>
                  <a:ext cx="31405" cy="270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93" h="3433" extrusionOk="0">
                      <a:moveTo>
                        <a:pt x="2273" y="1"/>
                      </a:moveTo>
                      <a:cubicBezTo>
                        <a:pt x="1853" y="1"/>
                        <a:pt x="1426" y="157"/>
                        <a:pt x="1077" y="505"/>
                      </a:cubicBezTo>
                      <a:cubicBezTo>
                        <a:pt x="1" y="1582"/>
                        <a:pt x="763" y="3432"/>
                        <a:pt x="2287" y="3432"/>
                      </a:cubicBezTo>
                      <a:cubicBezTo>
                        <a:pt x="3231" y="3420"/>
                        <a:pt x="3993" y="2658"/>
                        <a:pt x="3993" y="1715"/>
                      </a:cubicBezTo>
                      <a:cubicBezTo>
                        <a:pt x="3993" y="683"/>
                        <a:pt x="3151" y="1"/>
                        <a:pt x="2273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0" name="Google Shape;13804;p129"/>
                <p:cNvSpPr/>
                <p:nvPr/>
              </p:nvSpPr>
              <p:spPr>
                <a:xfrm>
                  <a:off x="5202057" y="3617706"/>
                  <a:ext cx="7621" cy="76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9" h="969" extrusionOk="0">
                      <a:moveTo>
                        <a:pt x="484" y="1"/>
                      </a:moveTo>
                      <a:cubicBezTo>
                        <a:pt x="218" y="1"/>
                        <a:pt x="0" y="218"/>
                        <a:pt x="0" y="485"/>
                      </a:cubicBezTo>
                      <a:cubicBezTo>
                        <a:pt x="0" y="751"/>
                        <a:pt x="218" y="968"/>
                        <a:pt x="484" y="968"/>
                      </a:cubicBezTo>
                      <a:cubicBezTo>
                        <a:pt x="750" y="968"/>
                        <a:pt x="968" y="751"/>
                        <a:pt x="968" y="485"/>
                      </a:cubicBezTo>
                      <a:cubicBezTo>
                        <a:pt x="968" y="218"/>
                        <a:pt x="750" y="1"/>
                        <a:pt x="484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438" name="Google Shape;13805;p129"/>
              <p:cNvSpPr/>
              <p:nvPr/>
            </p:nvSpPr>
            <p:spPr>
              <a:xfrm>
                <a:off x="5142589" y="3410030"/>
                <a:ext cx="42542" cy="36525"/>
              </a:xfrm>
              <a:custGeom>
                <a:avLst/>
                <a:gdLst/>
                <a:ahLst/>
                <a:cxnLst/>
                <a:rect l="l" t="t" r="r" b="b"/>
                <a:pathLst>
                  <a:path w="5409" h="4644" extrusionOk="0">
                    <a:moveTo>
                      <a:pt x="3085" y="1"/>
                    </a:moveTo>
                    <a:cubicBezTo>
                      <a:pt x="2516" y="1"/>
                      <a:pt x="1935" y="213"/>
                      <a:pt x="1465" y="688"/>
                    </a:cubicBezTo>
                    <a:cubicBezTo>
                      <a:pt x="1" y="2140"/>
                      <a:pt x="1029" y="4632"/>
                      <a:pt x="3098" y="4644"/>
                    </a:cubicBezTo>
                    <a:cubicBezTo>
                      <a:pt x="4380" y="4632"/>
                      <a:pt x="5408" y="3603"/>
                      <a:pt x="5408" y="2321"/>
                    </a:cubicBezTo>
                    <a:cubicBezTo>
                      <a:pt x="5408" y="923"/>
                      <a:pt x="4270" y="1"/>
                      <a:pt x="3085" y="1"/>
                    </a:cubicBez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" name="Google Shape;13806;p129"/>
              <p:cNvSpPr/>
              <p:nvPr/>
            </p:nvSpPr>
            <p:spPr>
              <a:xfrm>
                <a:off x="5158382" y="3419720"/>
                <a:ext cx="17138" cy="17130"/>
              </a:xfrm>
              <a:custGeom>
                <a:avLst/>
                <a:gdLst/>
                <a:ahLst/>
                <a:cxnLst/>
                <a:rect l="l" t="t" r="r" b="b"/>
                <a:pathLst>
                  <a:path w="2179" h="2178" extrusionOk="0">
                    <a:moveTo>
                      <a:pt x="1090" y="0"/>
                    </a:moveTo>
                    <a:cubicBezTo>
                      <a:pt x="485" y="0"/>
                      <a:pt x="1" y="484"/>
                      <a:pt x="1" y="1089"/>
                    </a:cubicBezTo>
                    <a:cubicBezTo>
                      <a:pt x="1" y="1694"/>
                      <a:pt x="485" y="2178"/>
                      <a:pt x="1090" y="2178"/>
                    </a:cubicBezTo>
                    <a:cubicBezTo>
                      <a:pt x="1694" y="2178"/>
                      <a:pt x="2178" y="1694"/>
                      <a:pt x="2178" y="1089"/>
                    </a:cubicBezTo>
                    <a:cubicBezTo>
                      <a:pt x="2178" y="484"/>
                      <a:pt x="1694" y="0"/>
                      <a:pt x="1090" y="0"/>
                    </a:cubicBezTo>
                    <a:close/>
                  </a:path>
                </a:pathLst>
              </a:custGeom>
              <a:solidFill>
                <a:srgbClr val="869F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440" name="Google Shape;13807;p129"/>
              <p:cNvGrpSpPr/>
              <p:nvPr/>
            </p:nvGrpSpPr>
            <p:grpSpPr>
              <a:xfrm>
                <a:off x="5269224" y="3304167"/>
                <a:ext cx="40253" cy="34402"/>
                <a:chOff x="5269224" y="3304167"/>
                <a:chExt cx="40253" cy="34402"/>
              </a:xfrm>
            </p:grpSpPr>
            <p:sp>
              <p:nvSpPr>
                <p:cNvPr id="567" name="Google Shape;13808;p129"/>
                <p:cNvSpPr/>
                <p:nvPr/>
              </p:nvSpPr>
              <p:spPr>
                <a:xfrm>
                  <a:off x="5269224" y="3304167"/>
                  <a:ext cx="40253" cy="344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" h="4374" extrusionOk="0">
                      <a:moveTo>
                        <a:pt x="2915" y="0"/>
                      </a:moveTo>
                      <a:cubicBezTo>
                        <a:pt x="2376" y="0"/>
                        <a:pt x="1827" y="201"/>
                        <a:pt x="1380" y="648"/>
                      </a:cubicBezTo>
                      <a:cubicBezTo>
                        <a:pt x="1" y="2015"/>
                        <a:pt x="980" y="4374"/>
                        <a:pt x="2928" y="4374"/>
                      </a:cubicBezTo>
                      <a:cubicBezTo>
                        <a:pt x="4126" y="4374"/>
                        <a:pt x="5105" y="3394"/>
                        <a:pt x="5118" y="2184"/>
                      </a:cubicBezTo>
                      <a:cubicBezTo>
                        <a:pt x="5109" y="869"/>
                        <a:pt x="4036" y="0"/>
                        <a:pt x="2915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8" name="Google Shape;13809;p129"/>
                <p:cNvSpPr/>
                <p:nvPr/>
              </p:nvSpPr>
              <p:spPr>
                <a:xfrm>
                  <a:off x="5284639" y="3313826"/>
                  <a:ext cx="15132" cy="151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4" h="1925" extrusionOk="0">
                      <a:moveTo>
                        <a:pt x="968" y="1"/>
                      </a:moveTo>
                      <a:cubicBezTo>
                        <a:pt x="436" y="1"/>
                        <a:pt x="0" y="436"/>
                        <a:pt x="0" y="956"/>
                      </a:cubicBezTo>
                      <a:cubicBezTo>
                        <a:pt x="0" y="1489"/>
                        <a:pt x="436" y="1924"/>
                        <a:pt x="968" y="1924"/>
                      </a:cubicBezTo>
                      <a:cubicBezTo>
                        <a:pt x="1500" y="1924"/>
                        <a:pt x="1924" y="1489"/>
                        <a:pt x="1924" y="956"/>
                      </a:cubicBezTo>
                      <a:cubicBezTo>
                        <a:pt x="1924" y="436"/>
                        <a:pt x="1500" y="1"/>
                        <a:pt x="968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41" name="Google Shape;13810;p129"/>
              <p:cNvGrpSpPr/>
              <p:nvPr/>
            </p:nvGrpSpPr>
            <p:grpSpPr>
              <a:xfrm>
                <a:off x="5327354" y="3476615"/>
                <a:ext cx="49864" cy="42723"/>
                <a:chOff x="5327354" y="3476615"/>
                <a:chExt cx="49864" cy="42723"/>
              </a:xfrm>
            </p:grpSpPr>
            <p:sp>
              <p:nvSpPr>
                <p:cNvPr id="565" name="Google Shape;13811;p129"/>
                <p:cNvSpPr/>
                <p:nvPr/>
              </p:nvSpPr>
              <p:spPr>
                <a:xfrm>
                  <a:off x="5327354" y="3476615"/>
                  <a:ext cx="49864" cy="427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40" h="5432" extrusionOk="0">
                      <a:moveTo>
                        <a:pt x="3602" y="1"/>
                      </a:moveTo>
                      <a:cubicBezTo>
                        <a:pt x="2936" y="1"/>
                        <a:pt x="2257" y="248"/>
                        <a:pt x="1706" y="799"/>
                      </a:cubicBezTo>
                      <a:cubicBezTo>
                        <a:pt x="1" y="2504"/>
                        <a:pt x="1210" y="5432"/>
                        <a:pt x="3630" y="5432"/>
                      </a:cubicBezTo>
                      <a:cubicBezTo>
                        <a:pt x="5118" y="5432"/>
                        <a:pt x="6339" y="4222"/>
                        <a:pt x="6339" y="2722"/>
                      </a:cubicBezTo>
                      <a:cubicBezTo>
                        <a:pt x="6339" y="1084"/>
                        <a:pt x="4998" y="1"/>
                        <a:pt x="3602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6" name="Google Shape;13812;p129"/>
                <p:cNvSpPr/>
                <p:nvPr/>
              </p:nvSpPr>
              <p:spPr>
                <a:xfrm>
                  <a:off x="5340197" y="3486321"/>
                  <a:ext cx="27315" cy="234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3" h="2976" extrusionOk="0">
                      <a:moveTo>
                        <a:pt x="1985" y="0"/>
                      </a:moveTo>
                      <a:cubicBezTo>
                        <a:pt x="666" y="0"/>
                        <a:pt x="1" y="1597"/>
                        <a:pt x="944" y="2540"/>
                      </a:cubicBezTo>
                      <a:cubicBezTo>
                        <a:pt x="1245" y="2841"/>
                        <a:pt x="1614" y="2975"/>
                        <a:pt x="1977" y="2975"/>
                      </a:cubicBezTo>
                      <a:cubicBezTo>
                        <a:pt x="2739" y="2975"/>
                        <a:pt x="3473" y="2381"/>
                        <a:pt x="3473" y="1488"/>
                      </a:cubicBezTo>
                      <a:cubicBezTo>
                        <a:pt x="3473" y="665"/>
                        <a:pt x="2807" y="0"/>
                        <a:pt x="1985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442" name="Google Shape;13813;p129"/>
              <p:cNvSpPr/>
              <p:nvPr/>
            </p:nvSpPr>
            <p:spPr>
              <a:xfrm>
                <a:off x="5290255" y="3703080"/>
                <a:ext cx="31397" cy="26898"/>
              </a:xfrm>
              <a:custGeom>
                <a:avLst/>
                <a:gdLst/>
                <a:ahLst/>
                <a:cxnLst/>
                <a:rect l="l" t="t" r="r" b="b"/>
                <a:pathLst>
                  <a:path w="3992" h="3420" extrusionOk="0">
                    <a:moveTo>
                      <a:pt x="2272" y="1"/>
                    </a:moveTo>
                    <a:cubicBezTo>
                      <a:pt x="1853" y="1"/>
                      <a:pt x="1425" y="156"/>
                      <a:pt x="1077" y="505"/>
                    </a:cubicBezTo>
                    <a:cubicBezTo>
                      <a:pt x="0" y="1581"/>
                      <a:pt x="762" y="3420"/>
                      <a:pt x="2286" y="3420"/>
                    </a:cubicBezTo>
                    <a:cubicBezTo>
                      <a:pt x="3230" y="3420"/>
                      <a:pt x="3992" y="2658"/>
                      <a:pt x="3992" y="1714"/>
                    </a:cubicBezTo>
                    <a:cubicBezTo>
                      <a:pt x="3992" y="683"/>
                      <a:pt x="3150" y="1"/>
                      <a:pt x="2272" y="1"/>
                    </a:cubicBez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" name="Google Shape;13814;p129"/>
              <p:cNvSpPr/>
              <p:nvPr/>
            </p:nvSpPr>
            <p:spPr>
              <a:xfrm>
                <a:off x="5304427" y="3712754"/>
                <a:ext cx="7621" cy="7621"/>
              </a:xfrm>
              <a:custGeom>
                <a:avLst/>
                <a:gdLst/>
                <a:ahLst/>
                <a:cxnLst/>
                <a:rect l="l" t="t" r="r" b="b"/>
                <a:pathLst>
                  <a:path w="969" h="969" extrusionOk="0">
                    <a:moveTo>
                      <a:pt x="484" y="0"/>
                    </a:moveTo>
                    <a:cubicBezTo>
                      <a:pt x="218" y="0"/>
                      <a:pt x="0" y="218"/>
                      <a:pt x="0" y="484"/>
                    </a:cubicBezTo>
                    <a:cubicBezTo>
                      <a:pt x="0" y="750"/>
                      <a:pt x="218" y="968"/>
                      <a:pt x="484" y="968"/>
                    </a:cubicBezTo>
                    <a:cubicBezTo>
                      <a:pt x="750" y="968"/>
                      <a:pt x="968" y="750"/>
                      <a:pt x="968" y="484"/>
                    </a:cubicBezTo>
                    <a:cubicBezTo>
                      <a:pt x="968" y="218"/>
                      <a:pt x="750" y="0"/>
                      <a:pt x="484" y="0"/>
                    </a:cubicBezTo>
                    <a:close/>
                  </a:path>
                </a:pathLst>
              </a:custGeom>
              <a:solidFill>
                <a:srgbClr val="869F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444" name="Google Shape;13815;p129"/>
              <p:cNvGrpSpPr/>
              <p:nvPr/>
            </p:nvGrpSpPr>
            <p:grpSpPr>
              <a:xfrm>
                <a:off x="5341723" y="3775957"/>
                <a:ext cx="31405" cy="26898"/>
                <a:chOff x="5341723" y="3775957"/>
                <a:chExt cx="31405" cy="26898"/>
              </a:xfrm>
            </p:grpSpPr>
            <p:sp>
              <p:nvSpPr>
                <p:cNvPr id="563" name="Google Shape;13816;p129"/>
                <p:cNvSpPr/>
                <p:nvPr/>
              </p:nvSpPr>
              <p:spPr>
                <a:xfrm>
                  <a:off x="5341723" y="3775957"/>
                  <a:ext cx="31405" cy="26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93" h="3420" extrusionOk="0">
                      <a:moveTo>
                        <a:pt x="2273" y="1"/>
                      </a:moveTo>
                      <a:cubicBezTo>
                        <a:pt x="1853" y="1"/>
                        <a:pt x="1425" y="157"/>
                        <a:pt x="1077" y="505"/>
                      </a:cubicBezTo>
                      <a:cubicBezTo>
                        <a:pt x="0" y="1581"/>
                        <a:pt x="762" y="3420"/>
                        <a:pt x="2287" y="3420"/>
                      </a:cubicBezTo>
                      <a:cubicBezTo>
                        <a:pt x="3230" y="3420"/>
                        <a:pt x="3992" y="2658"/>
                        <a:pt x="3992" y="1714"/>
                      </a:cubicBezTo>
                      <a:cubicBezTo>
                        <a:pt x="3992" y="683"/>
                        <a:pt x="3151" y="1"/>
                        <a:pt x="2273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4" name="Google Shape;13817;p129"/>
                <p:cNvSpPr/>
                <p:nvPr/>
              </p:nvSpPr>
              <p:spPr>
                <a:xfrm>
                  <a:off x="5354567" y="3785631"/>
                  <a:ext cx="8950" cy="7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8" h="967" extrusionOk="0">
                      <a:moveTo>
                        <a:pt x="654" y="0"/>
                      </a:moveTo>
                      <a:cubicBezTo>
                        <a:pt x="218" y="0"/>
                        <a:pt x="0" y="521"/>
                        <a:pt x="303" y="823"/>
                      </a:cubicBezTo>
                      <a:cubicBezTo>
                        <a:pt x="402" y="922"/>
                        <a:pt x="525" y="966"/>
                        <a:pt x="646" y="966"/>
                      </a:cubicBezTo>
                      <a:cubicBezTo>
                        <a:pt x="896" y="966"/>
                        <a:pt x="1138" y="777"/>
                        <a:pt x="1138" y="484"/>
                      </a:cubicBezTo>
                      <a:cubicBezTo>
                        <a:pt x="1138" y="218"/>
                        <a:pt x="920" y="0"/>
                        <a:pt x="654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45" name="Google Shape;13818;p129"/>
              <p:cNvGrpSpPr/>
              <p:nvPr/>
            </p:nvGrpSpPr>
            <p:grpSpPr>
              <a:xfrm>
                <a:off x="5439053" y="3699274"/>
                <a:ext cx="31405" cy="26898"/>
                <a:chOff x="5439053" y="3699274"/>
                <a:chExt cx="31405" cy="26898"/>
              </a:xfrm>
            </p:grpSpPr>
            <p:sp>
              <p:nvSpPr>
                <p:cNvPr id="561" name="Google Shape;13819;p129"/>
                <p:cNvSpPr/>
                <p:nvPr/>
              </p:nvSpPr>
              <p:spPr>
                <a:xfrm>
                  <a:off x="5439053" y="3699274"/>
                  <a:ext cx="31405" cy="26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93" h="3420" extrusionOk="0">
                      <a:moveTo>
                        <a:pt x="2273" y="1"/>
                      </a:moveTo>
                      <a:cubicBezTo>
                        <a:pt x="1853" y="1"/>
                        <a:pt x="1425" y="157"/>
                        <a:pt x="1077" y="505"/>
                      </a:cubicBezTo>
                      <a:cubicBezTo>
                        <a:pt x="0" y="1581"/>
                        <a:pt x="762" y="3420"/>
                        <a:pt x="2287" y="3420"/>
                      </a:cubicBezTo>
                      <a:cubicBezTo>
                        <a:pt x="3230" y="3420"/>
                        <a:pt x="3992" y="2658"/>
                        <a:pt x="3992" y="1714"/>
                      </a:cubicBezTo>
                      <a:cubicBezTo>
                        <a:pt x="3992" y="683"/>
                        <a:pt x="3151" y="1"/>
                        <a:pt x="2273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2" name="Google Shape;13820;p129"/>
                <p:cNvSpPr/>
                <p:nvPr/>
              </p:nvSpPr>
              <p:spPr>
                <a:xfrm>
                  <a:off x="5453225" y="3708948"/>
                  <a:ext cx="7621" cy="76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9" h="969" extrusionOk="0">
                      <a:moveTo>
                        <a:pt x="485" y="0"/>
                      </a:moveTo>
                      <a:cubicBezTo>
                        <a:pt x="219" y="0"/>
                        <a:pt x="1" y="218"/>
                        <a:pt x="1" y="484"/>
                      </a:cubicBezTo>
                      <a:cubicBezTo>
                        <a:pt x="1" y="750"/>
                        <a:pt x="219" y="968"/>
                        <a:pt x="485" y="968"/>
                      </a:cubicBezTo>
                      <a:cubicBezTo>
                        <a:pt x="751" y="968"/>
                        <a:pt x="969" y="750"/>
                        <a:pt x="969" y="484"/>
                      </a:cubicBezTo>
                      <a:cubicBezTo>
                        <a:pt x="969" y="218"/>
                        <a:pt x="751" y="0"/>
                        <a:pt x="485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46" name="Google Shape;13821;p129"/>
              <p:cNvGrpSpPr/>
              <p:nvPr/>
            </p:nvGrpSpPr>
            <p:grpSpPr>
              <a:xfrm>
                <a:off x="5412414" y="3622307"/>
                <a:ext cx="31499" cy="26993"/>
                <a:chOff x="5412414" y="3622307"/>
                <a:chExt cx="31499" cy="26993"/>
              </a:xfrm>
            </p:grpSpPr>
            <p:sp>
              <p:nvSpPr>
                <p:cNvPr id="559" name="Google Shape;13822;p129"/>
                <p:cNvSpPr/>
                <p:nvPr/>
              </p:nvSpPr>
              <p:spPr>
                <a:xfrm>
                  <a:off x="5412414" y="3622307"/>
                  <a:ext cx="31499" cy="269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5" h="3432" extrusionOk="0">
                      <a:moveTo>
                        <a:pt x="2285" y="0"/>
                      </a:moveTo>
                      <a:cubicBezTo>
                        <a:pt x="1865" y="0"/>
                        <a:pt x="1437" y="156"/>
                        <a:pt x="1089" y="504"/>
                      </a:cubicBezTo>
                      <a:cubicBezTo>
                        <a:pt x="0" y="1581"/>
                        <a:pt x="774" y="3432"/>
                        <a:pt x="2299" y="3432"/>
                      </a:cubicBezTo>
                      <a:cubicBezTo>
                        <a:pt x="3242" y="3432"/>
                        <a:pt x="4004" y="2658"/>
                        <a:pt x="4004" y="1714"/>
                      </a:cubicBezTo>
                      <a:cubicBezTo>
                        <a:pt x="4004" y="683"/>
                        <a:pt x="3163" y="0"/>
                        <a:pt x="2285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0" name="Google Shape;13823;p129"/>
                <p:cNvSpPr/>
                <p:nvPr/>
              </p:nvSpPr>
              <p:spPr>
                <a:xfrm>
                  <a:off x="5426681" y="3632075"/>
                  <a:ext cx="7527" cy="75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7" h="956" extrusionOk="0">
                      <a:moveTo>
                        <a:pt x="485" y="0"/>
                      </a:moveTo>
                      <a:cubicBezTo>
                        <a:pt x="206" y="0"/>
                        <a:pt x="1" y="206"/>
                        <a:pt x="1" y="472"/>
                      </a:cubicBezTo>
                      <a:cubicBezTo>
                        <a:pt x="1" y="738"/>
                        <a:pt x="206" y="956"/>
                        <a:pt x="485" y="956"/>
                      </a:cubicBezTo>
                      <a:cubicBezTo>
                        <a:pt x="751" y="956"/>
                        <a:pt x="956" y="738"/>
                        <a:pt x="956" y="472"/>
                      </a:cubicBezTo>
                      <a:cubicBezTo>
                        <a:pt x="956" y="206"/>
                        <a:pt x="751" y="0"/>
                        <a:pt x="485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47" name="Google Shape;13824;p129"/>
              <p:cNvGrpSpPr/>
              <p:nvPr/>
            </p:nvGrpSpPr>
            <p:grpSpPr>
              <a:xfrm>
                <a:off x="5476254" y="3473949"/>
                <a:ext cx="26835" cy="26930"/>
                <a:chOff x="5476254" y="3473949"/>
                <a:chExt cx="26835" cy="26930"/>
              </a:xfrm>
            </p:grpSpPr>
            <p:sp>
              <p:nvSpPr>
                <p:cNvPr id="557" name="Google Shape;13825;p129"/>
                <p:cNvSpPr/>
                <p:nvPr/>
              </p:nvSpPr>
              <p:spPr>
                <a:xfrm>
                  <a:off x="5476254" y="3473949"/>
                  <a:ext cx="26835" cy="269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12" h="3424" extrusionOk="0">
                      <a:moveTo>
                        <a:pt x="1706" y="1"/>
                      </a:moveTo>
                      <a:cubicBezTo>
                        <a:pt x="762" y="1"/>
                        <a:pt x="0" y="775"/>
                        <a:pt x="0" y="1718"/>
                      </a:cubicBezTo>
                      <a:cubicBezTo>
                        <a:pt x="0" y="2662"/>
                        <a:pt x="762" y="3424"/>
                        <a:pt x="1706" y="3424"/>
                      </a:cubicBezTo>
                      <a:cubicBezTo>
                        <a:pt x="2649" y="3424"/>
                        <a:pt x="3411" y="2662"/>
                        <a:pt x="3411" y="1718"/>
                      </a:cubicBezTo>
                      <a:cubicBezTo>
                        <a:pt x="3411" y="775"/>
                        <a:pt x="2649" y="1"/>
                        <a:pt x="1706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8" name="Google Shape;13826;p129"/>
                <p:cNvSpPr/>
                <p:nvPr/>
              </p:nvSpPr>
              <p:spPr>
                <a:xfrm>
                  <a:off x="5485857" y="3483655"/>
                  <a:ext cx="7621" cy="76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9" h="969" extrusionOk="0">
                      <a:moveTo>
                        <a:pt x="485" y="0"/>
                      </a:moveTo>
                      <a:cubicBezTo>
                        <a:pt x="219" y="0"/>
                        <a:pt x="1" y="218"/>
                        <a:pt x="1" y="484"/>
                      </a:cubicBezTo>
                      <a:cubicBezTo>
                        <a:pt x="1" y="750"/>
                        <a:pt x="219" y="968"/>
                        <a:pt x="485" y="968"/>
                      </a:cubicBezTo>
                      <a:cubicBezTo>
                        <a:pt x="751" y="968"/>
                        <a:pt x="969" y="750"/>
                        <a:pt x="969" y="484"/>
                      </a:cubicBezTo>
                      <a:cubicBezTo>
                        <a:pt x="969" y="218"/>
                        <a:pt x="751" y="0"/>
                        <a:pt x="485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48" name="Google Shape;13827;p129"/>
              <p:cNvGrpSpPr/>
              <p:nvPr/>
            </p:nvGrpSpPr>
            <p:grpSpPr>
              <a:xfrm>
                <a:off x="5564547" y="3481594"/>
                <a:ext cx="31397" cy="26898"/>
                <a:chOff x="5564547" y="3481594"/>
                <a:chExt cx="31397" cy="26898"/>
              </a:xfrm>
            </p:grpSpPr>
            <p:sp>
              <p:nvSpPr>
                <p:cNvPr id="555" name="Google Shape;13828;p129"/>
                <p:cNvSpPr/>
                <p:nvPr/>
              </p:nvSpPr>
              <p:spPr>
                <a:xfrm>
                  <a:off x="5564547" y="3481594"/>
                  <a:ext cx="31397" cy="26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92" h="3420" extrusionOk="0">
                      <a:moveTo>
                        <a:pt x="2272" y="0"/>
                      </a:moveTo>
                      <a:cubicBezTo>
                        <a:pt x="1853" y="0"/>
                        <a:pt x="1425" y="156"/>
                        <a:pt x="1077" y="504"/>
                      </a:cubicBezTo>
                      <a:cubicBezTo>
                        <a:pt x="0" y="1581"/>
                        <a:pt x="762" y="3420"/>
                        <a:pt x="2286" y="3420"/>
                      </a:cubicBezTo>
                      <a:cubicBezTo>
                        <a:pt x="3230" y="3420"/>
                        <a:pt x="3992" y="2658"/>
                        <a:pt x="3992" y="1714"/>
                      </a:cubicBezTo>
                      <a:cubicBezTo>
                        <a:pt x="3992" y="683"/>
                        <a:pt x="3150" y="0"/>
                        <a:pt x="2272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6" name="Google Shape;13829;p129"/>
                <p:cNvSpPr/>
                <p:nvPr/>
              </p:nvSpPr>
              <p:spPr>
                <a:xfrm>
                  <a:off x="5578719" y="3491268"/>
                  <a:ext cx="7621" cy="76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9" h="968" extrusionOk="0">
                      <a:moveTo>
                        <a:pt x="484" y="0"/>
                      </a:moveTo>
                      <a:cubicBezTo>
                        <a:pt x="218" y="0"/>
                        <a:pt x="0" y="218"/>
                        <a:pt x="0" y="484"/>
                      </a:cubicBezTo>
                      <a:cubicBezTo>
                        <a:pt x="0" y="750"/>
                        <a:pt x="218" y="968"/>
                        <a:pt x="484" y="968"/>
                      </a:cubicBezTo>
                      <a:cubicBezTo>
                        <a:pt x="750" y="968"/>
                        <a:pt x="968" y="750"/>
                        <a:pt x="968" y="484"/>
                      </a:cubicBezTo>
                      <a:cubicBezTo>
                        <a:pt x="968" y="218"/>
                        <a:pt x="750" y="0"/>
                        <a:pt x="484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49" name="Google Shape;13830;p129"/>
              <p:cNvGrpSpPr/>
              <p:nvPr/>
            </p:nvGrpSpPr>
            <p:grpSpPr>
              <a:xfrm>
                <a:off x="5534101" y="3470174"/>
                <a:ext cx="31397" cy="26906"/>
                <a:chOff x="5534101" y="3470174"/>
                <a:chExt cx="31397" cy="26906"/>
              </a:xfrm>
            </p:grpSpPr>
            <p:sp>
              <p:nvSpPr>
                <p:cNvPr id="553" name="Google Shape;13831;p129"/>
                <p:cNvSpPr/>
                <p:nvPr/>
              </p:nvSpPr>
              <p:spPr>
                <a:xfrm>
                  <a:off x="5534101" y="3470174"/>
                  <a:ext cx="31397" cy="269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92" h="3421" extrusionOk="0">
                      <a:moveTo>
                        <a:pt x="2272" y="1"/>
                      </a:moveTo>
                      <a:cubicBezTo>
                        <a:pt x="1853" y="1"/>
                        <a:pt x="1425" y="157"/>
                        <a:pt x="1077" y="505"/>
                      </a:cubicBezTo>
                      <a:cubicBezTo>
                        <a:pt x="0" y="1581"/>
                        <a:pt x="762" y="3420"/>
                        <a:pt x="2286" y="3420"/>
                      </a:cubicBezTo>
                      <a:cubicBezTo>
                        <a:pt x="3230" y="3420"/>
                        <a:pt x="3992" y="2658"/>
                        <a:pt x="3992" y="1714"/>
                      </a:cubicBezTo>
                      <a:cubicBezTo>
                        <a:pt x="3992" y="683"/>
                        <a:pt x="3150" y="1"/>
                        <a:pt x="2272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4" name="Google Shape;13832;p129"/>
                <p:cNvSpPr/>
                <p:nvPr/>
              </p:nvSpPr>
              <p:spPr>
                <a:xfrm>
                  <a:off x="5546945" y="3479848"/>
                  <a:ext cx="8950" cy="75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8" h="964" extrusionOk="0">
                      <a:moveTo>
                        <a:pt x="653" y="1"/>
                      </a:moveTo>
                      <a:cubicBezTo>
                        <a:pt x="218" y="1"/>
                        <a:pt x="0" y="521"/>
                        <a:pt x="303" y="823"/>
                      </a:cubicBezTo>
                      <a:cubicBezTo>
                        <a:pt x="404" y="921"/>
                        <a:pt x="526" y="964"/>
                        <a:pt x="646" y="964"/>
                      </a:cubicBezTo>
                      <a:cubicBezTo>
                        <a:pt x="898" y="964"/>
                        <a:pt x="1137" y="771"/>
                        <a:pt x="1137" y="484"/>
                      </a:cubicBezTo>
                      <a:cubicBezTo>
                        <a:pt x="1137" y="218"/>
                        <a:pt x="919" y="1"/>
                        <a:pt x="653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50" name="Google Shape;13833;p129"/>
              <p:cNvGrpSpPr/>
              <p:nvPr/>
            </p:nvGrpSpPr>
            <p:grpSpPr>
              <a:xfrm>
                <a:off x="5610879" y="3314486"/>
                <a:ext cx="31499" cy="26938"/>
                <a:chOff x="5610879" y="3314486"/>
                <a:chExt cx="31499" cy="26938"/>
              </a:xfrm>
            </p:grpSpPr>
            <p:sp>
              <p:nvSpPr>
                <p:cNvPr id="551" name="Google Shape;13834;p129"/>
                <p:cNvSpPr/>
                <p:nvPr/>
              </p:nvSpPr>
              <p:spPr>
                <a:xfrm>
                  <a:off x="5610879" y="3314486"/>
                  <a:ext cx="31499" cy="26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5" h="3425" extrusionOk="0">
                      <a:moveTo>
                        <a:pt x="2285" y="0"/>
                      </a:moveTo>
                      <a:cubicBezTo>
                        <a:pt x="1865" y="0"/>
                        <a:pt x="1437" y="157"/>
                        <a:pt x="1089" y="509"/>
                      </a:cubicBezTo>
                      <a:cubicBezTo>
                        <a:pt x="0" y="1586"/>
                        <a:pt x="774" y="3425"/>
                        <a:pt x="2299" y="3425"/>
                      </a:cubicBezTo>
                      <a:cubicBezTo>
                        <a:pt x="3242" y="3425"/>
                        <a:pt x="4004" y="2663"/>
                        <a:pt x="4004" y="1719"/>
                      </a:cubicBezTo>
                      <a:cubicBezTo>
                        <a:pt x="4004" y="688"/>
                        <a:pt x="3163" y="0"/>
                        <a:pt x="2285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2" name="Google Shape;13835;p129"/>
                <p:cNvSpPr/>
                <p:nvPr/>
              </p:nvSpPr>
              <p:spPr>
                <a:xfrm>
                  <a:off x="5623817" y="3324192"/>
                  <a:ext cx="8950" cy="75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8" h="965" extrusionOk="0">
                      <a:moveTo>
                        <a:pt x="675" y="1"/>
                      </a:moveTo>
                      <a:cubicBezTo>
                        <a:pt x="668" y="1"/>
                        <a:pt x="661" y="1"/>
                        <a:pt x="654" y="1"/>
                      </a:cubicBezTo>
                      <a:cubicBezTo>
                        <a:pt x="218" y="1"/>
                        <a:pt x="0" y="509"/>
                        <a:pt x="303" y="824"/>
                      </a:cubicBezTo>
                      <a:cubicBezTo>
                        <a:pt x="404" y="921"/>
                        <a:pt x="525" y="965"/>
                        <a:pt x="644" y="965"/>
                      </a:cubicBezTo>
                      <a:cubicBezTo>
                        <a:pt x="893" y="965"/>
                        <a:pt x="1129" y="772"/>
                        <a:pt x="1137" y="485"/>
                      </a:cubicBezTo>
                      <a:cubicBezTo>
                        <a:pt x="1137" y="214"/>
                        <a:pt x="931" y="1"/>
                        <a:pt x="675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51" name="Google Shape;13836;p129"/>
              <p:cNvGrpSpPr/>
              <p:nvPr/>
            </p:nvGrpSpPr>
            <p:grpSpPr>
              <a:xfrm>
                <a:off x="4834525" y="3501382"/>
                <a:ext cx="31499" cy="26898"/>
                <a:chOff x="4834525" y="3501382"/>
                <a:chExt cx="31499" cy="26898"/>
              </a:xfrm>
            </p:grpSpPr>
            <p:sp>
              <p:nvSpPr>
                <p:cNvPr id="549" name="Google Shape;13837;p129"/>
                <p:cNvSpPr/>
                <p:nvPr/>
              </p:nvSpPr>
              <p:spPr>
                <a:xfrm>
                  <a:off x="4834525" y="3501382"/>
                  <a:ext cx="31499" cy="26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5" h="3420" extrusionOk="0">
                      <a:moveTo>
                        <a:pt x="2285" y="0"/>
                      </a:moveTo>
                      <a:cubicBezTo>
                        <a:pt x="1865" y="0"/>
                        <a:pt x="1437" y="156"/>
                        <a:pt x="1089" y="504"/>
                      </a:cubicBezTo>
                      <a:cubicBezTo>
                        <a:pt x="0" y="1581"/>
                        <a:pt x="775" y="3420"/>
                        <a:pt x="2299" y="3420"/>
                      </a:cubicBezTo>
                      <a:cubicBezTo>
                        <a:pt x="3242" y="3420"/>
                        <a:pt x="4004" y="2658"/>
                        <a:pt x="4004" y="1714"/>
                      </a:cubicBezTo>
                      <a:cubicBezTo>
                        <a:pt x="4004" y="683"/>
                        <a:pt x="3163" y="0"/>
                        <a:pt x="2285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0" name="Google Shape;13838;p129"/>
                <p:cNvSpPr/>
                <p:nvPr/>
              </p:nvSpPr>
              <p:spPr>
                <a:xfrm>
                  <a:off x="4847463" y="3511056"/>
                  <a:ext cx="8950" cy="7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8" h="967" extrusionOk="0">
                      <a:moveTo>
                        <a:pt x="654" y="0"/>
                      </a:moveTo>
                      <a:cubicBezTo>
                        <a:pt x="218" y="0"/>
                        <a:pt x="1" y="520"/>
                        <a:pt x="303" y="823"/>
                      </a:cubicBezTo>
                      <a:cubicBezTo>
                        <a:pt x="402" y="922"/>
                        <a:pt x="524" y="966"/>
                        <a:pt x="644" y="966"/>
                      </a:cubicBezTo>
                      <a:cubicBezTo>
                        <a:pt x="891" y="966"/>
                        <a:pt x="1130" y="777"/>
                        <a:pt x="1138" y="484"/>
                      </a:cubicBezTo>
                      <a:cubicBezTo>
                        <a:pt x="1138" y="218"/>
                        <a:pt x="920" y="0"/>
                        <a:pt x="654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52" name="Google Shape;13839;p129"/>
              <p:cNvGrpSpPr/>
              <p:nvPr/>
            </p:nvGrpSpPr>
            <p:grpSpPr>
              <a:xfrm>
                <a:off x="4898460" y="3580158"/>
                <a:ext cx="31405" cy="26898"/>
                <a:chOff x="4898460" y="3580158"/>
                <a:chExt cx="31405" cy="26898"/>
              </a:xfrm>
            </p:grpSpPr>
            <p:sp>
              <p:nvSpPr>
                <p:cNvPr id="547" name="Google Shape;13840;p129"/>
                <p:cNvSpPr/>
                <p:nvPr/>
              </p:nvSpPr>
              <p:spPr>
                <a:xfrm>
                  <a:off x="4898460" y="3580158"/>
                  <a:ext cx="31405" cy="26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93" h="3420" extrusionOk="0">
                      <a:moveTo>
                        <a:pt x="2273" y="1"/>
                      </a:moveTo>
                      <a:cubicBezTo>
                        <a:pt x="1853" y="1"/>
                        <a:pt x="1425" y="156"/>
                        <a:pt x="1077" y="505"/>
                      </a:cubicBezTo>
                      <a:cubicBezTo>
                        <a:pt x="0" y="1581"/>
                        <a:pt x="763" y="3420"/>
                        <a:pt x="2287" y="3420"/>
                      </a:cubicBezTo>
                      <a:cubicBezTo>
                        <a:pt x="3230" y="3420"/>
                        <a:pt x="3992" y="2658"/>
                        <a:pt x="3992" y="1714"/>
                      </a:cubicBezTo>
                      <a:cubicBezTo>
                        <a:pt x="3992" y="683"/>
                        <a:pt x="3151" y="1"/>
                        <a:pt x="2273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8" name="Google Shape;13841;p129"/>
                <p:cNvSpPr/>
                <p:nvPr/>
              </p:nvSpPr>
              <p:spPr>
                <a:xfrm>
                  <a:off x="4911303" y="3589832"/>
                  <a:ext cx="8950" cy="7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8" h="967" extrusionOk="0">
                      <a:moveTo>
                        <a:pt x="654" y="0"/>
                      </a:moveTo>
                      <a:cubicBezTo>
                        <a:pt x="218" y="0"/>
                        <a:pt x="1" y="521"/>
                        <a:pt x="303" y="823"/>
                      </a:cubicBezTo>
                      <a:cubicBezTo>
                        <a:pt x="402" y="922"/>
                        <a:pt x="524" y="966"/>
                        <a:pt x="644" y="966"/>
                      </a:cubicBezTo>
                      <a:cubicBezTo>
                        <a:pt x="891" y="966"/>
                        <a:pt x="1130" y="777"/>
                        <a:pt x="1138" y="484"/>
                      </a:cubicBezTo>
                      <a:cubicBezTo>
                        <a:pt x="1138" y="218"/>
                        <a:pt x="920" y="0"/>
                        <a:pt x="654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53" name="Google Shape;13842;p129"/>
              <p:cNvGrpSpPr/>
              <p:nvPr/>
            </p:nvGrpSpPr>
            <p:grpSpPr>
              <a:xfrm>
                <a:off x="4882667" y="3608032"/>
                <a:ext cx="31499" cy="27001"/>
                <a:chOff x="4882667" y="3608032"/>
                <a:chExt cx="31499" cy="27001"/>
              </a:xfrm>
            </p:grpSpPr>
            <p:sp>
              <p:nvSpPr>
                <p:cNvPr id="545" name="Google Shape;13843;p129"/>
                <p:cNvSpPr/>
                <p:nvPr/>
              </p:nvSpPr>
              <p:spPr>
                <a:xfrm>
                  <a:off x="4882667" y="3608032"/>
                  <a:ext cx="31499" cy="270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5" h="3433" extrusionOk="0">
                      <a:moveTo>
                        <a:pt x="2276" y="1"/>
                      </a:moveTo>
                      <a:cubicBezTo>
                        <a:pt x="1854" y="1"/>
                        <a:pt x="1425" y="157"/>
                        <a:pt x="1077" y="505"/>
                      </a:cubicBezTo>
                      <a:cubicBezTo>
                        <a:pt x="0" y="1582"/>
                        <a:pt x="763" y="3432"/>
                        <a:pt x="2287" y="3432"/>
                      </a:cubicBezTo>
                      <a:cubicBezTo>
                        <a:pt x="3230" y="3420"/>
                        <a:pt x="4004" y="2658"/>
                        <a:pt x="4004" y="1715"/>
                      </a:cubicBezTo>
                      <a:cubicBezTo>
                        <a:pt x="4004" y="683"/>
                        <a:pt x="3157" y="1"/>
                        <a:pt x="2276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6" name="Google Shape;13844;p129"/>
                <p:cNvSpPr/>
                <p:nvPr/>
              </p:nvSpPr>
              <p:spPr>
                <a:xfrm>
                  <a:off x="4895605" y="3617706"/>
                  <a:ext cx="8950" cy="7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8" h="973" extrusionOk="0">
                      <a:moveTo>
                        <a:pt x="642" y="1"/>
                      </a:moveTo>
                      <a:cubicBezTo>
                        <a:pt x="218" y="1"/>
                        <a:pt x="1" y="521"/>
                        <a:pt x="303" y="823"/>
                      </a:cubicBezTo>
                      <a:cubicBezTo>
                        <a:pt x="402" y="926"/>
                        <a:pt x="524" y="972"/>
                        <a:pt x="644" y="972"/>
                      </a:cubicBezTo>
                      <a:cubicBezTo>
                        <a:pt x="891" y="972"/>
                        <a:pt x="1130" y="778"/>
                        <a:pt x="1138" y="485"/>
                      </a:cubicBezTo>
                      <a:cubicBezTo>
                        <a:pt x="1138" y="218"/>
                        <a:pt x="920" y="1"/>
                        <a:pt x="642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54" name="Google Shape;13845;p129"/>
              <p:cNvGrpSpPr/>
              <p:nvPr/>
            </p:nvGrpSpPr>
            <p:grpSpPr>
              <a:xfrm>
                <a:off x="4843373" y="3631407"/>
                <a:ext cx="16273" cy="16186"/>
                <a:chOff x="4843373" y="3631407"/>
                <a:chExt cx="16273" cy="16186"/>
              </a:xfrm>
            </p:grpSpPr>
            <p:sp>
              <p:nvSpPr>
                <p:cNvPr id="543" name="Google Shape;13846;p129"/>
                <p:cNvSpPr/>
                <p:nvPr/>
              </p:nvSpPr>
              <p:spPr>
                <a:xfrm>
                  <a:off x="4843373" y="3631407"/>
                  <a:ext cx="16273" cy="161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9" h="2058" extrusionOk="0">
                      <a:moveTo>
                        <a:pt x="1029" y="1"/>
                      </a:moveTo>
                      <a:cubicBezTo>
                        <a:pt x="460" y="1"/>
                        <a:pt x="0" y="460"/>
                        <a:pt x="0" y="1029"/>
                      </a:cubicBezTo>
                      <a:cubicBezTo>
                        <a:pt x="0" y="1597"/>
                        <a:pt x="460" y="2057"/>
                        <a:pt x="1029" y="2057"/>
                      </a:cubicBezTo>
                      <a:cubicBezTo>
                        <a:pt x="1609" y="2057"/>
                        <a:pt x="2069" y="1597"/>
                        <a:pt x="2069" y="1029"/>
                      </a:cubicBezTo>
                      <a:cubicBezTo>
                        <a:pt x="2069" y="460"/>
                        <a:pt x="1609" y="1"/>
                        <a:pt x="1029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4" name="Google Shape;13847;p129"/>
                <p:cNvSpPr/>
                <p:nvPr/>
              </p:nvSpPr>
              <p:spPr>
                <a:xfrm>
                  <a:off x="4849178" y="3637211"/>
                  <a:ext cx="4672" cy="45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4" h="582" extrusionOk="0">
                      <a:moveTo>
                        <a:pt x="291" y="1"/>
                      </a:moveTo>
                      <a:cubicBezTo>
                        <a:pt x="133" y="1"/>
                        <a:pt x="0" y="134"/>
                        <a:pt x="0" y="291"/>
                      </a:cubicBezTo>
                      <a:cubicBezTo>
                        <a:pt x="0" y="460"/>
                        <a:pt x="133" y="581"/>
                        <a:pt x="291" y="581"/>
                      </a:cubicBezTo>
                      <a:cubicBezTo>
                        <a:pt x="460" y="581"/>
                        <a:pt x="593" y="460"/>
                        <a:pt x="593" y="291"/>
                      </a:cubicBezTo>
                      <a:cubicBezTo>
                        <a:pt x="593" y="134"/>
                        <a:pt x="460" y="1"/>
                        <a:pt x="291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55" name="Google Shape;13848;p129"/>
              <p:cNvGrpSpPr/>
              <p:nvPr/>
            </p:nvGrpSpPr>
            <p:grpSpPr>
              <a:xfrm>
                <a:off x="4727773" y="3591578"/>
                <a:ext cx="31499" cy="26898"/>
                <a:chOff x="4727773" y="3591578"/>
                <a:chExt cx="31499" cy="26898"/>
              </a:xfrm>
            </p:grpSpPr>
            <p:sp>
              <p:nvSpPr>
                <p:cNvPr id="541" name="Google Shape;13849;p129"/>
                <p:cNvSpPr/>
                <p:nvPr/>
              </p:nvSpPr>
              <p:spPr>
                <a:xfrm>
                  <a:off x="4727773" y="3591578"/>
                  <a:ext cx="31499" cy="26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5" h="3420" extrusionOk="0">
                      <a:moveTo>
                        <a:pt x="2276" y="0"/>
                      </a:moveTo>
                      <a:cubicBezTo>
                        <a:pt x="1855" y="0"/>
                        <a:pt x="1426" y="156"/>
                        <a:pt x="1077" y="504"/>
                      </a:cubicBezTo>
                      <a:cubicBezTo>
                        <a:pt x="1" y="1581"/>
                        <a:pt x="763" y="3419"/>
                        <a:pt x="2287" y="3419"/>
                      </a:cubicBezTo>
                      <a:cubicBezTo>
                        <a:pt x="3231" y="3419"/>
                        <a:pt x="3993" y="2657"/>
                        <a:pt x="4005" y="1714"/>
                      </a:cubicBezTo>
                      <a:cubicBezTo>
                        <a:pt x="4005" y="683"/>
                        <a:pt x="3158" y="0"/>
                        <a:pt x="2276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2" name="Google Shape;13850;p129"/>
                <p:cNvSpPr/>
                <p:nvPr/>
              </p:nvSpPr>
              <p:spPr>
                <a:xfrm>
                  <a:off x="4740719" y="3601244"/>
                  <a:ext cx="8856" cy="75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6" h="965" extrusionOk="0">
                      <a:moveTo>
                        <a:pt x="641" y="1"/>
                      </a:moveTo>
                      <a:cubicBezTo>
                        <a:pt x="206" y="1"/>
                        <a:pt x="0" y="521"/>
                        <a:pt x="302" y="824"/>
                      </a:cubicBezTo>
                      <a:cubicBezTo>
                        <a:pt x="400" y="921"/>
                        <a:pt x="520" y="964"/>
                        <a:pt x="638" y="964"/>
                      </a:cubicBezTo>
                      <a:cubicBezTo>
                        <a:pt x="886" y="964"/>
                        <a:pt x="1125" y="772"/>
                        <a:pt x="1125" y="485"/>
                      </a:cubicBezTo>
                      <a:cubicBezTo>
                        <a:pt x="1125" y="219"/>
                        <a:pt x="907" y="1"/>
                        <a:pt x="641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456" name="Google Shape;13851;p129"/>
              <p:cNvSpPr/>
              <p:nvPr/>
            </p:nvSpPr>
            <p:spPr>
              <a:xfrm>
                <a:off x="4652041" y="3622590"/>
                <a:ext cx="31405" cy="26906"/>
              </a:xfrm>
              <a:custGeom>
                <a:avLst/>
                <a:gdLst/>
                <a:ahLst/>
                <a:cxnLst/>
                <a:rect l="l" t="t" r="r" b="b"/>
                <a:pathLst>
                  <a:path w="3993" h="3421" extrusionOk="0">
                    <a:moveTo>
                      <a:pt x="2273" y="1"/>
                    </a:moveTo>
                    <a:cubicBezTo>
                      <a:pt x="1853" y="1"/>
                      <a:pt x="1426" y="157"/>
                      <a:pt x="1077" y="505"/>
                    </a:cubicBezTo>
                    <a:cubicBezTo>
                      <a:pt x="1" y="1581"/>
                      <a:pt x="763" y="3420"/>
                      <a:pt x="2287" y="3420"/>
                    </a:cubicBezTo>
                    <a:cubicBezTo>
                      <a:pt x="3231" y="3420"/>
                      <a:pt x="3993" y="2658"/>
                      <a:pt x="3993" y="1714"/>
                    </a:cubicBezTo>
                    <a:cubicBezTo>
                      <a:pt x="3993" y="683"/>
                      <a:pt x="3151" y="1"/>
                      <a:pt x="2273" y="1"/>
                    </a:cubicBez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" name="Google Shape;13852;p129"/>
              <p:cNvSpPr/>
              <p:nvPr/>
            </p:nvSpPr>
            <p:spPr>
              <a:xfrm>
                <a:off x="4666222" y="3632264"/>
                <a:ext cx="7613" cy="7621"/>
              </a:xfrm>
              <a:custGeom>
                <a:avLst/>
                <a:gdLst/>
                <a:ahLst/>
                <a:cxnLst/>
                <a:rect l="l" t="t" r="r" b="b"/>
                <a:pathLst>
                  <a:path w="968" h="969" extrusionOk="0">
                    <a:moveTo>
                      <a:pt x="484" y="1"/>
                    </a:moveTo>
                    <a:cubicBezTo>
                      <a:pt x="218" y="1"/>
                      <a:pt x="0" y="218"/>
                      <a:pt x="0" y="484"/>
                    </a:cubicBezTo>
                    <a:cubicBezTo>
                      <a:pt x="0" y="751"/>
                      <a:pt x="218" y="968"/>
                      <a:pt x="484" y="968"/>
                    </a:cubicBezTo>
                    <a:cubicBezTo>
                      <a:pt x="750" y="968"/>
                      <a:pt x="968" y="751"/>
                      <a:pt x="968" y="484"/>
                    </a:cubicBezTo>
                    <a:cubicBezTo>
                      <a:pt x="968" y="218"/>
                      <a:pt x="750" y="1"/>
                      <a:pt x="484" y="1"/>
                    </a:cubicBezTo>
                    <a:close/>
                  </a:path>
                </a:pathLst>
              </a:custGeom>
              <a:solidFill>
                <a:srgbClr val="869F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458" name="Google Shape;13853;p129"/>
              <p:cNvGrpSpPr/>
              <p:nvPr/>
            </p:nvGrpSpPr>
            <p:grpSpPr>
              <a:xfrm>
                <a:off x="4609421" y="3577398"/>
                <a:ext cx="31499" cy="27001"/>
                <a:chOff x="4609421" y="3577398"/>
                <a:chExt cx="31499" cy="27001"/>
              </a:xfrm>
            </p:grpSpPr>
            <p:sp>
              <p:nvSpPr>
                <p:cNvPr id="539" name="Google Shape;13854;p129"/>
                <p:cNvSpPr/>
                <p:nvPr/>
              </p:nvSpPr>
              <p:spPr>
                <a:xfrm>
                  <a:off x="4609421" y="3577398"/>
                  <a:ext cx="31499" cy="270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5" h="3433" extrusionOk="0">
                      <a:moveTo>
                        <a:pt x="2273" y="1"/>
                      </a:moveTo>
                      <a:cubicBezTo>
                        <a:pt x="1853" y="1"/>
                        <a:pt x="1425" y="157"/>
                        <a:pt x="1077" y="505"/>
                      </a:cubicBezTo>
                      <a:cubicBezTo>
                        <a:pt x="0" y="1581"/>
                        <a:pt x="763" y="3432"/>
                        <a:pt x="2287" y="3432"/>
                      </a:cubicBezTo>
                      <a:cubicBezTo>
                        <a:pt x="3230" y="3432"/>
                        <a:pt x="3992" y="2658"/>
                        <a:pt x="4005" y="1714"/>
                      </a:cubicBezTo>
                      <a:cubicBezTo>
                        <a:pt x="3996" y="683"/>
                        <a:pt x="3152" y="1"/>
                        <a:pt x="2273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0" name="Google Shape;13855;p129"/>
                <p:cNvSpPr/>
                <p:nvPr/>
              </p:nvSpPr>
              <p:spPr>
                <a:xfrm>
                  <a:off x="4623594" y="3587072"/>
                  <a:ext cx="7621" cy="76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9" h="969" extrusionOk="0">
                      <a:moveTo>
                        <a:pt x="485" y="1"/>
                      </a:moveTo>
                      <a:cubicBezTo>
                        <a:pt x="219" y="1"/>
                        <a:pt x="1" y="218"/>
                        <a:pt x="1" y="484"/>
                      </a:cubicBezTo>
                      <a:cubicBezTo>
                        <a:pt x="1" y="751"/>
                        <a:pt x="219" y="968"/>
                        <a:pt x="485" y="968"/>
                      </a:cubicBezTo>
                      <a:cubicBezTo>
                        <a:pt x="751" y="968"/>
                        <a:pt x="969" y="751"/>
                        <a:pt x="969" y="484"/>
                      </a:cubicBezTo>
                      <a:cubicBezTo>
                        <a:pt x="969" y="218"/>
                        <a:pt x="751" y="1"/>
                        <a:pt x="485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59" name="Google Shape;13856;p129"/>
              <p:cNvGrpSpPr/>
              <p:nvPr/>
            </p:nvGrpSpPr>
            <p:grpSpPr>
              <a:xfrm>
                <a:off x="4649289" y="3577398"/>
                <a:ext cx="31499" cy="27001"/>
                <a:chOff x="4649289" y="3577398"/>
                <a:chExt cx="31499" cy="27001"/>
              </a:xfrm>
            </p:grpSpPr>
            <p:sp>
              <p:nvSpPr>
                <p:cNvPr id="537" name="Google Shape;13857;p129"/>
                <p:cNvSpPr/>
                <p:nvPr/>
              </p:nvSpPr>
              <p:spPr>
                <a:xfrm>
                  <a:off x="4649289" y="3577398"/>
                  <a:ext cx="31499" cy="270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5" h="3433" extrusionOk="0">
                      <a:moveTo>
                        <a:pt x="2275" y="1"/>
                      </a:moveTo>
                      <a:cubicBezTo>
                        <a:pt x="1854" y="1"/>
                        <a:pt x="1425" y="157"/>
                        <a:pt x="1077" y="505"/>
                      </a:cubicBezTo>
                      <a:cubicBezTo>
                        <a:pt x="0" y="1581"/>
                        <a:pt x="762" y="3432"/>
                        <a:pt x="2286" y="3432"/>
                      </a:cubicBezTo>
                      <a:cubicBezTo>
                        <a:pt x="3230" y="3432"/>
                        <a:pt x="4004" y="2658"/>
                        <a:pt x="4004" y="1714"/>
                      </a:cubicBezTo>
                      <a:cubicBezTo>
                        <a:pt x="4004" y="683"/>
                        <a:pt x="3157" y="1"/>
                        <a:pt x="2275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8" name="Google Shape;13858;p129"/>
                <p:cNvSpPr/>
                <p:nvPr/>
              </p:nvSpPr>
              <p:spPr>
                <a:xfrm>
                  <a:off x="4662227" y="3587072"/>
                  <a:ext cx="8856" cy="76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6" h="976" extrusionOk="0">
                      <a:moveTo>
                        <a:pt x="641" y="1"/>
                      </a:moveTo>
                      <a:cubicBezTo>
                        <a:pt x="218" y="1"/>
                        <a:pt x="0" y="521"/>
                        <a:pt x="303" y="835"/>
                      </a:cubicBezTo>
                      <a:cubicBezTo>
                        <a:pt x="400" y="932"/>
                        <a:pt x="519" y="976"/>
                        <a:pt x="636" y="976"/>
                      </a:cubicBezTo>
                      <a:cubicBezTo>
                        <a:pt x="885" y="976"/>
                        <a:pt x="1125" y="780"/>
                        <a:pt x="1125" y="484"/>
                      </a:cubicBezTo>
                      <a:cubicBezTo>
                        <a:pt x="1125" y="218"/>
                        <a:pt x="907" y="1"/>
                        <a:pt x="641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60" name="Google Shape;13859;p129"/>
              <p:cNvGrpSpPr/>
              <p:nvPr/>
            </p:nvGrpSpPr>
            <p:grpSpPr>
              <a:xfrm>
                <a:off x="4605614" y="3639523"/>
                <a:ext cx="31499" cy="26906"/>
                <a:chOff x="4605614" y="3639523"/>
                <a:chExt cx="31499" cy="26906"/>
              </a:xfrm>
            </p:grpSpPr>
            <p:sp>
              <p:nvSpPr>
                <p:cNvPr id="535" name="Google Shape;13860;p129"/>
                <p:cNvSpPr/>
                <p:nvPr/>
              </p:nvSpPr>
              <p:spPr>
                <a:xfrm>
                  <a:off x="4605614" y="3639523"/>
                  <a:ext cx="31499" cy="269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5" h="3421" extrusionOk="0">
                      <a:moveTo>
                        <a:pt x="2276" y="1"/>
                      </a:moveTo>
                      <a:cubicBezTo>
                        <a:pt x="1855" y="1"/>
                        <a:pt x="1425" y="157"/>
                        <a:pt x="1077" y="505"/>
                      </a:cubicBezTo>
                      <a:cubicBezTo>
                        <a:pt x="1" y="1582"/>
                        <a:pt x="763" y="3420"/>
                        <a:pt x="2287" y="3420"/>
                      </a:cubicBezTo>
                      <a:cubicBezTo>
                        <a:pt x="3230" y="3420"/>
                        <a:pt x="3993" y="2658"/>
                        <a:pt x="4005" y="1715"/>
                      </a:cubicBezTo>
                      <a:cubicBezTo>
                        <a:pt x="4005" y="683"/>
                        <a:pt x="3157" y="1"/>
                        <a:pt x="2276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6" name="Google Shape;13861;p129"/>
                <p:cNvSpPr/>
                <p:nvPr/>
              </p:nvSpPr>
              <p:spPr>
                <a:xfrm>
                  <a:off x="4619795" y="3649197"/>
                  <a:ext cx="7613" cy="76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8" h="969" extrusionOk="0">
                      <a:moveTo>
                        <a:pt x="484" y="1"/>
                      </a:moveTo>
                      <a:cubicBezTo>
                        <a:pt x="218" y="1"/>
                        <a:pt x="0" y="218"/>
                        <a:pt x="0" y="485"/>
                      </a:cubicBezTo>
                      <a:cubicBezTo>
                        <a:pt x="0" y="751"/>
                        <a:pt x="218" y="968"/>
                        <a:pt x="484" y="968"/>
                      </a:cubicBezTo>
                      <a:cubicBezTo>
                        <a:pt x="750" y="968"/>
                        <a:pt x="968" y="751"/>
                        <a:pt x="968" y="485"/>
                      </a:cubicBezTo>
                      <a:cubicBezTo>
                        <a:pt x="968" y="218"/>
                        <a:pt x="750" y="1"/>
                        <a:pt x="484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61" name="Google Shape;13862;p129"/>
              <p:cNvGrpSpPr/>
              <p:nvPr/>
            </p:nvGrpSpPr>
            <p:grpSpPr>
              <a:xfrm>
                <a:off x="4785149" y="3618846"/>
                <a:ext cx="26930" cy="26843"/>
                <a:chOff x="4785149" y="3618846"/>
                <a:chExt cx="26930" cy="26843"/>
              </a:xfrm>
            </p:grpSpPr>
            <p:sp>
              <p:nvSpPr>
                <p:cNvPr id="533" name="Google Shape;13863;p129"/>
                <p:cNvSpPr/>
                <p:nvPr/>
              </p:nvSpPr>
              <p:spPr>
                <a:xfrm>
                  <a:off x="4785149" y="3618846"/>
                  <a:ext cx="26930" cy="268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24" h="3413" extrusionOk="0">
                      <a:moveTo>
                        <a:pt x="1718" y="1"/>
                      </a:moveTo>
                      <a:cubicBezTo>
                        <a:pt x="774" y="1"/>
                        <a:pt x="0" y="763"/>
                        <a:pt x="0" y="1707"/>
                      </a:cubicBezTo>
                      <a:cubicBezTo>
                        <a:pt x="0" y="2650"/>
                        <a:pt x="774" y="3412"/>
                        <a:pt x="1718" y="3412"/>
                      </a:cubicBezTo>
                      <a:cubicBezTo>
                        <a:pt x="2662" y="3412"/>
                        <a:pt x="3424" y="2650"/>
                        <a:pt x="3424" y="1707"/>
                      </a:cubicBezTo>
                      <a:cubicBezTo>
                        <a:pt x="3424" y="763"/>
                        <a:pt x="2662" y="1"/>
                        <a:pt x="1718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4" name="Google Shape;13864;p129"/>
                <p:cNvSpPr/>
                <p:nvPr/>
              </p:nvSpPr>
              <p:spPr>
                <a:xfrm>
                  <a:off x="4793611" y="3628457"/>
                  <a:ext cx="8856" cy="75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6" h="965" extrusionOk="0">
                      <a:moveTo>
                        <a:pt x="642" y="1"/>
                      </a:moveTo>
                      <a:cubicBezTo>
                        <a:pt x="206" y="1"/>
                        <a:pt x="1" y="521"/>
                        <a:pt x="303" y="823"/>
                      </a:cubicBezTo>
                      <a:cubicBezTo>
                        <a:pt x="401" y="921"/>
                        <a:pt x="521" y="964"/>
                        <a:pt x="639" y="964"/>
                      </a:cubicBezTo>
                      <a:cubicBezTo>
                        <a:pt x="887" y="964"/>
                        <a:pt x="1126" y="772"/>
                        <a:pt x="1126" y="485"/>
                      </a:cubicBezTo>
                      <a:cubicBezTo>
                        <a:pt x="1126" y="218"/>
                        <a:pt x="908" y="1"/>
                        <a:pt x="642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62" name="Google Shape;13865;p129"/>
              <p:cNvGrpSpPr/>
              <p:nvPr/>
            </p:nvGrpSpPr>
            <p:grpSpPr>
              <a:xfrm>
                <a:off x="4810167" y="3601567"/>
                <a:ext cx="31405" cy="26898"/>
                <a:chOff x="4810167" y="3601567"/>
                <a:chExt cx="31405" cy="26898"/>
              </a:xfrm>
            </p:grpSpPr>
            <p:sp>
              <p:nvSpPr>
                <p:cNvPr id="531" name="Google Shape;13866;p129"/>
                <p:cNvSpPr/>
                <p:nvPr/>
              </p:nvSpPr>
              <p:spPr>
                <a:xfrm>
                  <a:off x="4810167" y="3601567"/>
                  <a:ext cx="31405" cy="26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93" h="3420" extrusionOk="0">
                      <a:moveTo>
                        <a:pt x="2273" y="0"/>
                      </a:moveTo>
                      <a:cubicBezTo>
                        <a:pt x="1853" y="0"/>
                        <a:pt x="1425" y="156"/>
                        <a:pt x="1077" y="504"/>
                      </a:cubicBezTo>
                      <a:cubicBezTo>
                        <a:pt x="1" y="1581"/>
                        <a:pt x="763" y="3420"/>
                        <a:pt x="2287" y="3420"/>
                      </a:cubicBezTo>
                      <a:cubicBezTo>
                        <a:pt x="3231" y="3420"/>
                        <a:pt x="3993" y="2658"/>
                        <a:pt x="3993" y="1714"/>
                      </a:cubicBezTo>
                      <a:cubicBezTo>
                        <a:pt x="3993" y="683"/>
                        <a:pt x="3151" y="0"/>
                        <a:pt x="2273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2" name="Google Shape;13867;p129"/>
                <p:cNvSpPr/>
                <p:nvPr/>
              </p:nvSpPr>
              <p:spPr>
                <a:xfrm>
                  <a:off x="4824348" y="3611241"/>
                  <a:ext cx="7613" cy="76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8" h="968" extrusionOk="0">
                      <a:moveTo>
                        <a:pt x="484" y="0"/>
                      </a:moveTo>
                      <a:cubicBezTo>
                        <a:pt x="218" y="0"/>
                        <a:pt x="0" y="218"/>
                        <a:pt x="0" y="484"/>
                      </a:cubicBezTo>
                      <a:cubicBezTo>
                        <a:pt x="0" y="750"/>
                        <a:pt x="218" y="968"/>
                        <a:pt x="484" y="968"/>
                      </a:cubicBezTo>
                      <a:cubicBezTo>
                        <a:pt x="750" y="968"/>
                        <a:pt x="968" y="750"/>
                        <a:pt x="968" y="484"/>
                      </a:cubicBezTo>
                      <a:cubicBezTo>
                        <a:pt x="968" y="218"/>
                        <a:pt x="750" y="0"/>
                        <a:pt x="484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63" name="Google Shape;13868;p129"/>
              <p:cNvGrpSpPr/>
              <p:nvPr/>
            </p:nvGrpSpPr>
            <p:grpSpPr>
              <a:xfrm>
                <a:off x="4831002" y="3373230"/>
                <a:ext cx="31405" cy="26898"/>
                <a:chOff x="4831002" y="3373230"/>
                <a:chExt cx="31405" cy="26898"/>
              </a:xfrm>
            </p:grpSpPr>
            <p:sp>
              <p:nvSpPr>
                <p:cNvPr id="529" name="Google Shape;13869;p129"/>
                <p:cNvSpPr/>
                <p:nvPr/>
              </p:nvSpPr>
              <p:spPr>
                <a:xfrm>
                  <a:off x="4831002" y="3373230"/>
                  <a:ext cx="31405" cy="26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93" h="3420" extrusionOk="0">
                      <a:moveTo>
                        <a:pt x="2273" y="0"/>
                      </a:moveTo>
                      <a:cubicBezTo>
                        <a:pt x="1853" y="0"/>
                        <a:pt x="1426" y="156"/>
                        <a:pt x="1077" y="504"/>
                      </a:cubicBezTo>
                      <a:cubicBezTo>
                        <a:pt x="1" y="1581"/>
                        <a:pt x="763" y="3419"/>
                        <a:pt x="2287" y="3419"/>
                      </a:cubicBezTo>
                      <a:cubicBezTo>
                        <a:pt x="3231" y="3419"/>
                        <a:pt x="3993" y="2657"/>
                        <a:pt x="3993" y="1714"/>
                      </a:cubicBezTo>
                      <a:cubicBezTo>
                        <a:pt x="3993" y="683"/>
                        <a:pt x="3151" y="0"/>
                        <a:pt x="2273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0" name="Google Shape;13870;p129"/>
                <p:cNvSpPr/>
                <p:nvPr/>
              </p:nvSpPr>
              <p:spPr>
                <a:xfrm>
                  <a:off x="4845182" y="3382896"/>
                  <a:ext cx="7519" cy="76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6" h="969" extrusionOk="0">
                      <a:moveTo>
                        <a:pt x="472" y="1"/>
                      </a:moveTo>
                      <a:cubicBezTo>
                        <a:pt x="206" y="1"/>
                        <a:pt x="0" y="219"/>
                        <a:pt x="0" y="485"/>
                      </a:cubicBezTo>
                      <a:cubicBezTo>
                        <a:pt x="0" y="751"/>
                        <a:pt x="206" y="969"/>
                        <a:pt x="472" y="969"/>
                      </a:cubicBezTo>
                      <a:cubicBezTo>
                        <a:pt x="750" y="969"/>
                        <a:pt x="956" y="751"/>
                        <a:pt x="956" y="485"/>
                      </a:cubicBezTo>
                      <a:cubicBezTo>
                        <a:pt x="956" y="219"/>
                        <a:pt x="750" y="1"/>
                        <a:pt x="472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64" name="Google Shape;13871;p129"/>
              <p:cNvGrpSpPr/>
              <p:nvPr/>
            </p:nvGrpSpPr>
            <p:grpSpPr>
              <a:xfrm>
                <a:off x="4719311" y="3355054"/>
                <a:ext cx="31499" cy="27001"/>
                <a:chOff x="4719311" y="3355054"/>
                <a:chExt cx="31499" cy="27001"/>
              </a:xfrm>
            </p:grpSpPr>
            <p:sp>
              <p:nvSpPr>
                <p:cNvPr id="527" name="Google Shape;13872;p129"/>
                <p:cNvSpPr/>
                <p:nvPr/>
              </p:nvSpPr>
              <p:spPr>
                <a:xfrm>
                  <a:off x="4719311" y="3355054"/>
                  <a:ext cx="31499" cy="270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5" h="3433" extrusionOk="0">
                      <a:moveTo>
                        <a:pt x="2275" y="1"/>
                      </a:moveTo>
                      <a:cubicBezTo>
                        <a:pt x="1854" y="1"/>
                        <a:pt x="1425" y="157"/>
                        <a:pt x="1077" y="505"/>
                      </a:cubicBezTo>
                      <a:cubicBezTo>
                        <a:pt x="0" y="1581"/>
                        <a:pt x="762" y="3432"/>
                        <a:pt x="2287" y="3432"/>
                      </a:cubicBezTo>
                      <a:cubicBezTo>
                        <a:pt x="3230" y="3432"/>
                        <a:pt x="4004" y="2658"/>
                        <a:pt x="4004" y="1714"/>
                      </a:cubicBezTo>
                      <a:cubicBezTo>
                        <a:pt x="4004" y="683"/>
                        <a:pt x="3157" y="1"/>
                        <a:pt x="2275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8" name="Google Shape;13873;p129"/>
                <p:cNvSpPr/>
                <p:nvPr/>
              </p:nvSpPr>
              <p:spPr>
                <a:xfrm>
                  <a:off x="4733578" y="3364822"/>
                  <a:ext cx="7527" cy="75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7" h="957" extrusionOk="0">
                      <a:moveTo>
                        <a:pt x="473" y="1"/>
                      </a:moveTo>
                      <a:cubicBezTo>
                        <a:pt x="206" y="1"/>
                        <a:pt x="1" y="206"/>
                        <a:pt x="1" y="472"/>
                      </a:cubicBezTo>
                      <a:cubicBezTo>
                        <a:pt x="1" y="738"/>
                        <a:pt x="206" y="956"/>
                        <a:pt x="473" y="956"/>
                      </a:cubicBezTo>
                      <a:cubicBezTo>
                        <a:pt x="751" y="956"/>
                        <a:pt x="956" y="738"/>
                        <a:pt x="956" y="472"/>
                      </a:cubicBezTo>
                      <a:cubicBezTo>
                        <a:pt x="956" y="206"/>
                        <a:pt x="751" y="1"/>
                        <a:pt x="473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65" name="Google Shape;13874;p129"/>
              <p:cNvGrpSpPr/>
              <p:nvPr/>
            </p:nvGrpSpPr>
            <p:grpSpPr>
              <a:xfrm>
                <a:off x="4798755" y="3450260"/>
                <a:ext cx="26930" cy="26930"/>
                <a:chOff x="4798755" y="3450260"/>
                <a:chExt cx="26930" cy="26930"/>
              </a:xfrm>
            </p:grpSpPr>
            <p:sp>
              <p:nvSpPr>
                <p:cNvPr id="525" name="Google Shape;13875;p129"/>
                <p:cNvSpPr/>
                <p:nvPr/>
              </p:nvSpPr>
              <p:spPr>
                <a:xfrm>
                  <a:off x="4798755" y="3450260"/>
                  <a:ext cx="26930" cy="269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24" h="3424" extrusionOk="0">
                      <a:moveTo>
                        <a:pt x="1718" y="0"/>
                      </a:moveTo>
                      <a:cubicBezTo>
                        <a:pt x="774" y="0"/>
                        <a:pt x="0" y="763"/>
                        <a:pt x="0" y="1706"/>
                      </a:cubicBezTo>
                      <a:cubicBezTo>
                        <a:pt x="0" y="2650"/>
                        <a:pt x="774" y="3424"/>
                        <a:pt x="1718" y="3424"/>
                      </a:cubicBezTo>
                      <a:cubicBezTo>
                        <a:pt x="2661" y="3424"/>
                        <a:pt x="3423" y="2650"/>
                        <a:pt x="3423" y="1706"/>
                      </a:cubicBezTo>
                      <a:cubicBezTo>
                        <a:pt x="3423" y="763"/>
                        <a:pt x="2661" y="0"/>
                        <a:pt x="1718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6" name="Google Shape;13876;p129"/>
                <p:cNvSpPr/>
                <p:nvPr/>
              </p:nvSpPr>
              <p:spPr>
                <a:xfrm>
                  <a:off x="4807218" y="3459871"/>
                  <a:ext cx="8856" cy="7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6" h="967" extrusionOk="0">
                      <a:moveTo>
                        <a:pt x="642" y="0"/>
                      </a:moveTo>
                      <a:cubicBezTo>
                        <a:pt x="206" y="0"/>
                        <a:pt x="1" y="520"/>
                        <a:pt x="303" y="823"/>
                      </a:cubicBezTo>
                      <a:cubicBezTo>
                        <a:pt x="402" y="922"/>
                        <a:pt x="524" y="966"/>
                        <a:pt x="644" y="966"/>
                      </a:cubicBezTo>
                      <a:cubicBezTo>
                        <a:pt x="890" y="966"/>
                        <a:pt x="1126" y="777"/>
                        <a:pt x="1126" y="484"/>
                      </a:cubicBezTo>
                      <a:cubicBezTo>
                        <a:pt x="1126" y="218"/>
                        <a:pt x="908" y="0"/>
                        <a:pt x="642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66" name="Google Shape;13877;p129"/>
              <p:cNvGrpSpPr/>
              <p:nvPr/>
            </p:nvGrpSpPr>
            <p:grpSpPr>
              <a:xfrm>
                <a:off x="4645576" y="3467555"/>
                <a:ext cx="31405" cy="26953"/>
                <a:chOff x="4645576" y="3467555"/>
                <a:chExt cx="31405" cy="26953"/>
              </a:xfrm>
            </p:grpSpPr>
            <p:sp>
              <p:nvSpPr>
                <p:cNvPr id="523" name="Google Shape;13878;p129"/>
                <p:cNvSpPr/>
                <p:nvPr/>
              </p:nvSpPr>
              <p:spPr>
                <a:xfrm>
                  <a:off x="4645576" y="3467555"/>
                  <a:ext cx="31405" cy="269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93" h="3427" extrusionOk="0">
                      <a:moveTo>
                        <a:pt x="2272" y="0"/>
                      </a:moveTo>
                      <a:cubicBezTo>
                        <a:pt x="1853" y="0"/>
                        <a:pt x="1425" y="155"/>
                        <a:pt x="1077" y="499"/>
                      </a:cubicBezTo>
                      <a:cubicBezTo>
                        <a:pt x="0" y="1576"/>
                        <a:pt x="750" y="3414"/>
                        <a:pt x="2274" y="3426"/>
                      </a:cubicBezTo>
                      <a:cubicBezTo>
                        <a:pt x="3218" y="3426"/>
                        <a:pt x="3992" y="2652"/>
                        <a:pt x="3992" y="1709"/>
                      </a:cubicBezTo>
                      <a:cubicBezTo>
                        <a:pt x="3992" y="677"/>
                        <a:pt x="3150" y="0"/>
                        <a:pt x="2272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4" name="Google Shape;13879;p129"/>
                <p:cNvSpPr/>
                <p:nvPr/>
              </p:nvSpPr>
              <p:spPr>
                <a:xfrm>
                  <a:off x="4659749" y="3477182"/>
                  <a:ext cx="7527" cy="76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7" h="969" extrusionOk="0">
                      <a:moveTo>
                        <a:pt x="472" y="1"/>
                      </a:moveTo>
                      <a:cubicBezTo>
                        <a:pt x="206" y="1"/>
                        <a:pt x="1" y="219"/>
                        <a:pt x="1" y="485"/>
                      </a:cubicBezTo>
                      <a:cubicBezTo>
                        <a:pt x="1" y="751"/>
                        <a:pt x="206" y="969"/>
                        <a:pt x="472" y="969"/>
                      </a:cubicBezTo>
                      <a:cubicBezTo>
                        <a:pt x="751" y="969"/>
                        <a:pt x="956" y="751"/>
                        <a:pt x="956" y="485"/>
                      </a:cubicBezTo>
                      <a:cubicBezTo>
                        <a:pt x="956" y="219"/>
                        <a:pt x="751" y="1"/>
                        <a:pt x="472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67" name="Google Shape;13880;p129"/>
              <p:cNvGrpSpPr/>
              <p:nvPr/>
            </p:nvGrpSpPr>
            <p:grpSpPr>
              <a:xfrm>
                <a:off x="4687631" y="3583965"/>
                <a:ext cx="31499" cy="26898"/>
                <a:chOff x="4687631" y="3583965"/>
                <a:chExt cx="31499" cy="26898"/>
              </a:xfrm>
            </p:grpSpPr>
            <p:sp>
              <p:nvSpPr>
                <p:cNvPr id="521" name="Google Shape;13881;p129"/>
                <p:cNvSpPr/>
                <p:nvPr/>
              </p:nvSpPr>
              <p:spPr>
                <a:xfrm>
                  <a:off x="4687631" y="3583965"/>
                  <a:ext cx="31499" cy="26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5" h="3420" extrusionOk="0">
                      <a:moveTo>
                        <a:pt x="2284" y="0"/>
                      </a:moveTo>
                      <a:cubicBezTo>
                        <a:pt x="1865" y="0"/>
                        <a:pt x="1437" y="156"/>
                        <a:pt x="1089" y="504"/>
                      </a:cubicBezTo>
                      <a:cubicBezTo>
                        <a:pt x="0" y="1581"/>
                        <a:pt x="774" y="3420"/>
                        <a:pt x="2298" y="3420"/>
                      </a:cubicBezTo>
                      <a:cubicBezTo>
                        <a:pt x="3242" y="3420"/>
                        <a:pt x="4004" y="2658"/>
                        <a:pt x="4004" y="1714"/>
                      </a:cubicBezTo>
                      <a:cubicBezTo>
                        <a:pt x="4004" y="683"/>
                        <a:pt x="3162" y="0"/>
                        <a:pt x="2284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2" name="Google Shape;13882;p129"/>
                <p:cNvSpPr/>
                <p:nvPr/>
              </p:nvSpPr>
              <p:spPr>
                <a:xfrm>
                  <a:off x="4700568" y="3593639"/>
                  <a:ext cx="8950" cy="75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8" h="964" extrusionOk="0">
                      <a:moveTo>
                        <a:pt x="641" y="0"/>
                      </a:moveTo>
                      <a:cubicBezTo>
                        <a:pt x="218" y="0"/>
                        <a:pt x="0" y="520"/>
                        <a:pt x="303" y="823"/>
                      </a:cubicBezTo>
                      <a:cubicBezTo>
                        <a:pt x="404" y="920"/>
                        <a:pt x="525" y="964"/>
                        <a:pt x="644" y="964"/>
                      </a:cubicBezTo>
                      <a:cubicBezTo>
                        <a:pt x="893" y="964"/>
                        <a:pt x="1129" y="771"/>
                        <a:pt x="1137" y="484"/>
                      </a:cubicBezTo>
                      <a:cubicBezTo>
                        <a:pt x="1137" y="218"/>
                        <a:pt x="920" y="0"/>
                        <a:pt x="641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68" name="Google Shape;13883;p129"/>
              <p:cNvGrpSpPr/>
              <p:nvPr/>
            </p:nvGrpSpPr>
            <p:grpSpPr>
              <a:xfrm>
                <a:off x="4719311" y="3471314"/>
                <a:ext cx="31499" cy="27001"/>
                <a:chOff x="4719311" y="3471314"/>
                <a:chExt cx="31499" cy="27001"/>
              </a:xfrm>
            </p:grpSpPr>
            <p:sp>
              <p:nvSpPr>
                <p:cNvPr id="519" name="Google Shape;13884;p129"/>
                <p:cNvSpPr/>
                <p:nvPr/>
              </p:nvSpPr>
              <p:spPr>
                <a:xfrm>
                  <a:off x="4719311" y="3471314"/>
                  <a:ext cx="31499" cy="270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5" h="3433" extrusionOk="0">
                      <a:moveTo>
                        <a:pt x="2285" y="1"/>
                      </a:moveTo>
                      <a:cubicBezTo>
                        <a:pt x="1865" y="1"/>
                        <a:pt x="1437" y="157"/>
                        <a:pt x="1089" y="505"/>
                      </a:cubicBezTo>
                      <a:cubicBezTo>
                        <a:pt x="0" y="1581"/>
                        <a:pt x="774" y="3432"/>
                        <a:pt x="2299" y="3432"/>
                      </a:cubicBezTo>
                      <a:cubicBezTo>
                        <a:pt x="3242" y="3432"/>
                        <a:pt x="4004" y="2658"/>
                        <a:pt x="4004" y="1715"/>
                      </a:cubicBezTo>
                      <a:cubicBezTo>
                        <a:pt x="4004" y="683"/>
                        <a:pt x="3163" y="1"/>
                        <a:pt x="2285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0" name="Google Shape;13885;p129"/>
                <p:cNvSpPr/>
                <p:nvPr/>
              </p:nvSpPr>
              <p:spPr>
                <a:xfrm>
                  <a:off x="4732249" y="3480988"/>
                  <a:ext cx="8856" cy="7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6" h="967" extrusionOk="0">
                      <a:moveTo>
                        <a:pt x="642" y="1"/>
                      </a:moveTo>
                      <a:cubicBezTo>
                        <a:pt x="218" y="1"/>
                        <a:pt x="0" y="521"/>
                        <a:pt x="303" y="823"/>
                      </a:cubicBezTo>
                      <a:cubicBezTo>
                        <a:pt x="402" y="922"/>
                        <a:pt x="524" y="967"/>
                        <a:pt x="643" y="967"/>
                      </a:cubicBezTo>
                      <a:cubicBezTo>
                        <a:pt x="890" y="967"/>
                        <a:pt x="1125" y="778"/>
                        <a:pt x="1125" y="485"/>
                      </a:cubicBezTo>
                      <a:cubicBezTo>
                        <a:pt x="1125" y="218"/>
                        <a:pt x="920" y="1"/>
                        <a:pt x="642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69" name="Google Shape;13886;p129"/>
              <p:cNvGrpSpPr/>
              <p:nvPr/>
            </p:nvGrpSpPr>
            <p:grpSpPr>
              <a:xfrm>
                <a:off x="4719311" y="3434404"/>
                <a:ext cx="31499" cy="26898"/>
                <a:chOff x="4719311" y="3434404"/>
                <a:chExt cx="31499" cy="26898"/>
              </a:xfrm>
            </p:grpSpPr>
            <p:sp>
              <p:nvSpPr>
                <p:cNvPr id="517" name="Google Shape;13887;p129"/>
                <p:cNvSpPr/>
                <p:nvPr/>
              </p:nvSpPr>
              <p:spPr>
                <a:xfrm>
                  <a:off x="4719311" y="3434404"/>
                  <a:ext cx="31499" cy="26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5" h="3420" extrusionOk="0">
                      <a:moveTo>
                        <a:pt x="2285" y="0"/>
                      </a:moveTo>
                      <a:cubicBezTo>
                        <a:pt x="1865" y="0"/>
                        <a:pt x="1437" y="156"/>
                        <a:pt x="1089" y="504"/>
                      </a:cubicBezTo>
                      <a:cubicBezTo>
                        <a:pt x="0" y="1581"/>
                        <a:pt x="774" y="3420"/>
                        <a:pt x="2299" y="3420"/>
                      </a:cubicBezTo>
                      <a:cubicBezTo>
                        <a:pt x="3242" y="3420"/>
                        <a:pt x="4004" y="2658"/>
                        <a:pt x="4004" y="1714"/>
                      </a:cubicBezTo>
                      <a:cubicBezTo>
                        <a:pt x="4004" y="683"/>
                        <a:pt x="3163" y="0"/>
                        <a:pt x="2285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8" name="Google Shape;13888;p129"/>
                <p:cNvSpPr/>
                <p:nvPr/>
              </p:nvSpPr>
              <p:spPr>
                <a:xfrm>
                  <a:off x="4732249" y="3444078"/>
                  <a:ext cx="8856" cy="75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6" h="964" extrusionOk="0">
                      <a:moveTo>
                        <a:pt x="642" y="0"/>
                      </a:moveTo>
                      <a:cubicBezTo>
                        <a:pt x="218" y="0"/>
                        <a:pt x="0" y="520"/>
                        <a:pt x="303" y="823"/>
                      </a:cubicBezTo>
                      <a:cubicBezTo>
                        <a:pt x="400" y="920"/>
                        <a:pt x="520" y="964"/>
                        <a:pt x="638" y="964"/>
                      </a:cubicBezTo>
                      <a:cubicBezTo>
                        <a:pt x="886" y="964"/>
                        <a:pt x="1125" y="771"/>
                        <a:pt x="1125" y="484"/>
                      </a:cubicBezTo>
                      <a:cubicBezTo>
                        <a:pt x="1125" y="218"/>
                        <a:pt x="920" y="0"/>
                        <a:pt x="642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70" name="Google Shape;13889;p129"/>
              <p:cNvGrpSpPr/>
              <p:nvPr/>
            </p:nvGrpSpPr>
            <p:grpSpPr>
              <a:xfrm>
                <a:off x="4768876" y="3401772"/>
                <a:ext cx="31499" cy="26898"/>
                <a:chOff x="4768876" y="3401772"/>
                <a:chExt cx="31499" cy="26898"/>
              </a:xfrm>
            </p:grpSpPr>
            <p:sp>
              <p:nvSpPr>
                <p:cNvPr id="515" name="Google Shape;13890;p129"/>
                <p:cNvSpPr/>
                <p:nvPr/>
              </p:nvSpPr>
              <p:spPr>
                <a:xfrm>
                  <a:off x="4768876" y="3401772"/>
                  <a:ext cx="31499" cy="26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5" h="3420" extrusionOk="0">
                      <a:moveTo>
                        <a:pt x="2276" y="0"/>
                      </a:moveTo>
                      <a:cubicBezTo>
                        <a:pt x="1855" y="0"/>
                        <a:pt x="1425" y="156"/>
                        <a:pt x="1077" y="504"/>
                      </a:cubicBezTo>
                      <a:cubicBezTo>
                        <a:pt x="1" y="1581"/>
                        <a:pt x="763" y="3419"/>
                        <a:pt x="2287" y="3419"/>
                      </a:cubicBezTo>
                      <a:cubicBezTo>
                        <a:pt x="3231" y="3419"/>
                        <a:pt x="4005" y="2657"/>
                        <a:pt x="4005" y="1714"/>
                      </a:cubicBezTo>
                      <a:cubicBezTo>
                        <a:pt x="4005" y="683"/>
                        <a:pt x="3157" y="0"/>
                        <a:pt x="2276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6" name="Google Shape;13891;p129"/>
                <p:cNvSpPr/>
                <p:nvPr/>
              </p:nvSpPr>
              <p:spPr>
                <a:xfrm>
                  <a:off x="4783057" y="3411438"/>
                  <a:ext cx="7613" cy="76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8" h="969" extrusionOk="0">
                      <a:moveTo>
                        <a:pt x="484" y="1"/>
                      </a:moveTo>
                      <a:cubicBezTo>
                        <a:pt x="218" y="1"/>
                        <a:pt x="0" y="219"/>
                        <a:pt x="0" y="485"/>
                      </a:cubicBezTo>
                      <a:cubicBezTo>
                        <a:pt x="0" y="751"/>
                        <a:pt x="218" y="969"/>
                        <a:pt x="484" y="969"/>
                      </a:cubicBezTo>
                      <a:cubicBezTo>
                        <a:pt x="750" y="969"/>
                        <a:pt x="968" y="751"/>
                        <a:pt x="968" y="485"/>
                      </a:cubicBezTo>
                      <a:cubicBezTo>
                        <a:pt x="968" y="219"/>
                        <a:pt x="750" y="1"/>
                        <a:pt x="484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71" name="Google Shape;13892;p129"/>
              <p:cNvGrpSpPr/>
              <p:nvPr/>
            </p:nvGrpSpPr>
            <p:grpSpPr>
              <a:xfrm>
                <a:off x="4762214" y="3471377"/>
                <a:ext cx="26938" cy="26938"/>
                <a:chOff x="4762214" y="3471377"/>
                <a:chExt cx="26938" cy="26938"/>
              </a:xfrm>
            </p:grpSpPr>
            <p:sp>
              <p:nvSpPr>
                <p:cNvPr id="513" name="Google Shape;13893;p129"/>
                <p:cNvSpPr/>
                <p:nvPr/>
              </p:nvSpPr>
              <p:spPr>
                <a:xfrm>
                  <a:off x="4762214" y="3471377"/>
                  <a:ext cx="26938" cy="26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25" h="3425" extrusionOk="0">
                      <a:moveTo>
                        <a:pt x="1707" y="1"/>
                      </a:moveTo>
                      <a:cubicBezTo>
                        <a:pt x="763" y="1"/>
                        <a:pt x="1" y="763"/>
                        <a:pt x="1" y="1707"/>
                      </a:cubicBezTo>
                      <a:cubicBezTo>
                        <a:pt x="1" y="2650"/>
                        <a:pt x="763" y="3424"/>
                        <a:pt x="1707" y="3424"/>
                      </a:cubicBezTo>
                      <a:cubicBezTo>
                        <a:pt x="2662" y="3424"/>
                        <a:pt x="3424" y="2650"/>
                        <a:pt x="3424" y="1707"/>
                      </a:cubicBezTo>
                      <a:cubicBezTo>
                        <a:pt x="3424" y="763"/>
                        <a:pt x="2662" y="1"/>
                        <a:pt x="1707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4" name="Google Shape;13894;p129"/>
                <p:cNvSpPr/>
                <p:nvPr/>
              </p:nvSpPr>
              <p:spPr>
                <a:xfrm>
                  <a:off x="4770591" y="3480988"/>
                  <a:ext cx="8856" cy="7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6" h="967" extrusionOk="0">
                      <a:moveTo>
                        <a:pt x="642" y="1"/>
                      </a:moveTo>
                      <a:cubicBezTo>
                        <a:pt x="218" y="1"/>
                        <a:pt x="0" y="521"/>
                        <a:pt x="303" y="823"/>
                      </a:cubicBezTo>
                      <a:cubicBezTo>
                        <a:pt x="402" y="922"/>
                        <a:pt x="524" y="967"/>
                        <a:pt x="643" y="967"/>
                      </a:cubicBezTo>
                      <a:cubicBezTo>
                        <a:pt x="890" y="967"/>
                        <a:pt x="1125" y="778"/>
                        <a:pt x="1125" y="485"/>
                      </a:cubicBezTo>
                      <a:cubicBezTo>
                        <a:pt x="1125" y="218"/>
                        <a:pt x="920" y="1"/>
                        <a:pt x="642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72" name="Google Shape;13895;p129"/>
              <p:cNvGrpSpPr/>
              <p:nvPr/>
            </p:nvGrpSpPr>
            <p:grpSpPr>
              <a:xfrm>
                <a:off x="4790473" y="3344782"/>
                <a:ext cx="31405" cy="26898"/>
                <a:chOff x="4790473" y="3344782"/>
                <a:chExt cx="31405" cy="26898"/>
              </a:xfrm>
            </p:grpSpPr>
            <p:sp>
              <p:nvSpPr>
                <p:cNvPr id="511" name="Google Shape;13896;p129"/>
                <p:cNvSpPr/>
                <p:nvPr/>
              </p:nvSpPr>
              <p:spPr>
                <a:xfrm>
                  <a:off x="4790473" y="3344782"/>
                  <a:ext cx="31405" cy="26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93" h="3420" extrusionOk="0">
                      <a:moveTo>
                        <a:pt x="2273" y="0"/>
                      </a:moveTo>
                      <a:cubicBezTo>
                        <a:pt x="1853" y="0"/>
                        <a:pt x="1425" y="156"/>
                        <a:pt x="1077" y="504"/>
                      </a:cubicBezTo>
                      <a:cubicBezTo>
                        <a:pt x="1" y="1581"/>
                        <a:pt x="763" y="3420"/>
                        <a:pt x="2287" y="3420"/>
                      </a:cubicBezTo>
                      <a:cubicBezTo>
                        <a:pt x="3230" y="3420"/>
                        <a:pt x="3993" y="2657"/>
                        <a:pt x="3993" y="1714"/>
                      </a:cubicBezTo>
                      <a:cubicBezTo>
                        <a:pt x="3993" y="683"/>
                        <a:pt x="3151" y="0"/>
                        <a:pt x="2273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2" name="Google Shape;13897;p129"/>
                <p:cNvSpPr/>
                <p:nvPr/>
              </p:nvSpPr>
              <p:spPr>
                <a:xfrm>
                  <a:off x="4804654" y="3354456"/>
                  <a:ext cx="7613" cy="76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8" h="968" extrusionOk="0">
                      <a:moveTo>
                        <a:pt x="484" y="0"/>
                      </a:moveTo>
                      <a:cubicBezTo>
                        <a:pt x="218" y="0"/>
                        <a:pt x="0" y="218"/>
                        <a:pt x="0" y="484"/>
                      </a:cubicBezTo>
                      <a:cubicBezTo>
                        <a:pt x="0" y="750"/>
                        <a:pt x="218" y="968"/>
                        <a:pt x="484" y="968"/>
                      </a:cubicBezTo>
                      <a:cubicBezTo>
                        <a:pt x="750" y="968"/>
                        <a:pt x="968" y="750"/>
                        <a:pt x="968" y="484"/>
                      </a:cubicBezTo>
                      <a:cubicBezTo>
                        <a:pt x="968" y="218"/>
                        <a:pt x="750" y="0"/>
                        <a:pt x="484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73" name="Google Shape;13898;p129"/>
              <p:cNvGrpSpPr/>
              <p:nvPr/>
            </p:nvGrpSpPr>
            <p:grpSpPr>
              <a:xfrm>
                <a:off x="4823774" y="3950733"/>
                <a:ext cx="37398" cy="32034"/>
                <a:chOff x="4823774" y="3950733"/>
                <a:chExt cx="37398" cy="32034"/>
              </a:xfrm>
            </p:grpSpPr>
            <p:sp>
              <p:nvSpPr>
                <p:cNvPr id="509" name="Google Shape;13899;p129"/>
                <p:cNvSpPr/>
                <p:nvPr/>
              </p:nvSpPr>
              <p:spPr>
                <a:xfrm>
                  <a:off x="4823774" y="3950733"/>
                  <a:ext cx="37398" cy="320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55" h="4073" extrusionOk="0">
                      <a:moveTo>
                        <a:pt x="2707" y="1"/>
                      </a:moveTo>
                      <a:cubicBezTo>
                        <a:pt x="2207" y="1"/>
                        <a:pt x="1698" y="186"/>
                        <a:pt x="1283" y="601"/>
                      </a:cubicBezTo>
                      <a:cubicBezTo>
                        <a:pt x="1" y="1883"/>
                        <a:pt x="908" y="4073"/>
                        <a:pt x="2722" y="4073"/>
                      </a:cubicBezTo>
                      <a:cubicBezTo>
                        <a:pt x="3835" y="4073"/>
                        <a:pt x="4755" y="3166"/>
                        <a:pt x="4755" y="2041"/>
                      </a:cubicBezTo>
                      <a:cubicBezTo>
                        <a:pt x="4755" y="813"/>
                        <a:pt x="3752" y="1"/>
                        <a:pt x="2707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0" name="Google Shape;13900;p129"/>
                <p:cNvSpPr/>
                <p:nvPr/>
              </p:nvSpPr>
              <p:spPr>
                <a:xfrm>
                  <a:off x="4836617" y="3960407"/>
                  <a:ext cx="14849" cy="127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8" h="1617" extrusionOk="0">
                      <a:moveTo>
                        <a:pt x="1089" y="0"/>
                      </a:moveTo>
                      <a:cubicBezTo>
                        <a:pt x="363" y="0"/>
                        <a:pt x="1" y="871"/>
                        <a:pt x="509" y="1379"/>
                      </a:cubicBezTo>
                      <a:cubicBezTo>
                        <a:pt x="673" y="1543"/>
                        <a:pt x="874" y="1616"/>
                        <a:pt x="1073" y="1616"/>
                      </a:cubicBezTo>
                      <a:cubicBezTo>
                        <a:pt x="1488" y="1616"/>
                        <a:pt x="1888" y="1294"/>
                        <a:pt x="1888" y="811"/>
                      </a:cubicBezTo>
                      <a:cubicBezTo>
                        <a:pt x="1888" y="363"/>
                        <a:pt x="1537" y="0"/>
                        <a:pt x="1089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74" name="Google Shape;13901;p129"/>
              <p:cNvGrpSpPr/>
              <p:nvPr/>
            </p:nvGrpSpPr>
            <p:grpSpPr>
              <a:xfrm>
                <a:off x="4823396" y="4110566"/>
                <a:ext cx="31405" cy="26906"/>
                <a:chOff x="4823396" y="4110566"/>
                <a:chExt cx="31405" cy="26906"/>
              </a:xfrm>
            </p:grpSpPr>
            <p:sp>
              <p:nvSpPr>
                <p:cNvPr id="507" name="Google Shape;13902;p129"/>
                <p:cNvSpPr/>
                <p:nvPr/>
              </p:nvSpPr>
              <p:spPr>
                <a:xfrm>
                  <a:off x="4823396" y="4110566"/>
                  <a:ext cx="31405" cy="269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93" h="3421" extrusionOk="0">
                      <a:moveTo>
                        <a:pt x="2272" y="1"/>
                      </a:moveTo>
                      <a:cubicBezTo>
                        <a:pt x="1853" y="1"/>
                        <a:pt x="1425" y="157"/>
                        <a:pt x="1077" y="505"/>
                      </a:cubicBezTo>
                      <a:cubicBezTo>
                        <a:pt x="0" y="1582"/>
                        <a:pt x="762" y="3420"/>
                        <a:pt x="2286" y="3420"/>
                      </a:cubicBezTo>
                      <a:cubicBezTo>
                        <a:pt x="3230" y="3420"/>
                        <a:pt x="3992" y="2658"/>
                        <a:pt x="3992" y="1715"/>
                      </a:cubicBezTo>
                      <a:cubicBezTo>
                        <a:pt x="3992" y="683"/>
                        <a:pt x="3150" y="1"/>
                        <a:pt x="2272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8" name="Google Shape;13903;p129"/>
                <p:cNvSpPr/>
                <p:nvPr/>
              </p:nvSpPr>
              <p:spPr>
                <a:xfrm>
                  <a:off x="4836240" y="4120145"/>
                  <a:ext cx="8950" cy="76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8" h="977" extrusionOk="0">
                      <a:moveTo>
                        <a:pt x="653" y="1"/>
                      </a:moveTo>
                      <a:cubicBezTo>
                        <a:pt x="218" y="1"/>
                        <a:pt x="0" y="533"/>
                        <a:pt x="303" y="835"/>
                      </a:cubicBezTo>
                      <a:cubicBezTo>
                        <a:pt x="404" y="933"/>
                        <a:pt x="527" y="976"/>
                        <a:pt x="646" y="976"/>
                      </a:cubicBezTo>
                      <a:cubicBezTo>
                        <a:pt x="898" y="976"/>
                        <a:pt x="1137" y="784"/>
                        <a:pt x="1137" y="497"/>
                      </a:cubicBezTo>
                      <a:cubicBezTo>
                        <a:pt x="1137" y="218"/>
                        <a:pt x="920" y="1"/>
                        <a:pt x="653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75" name="Google Shape;13904;p129"/>
              <p:cNvGrpSpPr/>
              <p:nvPr/>
            </p:nvGrpSpPr>
            <p:grpSpPr>
              <a:xfrm>
                <a:off x="4838332" y="3821150"/>
                <a:ext cx="31499" cy="26898"/>
                <a:chOff x="4838332" y="3821150"/>
                <a:chExt cx="31499" cy="26898"/>
              </a:xfrm>
            </p:grpSpPr>
            <p:sp>
              <p:nvSpPr>
                <p:cNvPr id="505" name="Google Shape;13905;p129"/>
                <p:cNvSpPr/>
                <p:nvPr/>
              </p:nvSpPr>
              <p:spPr>
                <a:xfrm>
                  <a:off x="4838332" y="3821150"/>
                  <a:ext cx="31499" cy="26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5" h="3420" extrusionOk="0">
                      <a:moveTo>
                        <a:pt x="2285" y="1"/>
                      </a:moveTo>
                      <a:cubicBezTo>
                        <a:pt x="1865" y="1"/>
                        <a:pt x="1437" y="156"/>
                        <a:pt x="1089" y="505"/>
                      </a:cubicBezTo>
                      <a:cubicBezTo>
                        <a:pt x="0" y="1581"/>
                        <a:pt x="775" y="3420"/>
                        <a:pt x="2299" y="3420"/>
                      </a:cubicBezTo>
                      <a:cubicBezTo>
                        <a:pt x="3242" y="3420"/>
                        <a:pt x="4004" y="2658"/>
                        <a:pt x="4004" y="1714"/>
                      </a:cubicBezTo>
                      <a:cubicBezTo>
                        <a:pt x="4004" y="683"/>
                        <a:pt x="3163" y="1"/>
                        <a:pt x="2285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6" name="Google Shape;13906;p129"/>
                <p:cNvSpPr/>
                <p:nvPr/>
              </p:nvSpPr>
              <p:spPr>
                <a:xfrm>
                  <a:off x="4851270" y="3830824"/>
                  <a:ext cx="8950" cy="75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8" h="964" extrusionOk="0">
                      <a:moveTo>
                        <a:pt x="654" y="0"/>
                      </a:moveTo>
                      <a:cubicBezTo>
                        <a:pt x="218" y="0"/>
                        <a:pt x="0" y="521"/>
                        <a:pt x="303" y="823"/>
                      </a:cubicBezTo>
                      <a:cubicBezTo>
                        <a:pt x="404" y="920"/>
                        <a:pt x="526" y="964"/>
                        <a:pt x="644" y="964"/>
                      </a:cubicBezTo>
                      <a:cubicBezTo>
                        <a:pt x="893" y="964"/>
                        <a:pt x="1129" y="771"/>
                        <a:pt x="1138" y="484"/>
                      </a:cubicBezTo>
                      <a:cubicBezTo>
                        <a:pt x="1125" y="218"/>
                        <a:pt x="920" y="0"/>
                        <a:pt x="654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76" name="Google Shape;13907;p129"/>
              <p:cNvGrpSpPr/>
              <p:nvPr/>
            </p:nvGrpSpPr>
            <p:grpSpPr>
              <a:xfrm>
                <a:off x="4661275" y="3815007"/>
                <a:ext cx="36824" cy="31523"/>
                <a:chOff x="4661275" y="3815007"/>
                <a:chExt cx="36824" cy="31523"/>
              </a:xfrm>
            </p:grpSpPr>
            <p:sp>
              <p:nvSpPr>
                <p:cNvPr id="503" name="Google Shape;13908;p129"/>
                <p:cNvSpPr/>
                <p:nvPr/>
              </p:nvSpPr>
              <p:spPr>
                <a:xfrm>
                  <a:off x="4661275" y="3815007"/>
                  <a:ext cx="36824" cy="315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2" h="4008" extrusionOk="0">
                      <a:moveTo>
                        <a:pt x="2663" y="0"/>
                      </a:moveTo>
                      <a:cubicBezTo>
                        <a:pt x="2169" y="0"/>
                        <a:pt x="1666" y="184"/>
                        <a:pt x="1258" y="596"/>
                      </a:cubicBezTo>
                      <a:cubicBezTo>
                        <a:pt x="0" y="1854"/>
                        <a:pt x="895" y="4007"/>
                        <a:pt x="2674" y="4007"/>
                      </a:cubicBezTo>
                      <a:cubicBezTo>
                        <a:pt x="3774" y="4007"/>
                        <a:pt x="4682" y="3112"/>
                        <a:pt x="4682" y="2011"/>
                      </a:cubicBezTo>
                      <a:cubicBezTo>
                        <a:pt x="4682" y="801"/>
                        <a:pt x="3692" y="0"/>
                        <a:pt x="2663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4" name="Google Shape;13909;p129"/>
                <p:cNvSpPr/>
                <p:nvPr/>
              </p:nvSpPr>
              <p:spPr>
                <a:xfrm>
                  <a:off x="4676211" y="3824736"/>
                  <a:ext cx="12183" cy="121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9" h="1549" extrusionOk="0">
                      <a:moveTo>
                        <a:pt x="775" y="0"/>
                      </a:moveTo>
                      <a:cubicBezTo>
                        <a:pt x="351" y="0"/>
                        <a:pt x="0" y="339"/>
                        <a:pt x="0" y="774"/>
                      </a:cubicBezTo>
                      <a:cubicBezTo>
                        <a:pt x="0" y="1198"/>
                        <a:pt x="351" y="1549"/>
                        <a:pt x="775" y="1549"/>
                      </a:cubicBezTo>
                      <a:cubicBezTo>
                        <a:pt x="1210" y="1549"/>
                        <a:pt x="1549" y="1198"/>
                        <a:pt x="1549" y="774"/>
                      </a:cubicBezTo>
                      <a:cubicBezTo>
                        <a:pt x="1549" y="339"/>
                        <a:pt x="1210" y="0"/>
                        <a:pt x="775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77" name="Google Shape;13910;p129"/>
              <p:cNvGrpSpPr/>
              <p:nvPr/>
            </p:nvGrpSpPr>
            <p:grpSpPr>
              <a:xfrm>
                <a:off x="4558998" y="3851037"/>
                <a:ext cx="33591" cy="28699"/>
                <a:chOff x="4558998" y="3851037"/>
                <a:chExt cx="33591" cy="28699"/>
              </a:xfrm>
            </p:grpSpPr>
            <p:sp>
              <p:nvSpPr>
                <p:cNvPr id="501" name="Google Shape;13911;p129"/>
                <p:cNvSpPr/>
                <p:nvPr/>
              </p:nvSpPr>
              <p:spPr>
                <a:xfrm>
                  <a:off x="4558998" y="3851037"/>
                  <a:ext cx="33591" cy="286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1" h="3649" extrusionOk="0">
                      <a:moveTo>
                        <a:pt x="2430" y="0"/>
                      </a:moveTo>
                      <a:cubicBezTo>
                        <a:pt x="1980" y="0"/>
                        <a:pt x="1522" y="167"/>
                        <a:pt x="1149" y="539"/>
                      </a:cubicBezTo>
                      <a:cubicBezTo>
                        <a:pt x="0" y="1688"/>
                        <a:pt x="823" y="3648"/>
                        <a:pt x="2444" y="3648"/>
                      </a:cubicBezTo>
                      <a:cubicBezTo>
                        <a:pt x="3448" y="3648"/>
                        <a:pt x="4270" y="2838"/>
                        <a:pt x="4270" y="1822"/>
                      </a:cubicBezTo>
                      <a:cubicBezTo>
                        <a:pt x="4270" y="726"/>
                        <a:pt x="3369" y="0"/>
                        <a:pt x="2430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2" name="Google Shape;13912;p129"/>
                <p:cNvSpPr/>
                <p:nvPr/>
              </p:nvSpPr>
              <p:spPr>
                <a:xfrm>
                  <a:off x="4573557" y="3860695"/>
                  <a:ext cx="9328" cy="9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6" h="1199" extrusionOk="0">
                      <a:moveTo>
                        <a:pt x="593" y="1"/>
                      </a:moveTo>
                      <a:cubicBezTo>
                        <a:pt x="266" y="1"/>
                        <a:pt x="0" y="267"/>
                        <a:pt x="0" y="594"/>
                      </a:cubicBezTo>
                      <a:cubicBezTo>
                        <a:pt x="0" y="932"/>
                        <a:pt x="266" y="1198"/>
                        <a:pt x="593" y="1198"/>
                      </a:cubicBezTo>
                      <a:cubicBezTo>
                        <a:pt x="919" y="1198"/>
                        <a:pt x="1185" y="932"/>
                        <a:pt x="1185" y="594"/>
                      </a:cubicBezTo>
                      <a:cubicBezTo>
                        <a:pt x="1185" y="267"/>
                        <a:pt x="919" y="1"/>
                        <a:pt x="593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78" name="Google Shape;13913;p129"/>
              <p:cNvGrpSpPr/>
              <p:nvPr/>
            </p:nvGrpSpPr>
            <p:grpSpPr>
              <a:xfrm>
                <a:off x="4696762" y="3638587"/>
                <a:ext cx="33591" cy="28794"/>
                <a:chOff x="4696762" y="3638587"/>
                <a:chExt cx="33591" cy="28794"/>
              </a:xfrm>
            </p:grpSpPr>
            <p:sp>
              <p:nvSpPr>
                <p:cNvPr id="499" name="Google Shape;13914;p129"/>
                <p:cNvSpPr/>
                <p:nvPr/>
              </p:nvSpPr>
              <p:spPr>
                <a:xfrm>
                  <a:off x="4696762" y="3638587"/>
                  <a:ext cx="33591" cy="287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1" h="3661" extrusionOk="0">
                      <a:moveTo>
                        <a:pt x="2426" y="1"/>
                      </a:moveTo>
                      <a:cubicBezTo>
                        <a:pt x="1978" y="1"/>
                        <a:pt x="1521" y="167"/>
                        <a:pt x="1150" y="539"/>
                      </a:cubicBezTo>
                      <a:cubicBezTo>
                        <a:pt x="0" y="1688"/>
                        <a:pt x="823" y="3660"/>
                        <a:pt x="2444" y="3660"/>
                      </a:cubicBezTo>
                      <a:cubicBezTo>
                        <a:pt x="3448" y="3648"/>
                        <a:pt x="4258" y="2838"/>
                        <a:pt x="4270" y="1834"/>
                      </a:cubicBezTo>
                      <a:cubicBezTo>
                        <a:pt x="4262" y="729"/>
                        <a:pt x="3363" y="1"/>
                        <a:pt x="2426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0" name="Google Shape;13915;p129"/>
                <p:cNvSpPr/>
                <p:nvPr/>
              </p:nvSpPr>
              <p:spPr>
                <a:xfrm>
                  <a:off x="4711320" y="3648245"/>
                  <a:ext cx="9328" cy="9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6" h="1199" extrusionOk="0">
                      <a:moveTo>
                        <a:pt x="593" y="1"/>
                      </a:moveTo>
                      <a:cubicBezTo>
                        <a:pt x="266" y="1"/>
                        <a:pt x="0" y="279"/>
                        <a:pt x="0" y="606"/>
                      </a:cubicBezTo>
                      <a:cubicBezTo>
                        <a:pt x="0" y="932"/>
                        <a:pt x="266" y="1198"/>
                        <a:pt x="593" y="1198"/>
                      </a:cubicBezTo>
                      <a:cubicBezTo>
                        <a:pt x="919" y="1198"/>
                        <a:pt x="1186" y="932"/>
                        <a:pt x="1186" y="606"/>
                      </a:cubicBezTo>
                      <a:cubicBezTo>
                        <a:pt x="1186" y="279"/>
                        <a:pt x="919" y="1"/>
                        <a:pt x="593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79" name="Google Shape;13916;p129"/>
              <p:cNvGrpSpPr/>
              <p:nvPr/>
            </p:nvGrpSpPr>
            <p:grpSpPr>
              <a:xfrm>
                <a:off x="4929479" y="3939140"/>
                <a:ext cx="33497" cy="28692"/>
                <a:chOff x="4929479" y="3939140"/>
                <a:chExt cx="33497" cy="28692"/>
              </a:xfrm>
            </p:grpSpPr>
            <p:sp>
              <p:nvSpPr>
                <p:cNvPr id="497" name="Google Shape;13917;p129"/>
                <p:cNvSpPr/>
                <p:nvPr/>
              </p:nvSpPr>
              <p:spPr>
                <a:xfrm>
                  <a:off x="4929479" y="3939140"/>
                  <a:ext cx="33497" cy="286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9" h="3648" extrusionOk="0">
                      <a:moveTo>
                        <a:pt x="2426" y="0"/>
                      </a:moveTo>
                      <a:cubicBezTo>
                        <a:pt x="1978" y="0"/>
                        <a:pt x="1521" y="167"/>
                        <a:pt x="1149" y="539"/>
                      </a:cubicBezTo>
                      <a:cubicBezTo>
                        <a:pt x="0" y="1688"/>
                        <a:pt x="811" y="3648"/>
                        <a:pt x="2431" y="3648"/>
                      </a:cubicBezTo>
                      <a:cubicBezTo>
                        <a:pt x="3448" y="3648"/>
                        <a:pt x="4258" y="2837"/>
                        <a:pt x="4258" y="1833"/>
                      </a:cubicBezTo>
                      <a:cubicBezTo>
                        <a:pt x="4258" y="729"/>
                        <a:pt x="3361" y="0"/>
                        <a:pt x="2426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8" name="Google Shape;13918;p129"/>
                <p:cNvSpPr/>
                <p:nvPr/>
              </p:nvSpPr>
              <p:spPr>
                <a:xfrm>
                  <a:off x="4943935" y="3948893"/>
                  <a:ext cx="9430" cy="93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9" h="1186" extrusionOk="0">
                      <a:moveTo>
                        <a:pt x="593" y="0"/>
                      </a:moveTo>
                      <a:cubicBezTo>
                        <a:pt x="267" y="0"/>
                        <a:pt x="1" y="267"/>
                        <a:pt x="1" y="593"/>
                      </a:cubicBezTo>
                      <a:cubicBezTo>
                        <a:pt x="1" y="920"/>
                        <a:pt x="267" y="1186"/>
                        <a:pt x="593" y="1186"/>
                      </a:cubicBezTo>
                      <a:cubicBezTo>
                        <a:pt x="932" y="1186"/>
                        <a:pt x="1198" y="920"/>
                        <a:pt x="1198" y="593"/>
                      </a:cubicBezTo>
                      <a:cubicBezTo>
                        <a:pt x="1198" y="267"/>
                        <a:pt x="932" y="0"/>
                        <a:pt x="593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80" name="Google Shape;13919;p129"/>
              <p:cNvGrpSpPr/>
              <p:nvPr/>
            </p:nvGrpSpPr>
            <p:grpSpPr>
              <a:xfrm>
                <a:off x="4907119" y="3986039"/>
                <a:ext cx="33497" cy="28699"/>
                <a:chOff x="4907119" y="3986039"/>
                <a:chExt cx="33497" cy="28699"/>
              </a:xfrm>
            </p:grpSpPr>
            <p:sp>
              <p:nvSpPr>
                <p:cNvPr id="495" name="Google Shape;13920;p129"/>
                <p:cNvSpPr/>
                <p:nvPr/>
              </p:nvSpPr>
              <p:spPr>
                <a:xfrm>
                  <a:off x="4907119" y="3986039"/>
                  <a:ext cx="33497" cy="286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9" h="3649" extrusionOk="0">
                      <a:moveTo>
                        <a:pt x="2427" y="1"/>
                      </a:moveTo>
                      <a:cubicBezTo>
                        <a:pt x="1979" y="1"/>
                        <a:pt x="1522" y="167"/>
                        <a:pt x="1149" y="540"/>
                      </a:cubicBezTo>
                      <a:cubicBezTo>
                        <a:pt x="0" y="1689"/>
                        <a:pt x="811" y="3648"/>
                        <a:pt x="2444" y="3648"/>
                      </a:cubicBezTo>
                      <a:cubicBezTo>
                        <a:pt x="3448" y="3648"/>
                        <a:pt x="4258" y="2826"/>
                        <a:pt x="4258" y="1822"/>
                      </a:cubicBezTo>
                      <a:cubicBezTo>
                        <a:pt x="4258" y="726"/>
                        <a:pt x="3363" y="1"/>
                        <a:pt x="2427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6" name="Google Shape;13921;p129"/>
                <p:cNvSpPr/>
                <p:nvPr/>
              </p:nvSpPr>
              <p:spPr>
                <a:xfrm>
                  <a:off x="4921583" y="3995705"/>
                  <a:ext cx="9422" cy="93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8" h="1186" extrusionOk="0">
                      <a:moveTo>
                        <a:pt x="605" y="0"/>
                      </a:moveTo>
                      <a:cubicBezTo>
                        <a:pt x="266" y="0"/>
                        <a:pt x="0" y="266"/>
                        <a:pt x="0" y="593"/>
                      </a:cubicBezTo>
                      <a:cubicBezTo>
                        <a:pt x="0" y="919"/>
                        <a:pt x="266" y="1186"/>
                        <a:pt x="605" y="1186"/>
                      </a:cubicBezTo>
                      <a:cubicBezTo>
                        <a:pt x="931" y="1186"/>
                        <a:pt x="1198" y="919"/>
                        <a:pt x="1198" y="593"/>
                      </a:cubicBezTo>
                      <a:cubicBezTo>
                        <a:pt x="1198" y="266"/>
                        <a:pt x="931" y="0"/>
                        <a:pt x="605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81" name="Google Shape;13922;p129"/>
              <p:cNvGrpSpPr/>
              <p:nvPr/>
            </p:nvGrpSpPr>
            <p:grpSpPr>
              <a:xfrm>
                <a:off x="4911783" y="4048102"/>
                <a:ext cx="33591" cy="28762"/>
                <a:chOff x="4911783" y="4048102"/>
                <a:chExt cx="33591" cy="28762"/>
              </a:xfrm>
            </p:grpSpPr>
            <p:sp>
              <p:nvSpPr>
                <p:cNvPr id="493" name="Google Shape;13923;p129"/>
                <p:cNvSpPr/>
                <p:nvPr/>
              </p:nvSpPr>
              <p:spPr>
                <a:xfrm>
                  <a:off x="4911783" y="4048102"/>
                  <a:ext cx="33591" cy="287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1" h="3657" extrusionOk="0">
                      <a:moveTo>
                        <a:pt x="2422" y="0"/>
                      </a:moveTo>
                      <a:cubicBezTo>
                        <a:pt x="1974" y="0"/>
                        <a:pt x="1519" y="166"/>
                        <a:pt x="1149" y="536"/>
                      </a:cubicBezTo>
                      <a:cubicBezTo>
                        <a:pt x="0" y="1685"/>
                        <a:pt x="823" y="3657"/>
                        <a:pt x="2456" y="3657"/>
                      </a:cubicBezTo>
                      <a:cubicBezTo>
                        <a:pt x="3448" y="3645"/>
                        <a:pt x="4258" y="2834"/>
                        <a:pt x="4270" y="1842"/>
                      </a:cubicBezTo>
                      <a:cubicBezTo>
                        <a:pt x="4270" y="735"/>
                        <a:pt x="3364" y="0"/>
                        <a:pt x="2422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4" name="Google Shape;13924;p129"/>
                <p:cNvSpPr/>
                <p:nvPr/>
              </p:nvSpPr>
              <p:spPr>
                <a:xfrm>
                  <a:off x="4926333" y="4057831"/>
                  <a:ext cx="9336" cy="93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7" h="1186" extrusionOk="0">
                      <a:moveTo>
                        <a:pt x="594" y="0"/>
                      </a:moveTo>
                      <a:cubicBezTo>
                        <a:pt x="267" y="0"/>
                        <a:pt x="1" y="266"/>
                        <a:pt x="1" y="593"/>
                      </a:cubicBezTo>
                      <a:cubicBezTo>
                        <a:pt x="1" y="920"/>
                        <a:pt x="267" y="1186"/>
                        <a:pt x="594" y="1186"/>
                      </a:cubicBezTo>
                      <a:cubicBezTo>
                        <a:pt x="920" y="1186"/>
                        <a:pt x="1186" y="920"/>
                        <a:pt x="1186" y="593"/>
                      </a:cubicBezTo>
                      <a:cubicBezTo>
                        <a:pt x="1186" y="266"/>
                        <a:pt x="920" y="0"/>
                        <a:pt x="594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482" name="Google Shape;13925;p129"/>
              <p:cNvSpPr/>
              <p:nvPr/>
            </p:nvSpPr>
            <p:spPr>
              <a:xfrm>
                <a:off x="4713506" y="3934476"/>
                <a:ext cx="33497" cy="28692"/>
              </a:xfrm>
              <a:custGeom>
                <a:avLst/>
                <a:gdLst/>
                <a:ahLst/>
                <a:cxnLst/>
                <a:rect l="l" t="t" r="r" b="b"/>
                <a:pathLst>
                  <a:path w="4259" h="3648" extrusionOk="0">
                    <a:moveTo>
                      <a:pt x="2422" y="0"/>
                    </a:moveTo>
                    <a:cubicBezTo>
                      <a:pt x="1974" y="0"/>
                      <a:pt x="1518" y="167"/>
                      <a:pt x="1150" y="539"/>
                    </a:cubicBezTo>
                    <a:cubicBezTo>
                      <a:pt x="0" y="1688"/>
                      <a:pt x="811" y="3648"/>
                      <a:pt x="2432" y="3648"/>
                    </a:cubicBezTo>
                    <a:cubicBezTo>
                      <a:pt x="3436" y="3648"/>
                      <a:pt x="4258" y="2838"/>
                      <a:pt x="4258" y="1821"/>
                    </a:cubicBezTo>
                    <a:cubicBezTo>
                      <a:pt x="4258" y="726"/>
                      <a:pt x="3357" y="0"/>
                      <a:pt x="2422" y="0"/>
                    </a:cubicBez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3" name="Google Shape;13926;p129"/>
              <p:cNvSpPr/>
              <p:nvPr/>
            </p:nvSpPr>
            <p:spPr>
              <a:xfrm>
                <a:off x="4727970" y="3944135"/>
                <a:ext cx="9328" cy="9430"/>
              </a:xfrm>
              <a:custGeom>
                <a:avLst/>
                <a:gdLst/>
                <a:ahLst/>
                <a:cxnLst/>
                <a:rect l="l" t="t" r="r" b="b"/>
                <a:pathLst>
                  <a:path w="1186" h="1199" extrusionOk="0">
                    <a:moveTo>
                      <a:pt x="593" y="1"/>
                    </a:moveTo>
                    <a:cubicBezTo>
                      <a:pt x="266" y="1"/>
                      <a:pt x="0" y="267"/>
                      <a:pt x="0" y="593"/>
                    </a:cubicBezTo>
                    <a:cubicBezTo>
                      <a:pt x="0" y="932"/>
                      <a:pt x="266" y="1198"/>
                      <a:pt x="593" y="1198"/>
                    </a:cubicBezTo>
                    <a:cubicBezTo>
                      <a:pt x="919" y="1198"/>
                      <a:pt x="1186" y="932"/>
                      <a:pt x="1186" y="593"/>
                    </a:cubicBezTo>
                    <a:cubicBezTo>
                      <a:pt x="1186" y="267"/>
                      <a:pt x="919" y="1"/>
                      <a:pt x="593" y="1"/>
                    </a:cubicBezTo>
                    <a:close/>
                  </a:path>
                </a:pathLst>
              </a:custGeom>
              <a:solidFill>
                <a:srgbClr val="869F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484" name="Google Shape;13927;p129"/>
              <p:cNvGrpSpPr/>
              <p:nvPr/>
            </p:nvGrpSpPr>
            <p:grpSpPr>
              <a:xfrm>
                <a:off x="4762623" y="3837847"/>
                <a:ext cx="42416" cy="36273"/>
                <a:chOff x="4762623" y="3837847"/>
                <a:chExt cx="42416" cy="36273"/>
              </a:xfrm>
            </p:grpSpPr>
            <p:sp>
              <p:nvSpPr>
                <p:cNvPr id="491" name="Google Shape;13928;p129"/>
                <p:cNvSpPr/>
                <p:nvPr/>
              </p:nvSpPr>
              <p:spPr>
                <a:xfrm>
                  <a:off x="4762623" y="3837847"/>
                  <a:ext cx="42416" cy="362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3" h="4612" extrusionOk="0">
                      <a:moveTo>
                        <a:pt x="3064" y="1"/>
                      </a:moveTo>
                      <a:cubicBezTo>
                        <a:pt x="2496" y="1"/>
                        <a:pt x="1918" y="211"/>
                        <a:pt x="1449" y="680"/>
                      </a:cubicBezTo>
                      <a:cubicBezTo>
                        <a:pt x="1" y="2128"/>
                        <a:pt x="1033" y="4611"/>
                        <a:pt x="3067" y="4611"/>
                      </a:cubicBezTo>
                      <a:cubicBezTo>
                        <a:pt x="3072" y="4611"/>
                        <a:pt x="3077" y="4611"/>
                        <a:pt x="3082" y="4611"/>
                      </a:cubicBezTo>
                      <a:cubicBezTo>
                        <a:pt x="4352" y="4611"/>
                        <a:pt x="5380" y="3583"/>
                        <a:pt x="5392" y="2313"/>
                      </a:cubicBezTo>
                      <a:cubicBezTo>
                        <a:pt x="5392" y="921"/>
                        <a:pt x="4251" y="1"/>
                        <a:pt x="3064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2" name="Google Shape;13929;p129"/>
                <p:cNvSpPr/>
                <p:nvPr/>
              </p:nvSpPr>
              <p:spPr>
                <a:xfrm>
                  <a:off x="4775538" y="3847568"/>
                  <a:ext cx="19796" cy="169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7" h="2156" extrusionOk="0">
                      <a:moveTo>
                        <a:pt x="1440" y="0"/>
                      </a:moveTo>
                      <a:cubicBezTo>
                        <a:pt x="484" y="0"/>
                        <a:pt x="0" y="1162"/>
                        <a:pt x="678" y="1839"/>
                      </a:cubicBezTo>
                      <a:cubicBezTo>
                        <a:pt x="896" y="2058"/>
                        <a:pt x="1165" y="2155"/>
                        <a:pt x="1429" y="2155"/>
                      </a:cubicBezTo>
                      <a:cubicBezTo>
                        <a:pt x="1984" y="2155"/>
                        <a:pt x="2517" y="1724"/>
                        <a:pt x="2517" y="1077"/>
                      </a:cubicBezTo>
                      <a:cubicBezTo>
                        <a:pt x="2517" y="484"/>
                        <a:pt x="2045" y="0"/>
                        <a:pt x="1440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85" name="Google Shape;13930;p129"/>
              <p:cNvGrpSpPr/>
              <p:nvPr/>
            </p:nvGrpSpPr>
            <p:grpSpPr>
              <a:xfrm>
                <a:off x="4746044" y="4104966"/>
                <a:ext cx="33497" cy="28699"/>
                <a:chOff x="4746044" y="4104966"/>
                <a:chExt cx="33497" cy="28699"/>
              </a:xfrm>
            </p:grpSpPr>
            <p:sp>
              <p:nvSpPr>
                <p:cNvPr id="489" name="Google Shape;13931;p129"/>
                <p:cNvSpPr/>
                <p:nvPr/>
              </p:nvSpPr>
              <p:spPr>
                <a:xfrm>
                  <a:off x="4746044" y="4104966"/>
                  <a:ext cx="33497" cy="286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9" h="3649" extrusionOk="0">
                      <a:moveTo>
                        <a:pt x="2428" y="1"/>
                      </a:moveTo>
                      <a:cubicBezTo>
                        <a:pt x="1979" y="1"/>
                        <a:pt x="1522" y="167"/>
                        <a:pt x="1150" y="540"/>
                      </a:cubicBezTo>
                      <a:cubicBezTo>
                        <a:pt x="0" y="1677"/>
                        <a:pt x="811" y="3648"/>
                        <a:pt x="2432" y="3648"/>
                      </a:cubicBezTo>
                      <a:cubicBezTo>
                        <a:pt x="3436" y="3648"/>
                        <a:pt x="4259" y="2826"/>
                        <a:pt x="4259" y="1822"/>
                      </a:cubicBezTo>
                      <a:cubicBezTo>
                        <a:pt x="4259" y="726"/>
                        <a:pt x="3363" y="1"/>
                        <a:pt x="2428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0" name="Google Shape;13932;p129"/>
                <p:cNvSpPr/>
                <p:nvPr/>
              </p:nvSpPr>
              <p:spPr>
                <a:xfrm>
                  <a:off x="4758887" y="4114632"/>
                  <a:ext cx="11042" cy="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4" h="1192" extrusionOk="0">
                      <a:moveTo>
                        <a:pt x="799" y="0"/>
                      </a:moveTo>
                      <a:cubicBezTo>
                        <a:pt x="267" y="0"/>
                        <a:pt x="1" y="641"/>
                        <a:pt x="376" y="1016"/>
                      </a:cubicBezTo>
                      <a:cubicBezTo>
                        <a:pt x="497" y="1137"/>
                        <a:pt x="645" y="1191"/>
                        <a:pt x="792" y="1191"/>
                      </a:cubicBezTo>
                      <a:cubicBezTo>
                        <a:pt x="1099" y="1191"/>
                        <a:pt x="1396" y="953"/>
                        <a:pt x="1404" y="593"/>
                      </a:cubicBezTo>
                      <a:cubicBezTo>
                        <a:pt x="1404" y="266"/>
                        <a:pt x="1126" y="0"/>
                        <a:pt x="799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86" name="Google Shape;13933;p129"/>
              <p:cNvGrpSpPr/>
              <p:nvPr/>
            </p:nvGrpSpPr>
            <p:grpSpPr>
              <a:xfrm>
                <a:off x="4859646" y="4162554"/>
                <a:ext cx="33591" cy="28762"/>
                <a:chOff x="4859646" y="4162554"/>
                <a:chExt cx="33591" cy="28762"/>
              </a:xfrm>
            </p:grpSpPr>
            <p:sp>
              <p:nvSpPr>
                <p:cNvPr id="487" name="Google Shape;13934;p129"/>
                <p:cNvSpPr/>
                <p:nvPr/>
              </p:nvSpPr>
              <p:spPr>
                <a:xfrm>
                  <a:off x="4859646" y="4162554"/>
                  <a:ext cx="33591" cy="287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1" h="3657" extrusionOk="0">
                      <a:moveTo>
                        <a:pt x="2423" y="0"/>
                      </a:moveTo>
                      <a:cubicBezTo>
                        <a:pt x="1975" y="0"/>
                        <a:pt x="1520" y="166"/>
                        <a:pt x="1149" y="536"/>
                      </a:cubicBezTo>
                      <a:cubicBezTo>
                        <a:pt x="0" y="1685"/>
                        <a:pt x="823" y="3657"/>
                        <a:pt x="2444" y="3657"/>
                      </a:cubicBezTo>
                      <a:cubicBezTo>
                        <a:pt x="3448" y="3657"/>
                        <a:pt x="4258" y="2834"/>
                        <a:pt x="4270" y="1830"/>
                      </a:cubicBezTo>
                      <a:cubicBezTo>
                        <a:pt x="4270" y="732"/>
                        <a:pt x="3365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8" name="Google Shape;13935;p129"/>
                <p:cNvSpPr/>
                <p:nvPr/>
              </p:nvSpPr>
              <p:spPr>
                <a:xfrm>
                  <a:off x="4874196" y="4172283"/>
                  <a:ext cx="9336" cy="93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7" h="1187" extrusionOk="0">
                      <a:moveTo>
                        <a:pt x="594" y="1"/>
                      </a:moveTo>
                      <a:cubicBezTo>
                        <a:pt x="267" y="1"/>
                        <a:pt x="1" y="267"/>
                        <a:pt x="1" y="593"/>
                      </a:cubicBezTo>
                      <a:cubicBezTo>
                        <a:pt x="1" y="920"/>
                        <a:pt x="267" y="1186"/>
                        <a:pt x="594" y="1186"/>
                      </a:cubicBezTo>
                      <a:cubicBezTo>
                        <a:pt x="920" y="1186"/>
                        <a:pt x="1186" y="920"/>
                        <a:pt x="1186" y="593"/>
                      </a:cubicBezTo>
                      <a:cubicBezTo>
                        <a:pt x="1186" y="267"/>
                        <a:pt x="920" y="1"/>
                        <a:pt x="594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79" name="Google Shape;13936;p129"/>
            <p:cNvGrpSpPr/>
            <p:nvPr/>
          </p:nvGrpSpPr>
          <p:grpSpPr>
            <a:xfrm>
              <a:off x="3597785" y="3274438"/>
              <a:ext cx="855610" cy="1122100"/>
              <a:chOff x="3597785" y="3274438"/>
              <a:chExt cx="855610" cy="1122100"/>
            </a:xfrm>
          </p:grpSpPr>
          <p:grpSp>
            <p:nvGrpSpPr>
              <p:cNvPr id="180" name="Google Shape;13937;p129"/>
              <p:cNvGrpSpPr/>
              <p:nvPr/>
            </p:nvGrpSpPr>
            <p:grpSpPr>
              <a:xfrm>
                <a:off x="3617857" y="3284717"/>
                <a:ext cx="826785" cy="1099165"/>
                <a:chOff x="3617857" y="3284717"/>
                <a:chExt cx="826785" cy="1099165"/>
              </a:xfrm>
            </p:grpSpPr>
            <p:sp>
              <p:nvSpPr>
                <p:cNvPr id="318" name="Google Shape;13938;p129"/>
                <p:cNvSpPr/>
                <p:nvPr/>
              </p:nvSpPr>
              <p:spPr>
                <a:xfrm>
                  <a:off x="4155028" y="3869354"/>
                  <a:ext cx="289613" cy="5145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823" h="65420" fill="none" extrusionOk="0">
                      <a:moveTo>
                        <a:pt x="5928" y="64827"/>
                      </a:moveTo>
                      <a:lnTo>
                        <a:pt x="6158" y="49755"/>
                      </a:lnTo>
                      <a:lnTo>
                        <a:pt x="8202" y="42327"/>
                      </a:lnTo>
                      <a:lnTo>
                        <a:pt x="8795" y="36351"/>
                      </a:lnTo>
                      <a:lnTo>
                        <a:pt x="8795" y="28912"/>
                      </a:lnTo>
                      <a:lnTo>
                        <a:pt x="3049" y="23347"/>
                      </a:lnTo>
                      <a:lnTo>
                        <a:pt x="0" y="12291"/>
                      </a:lnTo>
                      <a:lnTo>
                        <a:pt x="11601" y="1"/>
                      </a:lnTo>
                      <a:lnTo>
                        <a:pt x="19319" y="4259"/>
                      </a:lnTo>
                      <a:lnTo>
                        <a:pt x="27266" y="11747"/>
                      </a:lnTo>
                      <a:lnTo>
                        <a:pt x="36823" y="15472"/>
                      </a:lnTo>
                      <a:lnTo>
                        <a:pt x="34827" y="25803"/>
                      </a:lnTo>
                      <a:lnTo>
                        <a:pt x="26722" y="36944"/>
                      </a:lnTo>
                      <a:lnTo>
                        <a:pt x="19924" y="49198"/>
                      </a:lnTo>
                      <a:lnTo>
                        <a:pt x="11008" y="60690"/>
                      </a:lnTo>
                      <a:lnTo>
                        <a:pt x="5335" y="65420"/>
                      </a:lnTo>
                    </a:path>
                  </a:pathLst>
                </a:custGeom>
                <a:noFill/>
                <a:ln w="1825" cap="flat" cmpd="sng">
                  <a:solidFill>
                    <a:srgbClr val="A5B7C5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9" name="Google Shape;13939;p129"/>
                <p:cNvSpPr/>
                <p:nvPr/>
              </p:nvSpPr>
              <p:spPr>
                <a:xfrm>
                  <a:off x="3617857" y="3284717"/>
                  <a:ext cx="662957" cy="6859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292" h="87218" fill="none" extrusionOk="0">
                      <a:moveTo>
                        <a:pt x="79900" y="75157"/>
                      </a:moveTo>
                      <a:lnTo>
                        <a:pt x="77916" y="83262"/>
                      </a:lnTo>
                      <a:lnTo>
                        <a:pt x="68299" y="87218"/>
                      </a:lnTo>
                      <a:lnTo>
                        <a:pt x="61610" y="72314"/>
                      </a:lnTo>
                      <a:lnTo>
                        <a:pt x="48376" y="64524"/>
                      </a:lnTo>
                      <a:lnTo>
                        <a:pt x="37489" y="50685"/>
                      </a:lnTo>
                      <a:lnTo>
                        <a:pt x="32771" y="39181"/>
                      </a:lnTo>
                      <a:lnTo>
                        <a:pt x="28525" y="27000"/>
                      </a:lnTo>
                      <a:lnTo>
                        <a:pt x="19779" y="19379"/>
                      </a:lnTo>
                      <a:lnTo>
                        <a:pt x="1" y="14057"/>
                      </a:lnTo>
                      <a:lnTo>
                        <a:pt x="5227" y="0"/>
                      </a:lnTo>
                      <a:lnTo>
                        <a:pt x="40380" y="3605"/>
                      </a:lnTo>
                      <a:lnTo>
                        <a:pt x="53662" y="9254"/>
                      </a:lnTo>
                      <a:lnTo>
                        <a:pt x="56711" y="17734"/>
                      </a:lnTo>
                      <a:lnTo>
                        <a:pt x="69727" y="26177"/>
                      </a:lnTo>
                      <a:lnTo>
                        <a:pt x="84291" y="20649"/>
                      </a:lnTo>
                      <a:lnTo>
                        <a:pt x="79465" y="38165"/>
                      </a:lnTo>
                      <a:lnTo>
                        <a:pt x="72207" y="46960"/>
                      </a:lnTo>
                      <a:lnTo>
                        <a:pt x="64791" y="54677"/>
                      </a:lnTo>
                      <a:lnTo>
                        <a:pt x="54497" y="63206"/>
                      </a:lnTo>
                      <a:lnTo>
                        <a:pt x="62094" y="63556"/>
                      </a:lnTo>
                      <a:lnTo>
                        <a:pt x="66098" y="74335"/>
                      </a:lnTo>
                      <a:close/>
                    </a:path>
                  </a:pathLst>
                </a:custGeom>
                <a:noFill/>
                <a:ln w="1825" cap="flat" cmpd="sng">
                  <a:solidFill>
                    <a:srgbClr val="A5B7C5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0" name="Google Shape;13940;p129"/>
                <p:cNvSpPr/>
                <p:nvPr/>
              </p:nvSpPr>
              <p:spPr>
                <a:xfrm>
                  <a:off x="4230666" y="3943372"/>
                  <a:ext cx="15612" cy="779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5" h="9909" fill="none" extrusionOk="0">
                      <a:moveTo>
                        <a:pt x="1984" y="9908"/>
                      </a:moveTo>
                      <a:lnTo>
                        <a:pt x="0" y="1"/>
                      </a:lnTo>
                    </a:path>
                  </a:pathLst>
                </a:custGeom>
                <a:noFill/>
                <a:ln w="1825" cap="flat" cmpd="sng">
                  <a:solidFill>
                    <a:srgbClr val="A5B7C5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1" name="Google Shape;13941;p129"/>
                <p:cNvSpPr/>
                <p:nvPr/>
              </p:nvSpPr>
              <p:spPr>
                <a:xfrm>
                  <a:off x="4230666" y="3902843"/>
                  <a:ext cx="138817" cy="1169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50" h="14868" fill="none" extrusionOk="0">
                      <a:moveTo>
                        <a:pt x="11952" y="14868"/>
                      </a:moveTo>
                      <a:lnTo>
                        <a:pt x="0" y="4670"/>
                      </a:lnTo>
                      <a:lnTo>
                        <a:pt x="9702" y="1"/>
                      </a:lnTo>
                      <a:lnTo>
                        <a:pt x="17649" y="7489"/>
                      </a:lnTo>
                      <a:close/>
                    </a:path>
                  </a:pathLst>
                </a:custGeom>
                <a:noFill/>
                <a:ln w="1825" cap="flat" cmpd="sng">
                  <a:solidFill>
                    <a:srgbClr val="A5B7C5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2" name="Google Shape;13942;p129"/>
                <p:cNvSpPr/>
                <p:nvPr/>
              </p:nvSpPr>
              <p:spPr>
                <a:xfrm>
                  <a:off x="4234473" y="3939573"/>
                  <a:ext cx="143953" cy="221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303" h="2819" fill="none" extrusionOk="0">
                      <a:moveTo>
                        <a:pt x="0" y="0"/>
                      </a:moveTo>
                      <a:lnTo>
                        <a:pt x="18303" y="2819"/>
                      </a:lnTo>
                    </a:path>
                  </a:pathLst>
                </a:custGeom>
                <a:noFill/>
                <a:ln w="1825" cap="flat" cmpd="sng">
                  <a:solidFill>
                    <a:srgbClr val="A5B7C5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3" name="Google Shape;13943;p129"/>
                <p:cNvSpPr/>
                <p:nvPr/>
              </p:nvSpPr>
              <p:spPr>
                <a:xfrm>
                  <a:off x="4300405" y="4023579"/>
                  <a:ext cx="24264" cy="112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14323" fill="none" extrusionOk="0">
                      <a:moveTo>
                        <a:pt x="0" y="14323"/>
                      </a:moveTo>
                      <a:lnTo>
                        <a:pt x="3085" y="0"/>
                      </a:lnTo>
                    </a:path>
                  </a:pathLst>
                </a:custGeom>
                <a:noFill/>
                <a:ln w="1825" cap="flat" cmpd="sng">
                  <a:solidFill>
                    <a:srgbClr val="A5B7C5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4" name="Google Shape;13944;p129"/>
                <p:cNvSpPr/>
                <p:nvPr/>
              </p:nvSpPr>
              <p:spPr>
                <a:xfrm>
                  <a:off x="4324661" y="4019772"/>
                  <a:ext cx="40544" cy="1401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55" h="17820" fill="none" extrusionOk="0">
                      <a:moveTo>
                        <a:pt x="1" y="1"/>
                      </a:moveTo>
                      <a:lnTo>
                        <a:pt x="5154" y="17819"/>
                      </a:lnTo>
                    </a:path>
                  </a:pathLst>
                </a:custGeom>
                <a:noFill/>
                <a:ln w="1825" cap="flat" cmpd="sng">
                  <a:solidFill>
                    <a:srgbClr val="A5B7C5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5" name="Google Shape;13945;p129"/>
                <p:cNvSpPr/>
                <p:nvPr/>
              </p:nvSpPr>
              <p:spPr>
                <a:xfrm>
                  <a:off x="4324661" y="4019772"/>
                  <a:ext cx="104282" cy="525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59" h="6678" fill="none" extrusionOk="0">
                      <a:moveTo>
                        <a:pt x="1" y="1"/>
                      </a:moveTo>
                      <a:lnTo>
                        <a:pt x="13259" y="6678"/>
                      </a:lnTo>
                    </a:path>
                  </a:pathLst>
                </a:custGeom>
                <a:noFill/>
                <a:ln w="1825" cap="flat" cmpd="sng">
                  <a:solidFill>
                    <a:srgbClr val="A5B7C5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6" name="Google Shape;13946;p129"/>
                <p:cNvSpPr/>
                <p:nvPr/>
              </p:nvSpPr>
              <p:spPr>
                <a:xfrm>
                  <a:off x="4328467" y="3989901"/>
                  <a:ext cx="113421" cy="298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21" h="3799" fill="none" extrusionOk="0">
                      <a:moveTo>
                        <a:pt x="14420" y="0"/>
                      </a:moveTo>
                      <a:lnTo>
                        <a:pt x="1" y="3799"/>
                      </a:lnTo>
                    </a:path>
                  </a:pathLst>
                </a:custGeom>
                <a:noFill/>
                <a:ln w="1825" cap="flat" cmpd="sng">
                  <a:solidFill>
                    <a:srgbClr val="A5B7C5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7" name="Google Shape;13947;p129"/>
                <p:cNvSpPr/>
                <p:nvPr/>
              </p:nvSpPr>
              <p:spPr>
                <a:xfrm>
                  <a:off x="4224193" y="4019772"/>
                  <a:ext cx="23886" cy="76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7" h="9787" fill="none" extrusionOk="0">
                      <a:moveTo>
                        <a:pt x="1" y="9787"/>
                      </a:moveTo>
                      <a:lnTo>
                        <a:pt x="3037" y="1"/>
                      </a:lnTo>
                    </a:path>
                  </a:pathLst>
                </a:custGeom>
                <a:noFill/>
                <a:ln w="1825" cap="flat" cmpd="sng">
                  <a:solidFill>
                    <a:srgbClr val="A5B7C5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8" name="Google Shape;13948;p129"/>
                <p:cNvSpPr/>
                <p:nvPr/>
              </p:nvSpPr>
              <p:spPr>
                <a:xfrm>
                  <a:off x="4248071" y="4019772"/>
                  <a:ext cx="52342" cy="1164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5" h="14807" fill="none" extrusionOk="0">
                      <a:moveTo>
                        <a:pt x="1" y="1"/>
                      </a:moveTo>
                      <a:lnTo>
                        <a:pt x="6654" y="14807"/>
                      </a:lnTo>
                    </a:path>
                  </a:pathLst>
                </a:custGeom>
                <a:noFill/>
                <a:ln w="1825" cap="flat" cmpd="sng">
                  <a:solidFill>
                    <a:srgbClr val="A5B7C5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9" name="Google Shape;13949;p129"/>
                <p:cNvSpPr/>
                <p:nvPr/>
              </p:nvSpPr>
              <p:spPr>
                <a:xfrm>
                  <a:off x="4300405" y="4138982"/>
                  <a:ext cx="6567" cy="1190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5" h="15134" fill="none" extrusionOk="0">
                      <a:moveTo>
                        <a:pt x="0" y="1"/>
                      </a:moveTo>
                      <a:lnTo>
                        <a:pt x="835" y="15134"/>
                      </a:lnTo>
                    </a:path>
                  </a:pathLst>
                </a:custGeom>
                <a:noFill/>
                <a:ln w="1825" cap="flat" cmpd="sng">
                  <a:solidFill>
                    <a:srgbClr val="A5B7C5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0" name="Google Shape;13950;p129"/>
                <p:cNvSpPr/>
                <p:nvPr/>
              </p:nvSpPr>
              <p:spPr>
                <a:xfrm>
                  <a:off x="4219726" y="4200164"/>
                  <a:ext cx="85343" cy="605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51" h="7694" fill="none" extrusionOk="0">
                      <a:moveTo>
                        <a:pt x="0" y="0"/>
                      </a:moveTo>
                      <a:lnTo>
                        <a:pt x="10851" y="7694"/>
                      </a:lnTo>
                    </a:path>
                  </a:pathLst>
                </a:custGeom>
                <a:noFill/>
                <a:ln w="1825" cap="flat" cmpd="sng">
                  <a:solidFill>
                    <a:srgbClr val="A5B7C5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1" name="Google Shape;13951;p129"/>
                <p:cNvSpPr/>
                <p:nvPr/>
              </p:nvSpPr>
              <p:spPr>
                <a:xfrm>
                  <a:off x="4223430" y="4137275"/>
                  <a:ext cx="81930" cy="151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17" h="1924" fill="none" extrusionOk="0">
                      <a:moveTo>
                        <a:pt x="1" y="1923"/>
                      </a:moveTo>
                      <a:lnTo>
                        <a:pt x="10416" y="0"/>
                      </a:lnTo>
                    </a:path>
                  </a:pathLst>
                </a:custGeom>
                <a:noFill/>
                <a:ln w="1825" cap="flat" cmpd="sng">
                  <a:solidFill>
                    <a:srgbClr val="A5B7C5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2" name="Google Shape;13952;p129"/>
                <p:cNvSpPr/>
                <p:nvPr/>
              </p:nvSpPr>
              <p:spPr>
                <a:xfrm>
                  <a:off x="4303638" y="4138982"/>
                  <a:ext cx="59947" cy="238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22" h="3038" fill="none" extrusionOk="0">
                      <a:moveTo>
                        <a:pt x="7621" y="3037"/>
                      </a:moveTo>
                      <a:lnTo>
                        <a:pt x="0" y="1"/>
                      </a:lnTo>
                    </a:path>
                  </a:pathLst>
                </a:custGeom>
                <a:noFill/>
                <a:ln w="1825" cap="flat" cmpd="sng">
                  <a:solidFill>
                    <a:srgbClr val="A5B7C5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3" name="Google Shape;13953;p129"/>
                <p:cNvSpPr/>
                <p:nvPr/>
              </p:nvSpPr>
              <p:spPr>
                <a:xfrm>
                  <a:off x="4201644" y="4267237"/>
                  <a:ext cx="39970" cy="771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82" h="9811" fill="none" extrusionOk="0">
                      <a:moveTo>
                        <a:pt x="1" y="0"/>
                      </a:moveTo>
                      <a:lnTo>
                        <a:pt x="5081" y="9811"/>
                      </a:lnTo>
                    </a:path>
                  </a:pathLst>
                </a:custGeom>
                <a:noFill/>
                <a:ln w="1825" cap="flat" cmpd="sng">
                  <a:solidFill>
                    <a:srgbClr val="A5B7C5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4" name="Google Shape;13954;p129"/>
                <p:cNvSpPr/>
                <p:nvPr/>
              </p:nvSpPr>
              <p:spPr>
                <a:xfrm>
                  <a:off x="4203831" y="4258003"/>
                  <a:ext cx="103142" cy="92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14" h="1175" fill="none" extrusionOk="0">
                      <a:moveTo>
                        <a:pt x="1" y="1174"/>
                      </a:moveTo>
                      <a:lnTo>
                        <a:pt x="13114" y="1"/>
                      </a:lnTo>
                    </a:path>
                  </a:pathLst>
                </a:custGeom>
                <a:noFill/>
                <a:ln w="1825" cap="flat" cmpd="sng">
                  <a:solidFill>
                    <a:srgbClr val="A5B7C5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5" name="Google Shape;13955;p129"/>
                <p:cNvSpPr/>
                <p:nvPr/>
              </p:nvSpPr>
              <p:spPr>
                <a:xfrm>
                  <a:off x="4179001" y="3943372"/>
                  <a:ext cx="51673" cy="1049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0" h="13344" fill="none" extrusionOk="0">
                      <a:moveTo>
                        <a:pt x="1" y="13344"/>
                      </a:moveTo>
                      <a:lnTo>
                        <a:pt x="6569" y="1"/>
                      </a:lnTo>
                    </a:path>
                  </a:pathLst>
                </a:custGeom>
                <a:noFill/>
                <a:ln w="1825" cap="flat" cmpd="sng">
                  <a:solidFill>
                    <a:srgbClr val="A5B7C5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6" name="Google Shape;13956;p129"/>
                <p:cNvSpPr/>
                <p:nvPr/>
              </p:nvSpPr>
              <p:spPr>
                <a:xfrm>
                  <a:off x="4248071" y="4019772"/>
                  <a:ext cx="76597" cy="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39" h="1" fill="none" extrusionOk="0">
                      <a:moveTo>
                        <a:pt x="1" y="1"/>
                      </a:moveTo>
                      <a:lnTo>
                        <a:pt x="9739" y="1"/>
                      </a:lnTo>
                    </a:path>
                  </a:pathLst>
                </a:custGeom>
                <a:noFill/>
                <a:ln w="1825" cap="flat" cmpd="sng">
                  <a:solidFill>
                    <a:srgbClr val="A5B7C5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7" name="Google Shape;13957;p129"/>
                <p:cNvSpPr/>
                <p:nvPr/>
              </p:nvSpPr>
              <p:spPr>
                <a:xfrm>
                  <a:off x="4219529" y="4138982"/>
                  <a:ext cx="84116" cy="632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95" h="8046" fill="none" extrusionOk="0">
                      <a:moveTo>
                        <a:pt x="1" y="8045"/>
                      </a:moveTo>
                      <a:lnTo>
                        <a:pt x="10694" y="1"/>
                      </a:lnTo>
                    </a:path>
                  </a:pathLst>
                </a:custGeom>
                <a:noFill/>
                <a:ln w="1825" cap="flat" cmpd="sng">
                  <a:solidFill>
                    <a:srgbClr val="A5B7C5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8" name="Google Shape;13958;p129"/>
                <p:cNvSpPr/>
                <p:nvPr/>
              </p:nvSpPr>
              <p:spPr>
                <a:xfrm>
                  <a:off x="3654964" y="3289853"/>
                  <a:ext cx="46820" cy="638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53" h="8118" fill="none" extrusionOk="0">
                      <a:moveTo>
                        <a:pt x="1" y="0"/>
                      </a:moveTo>
                      <a:lnTo>
                        <a:pt x="5952" y="8117"/>
                      </a:lnTo>
                    </a:path>
                  </a:pathLst>
                </a:custGeom>
                <a:noFill/>
                <a:ln w="1825" cap="flat" cmpd="sng">
                  <a:solidFill>
                    <a:srgbClr val="A5B7C5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9" name="Google Shape;13959;p129"/>
                <p:cNvSpPr/>
                <p:nvPr/>
              </p:nvSpPr>
              <p:spPr>
                <a:xfrm>
                  <a:off x="3619760" y="3353693"/>
                  <a:ext cx="85736" cy="367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01" h="4670" fill="none" extrusionOk="0">
                      <a:moveTo>
                        <a:pt x="1" y="4670"/>
                      </a:moveTo>
                      <a:lnTo>
                        <a:pt x="10900" y="0"/>
                      </a:lnTo>
                    </a:path>
                  </a:pathLst>
                </a:custGeom>
                <a:noFill/>
                <a:ln w="1825" cap="flat" cmpd="sng">
                  <a:solidFill>
                    <a:srgbClr val="A5B7C5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0" name="Google Shape;13960;p129"/>
                <p:cNvSpPr/>
                <p:nvPr/>
              </p:nvSpPr>
              <p:spPr>
                <a:xfrm>
                  <a:off x="3703011" y="3354739"/>
                  <a:ext cx="70415" cy="7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53" h="10089" fill="none" extrusionOk="0">
                      <a:moveTo>
                        <a:pt x="1" y="0"/>
                      </a:moveTo>
                      <a:lnTo>
                        <a:pt x="8952" y="10089"/>
                      </a:lnTo>
                    </a:path>
                  </a:pathLst>
                </a:custGeom>
                <a:noFill/>
                <a:ln w="1825" cap="flat" cmpd="sng">
                  <a:solidFill>
                    <a:srgbClr val="A5B7C5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1" name="Google Shape;13961;p129"/>
                <p:cNvSpPr/>
                <p:nvPr/>
              </p:nvSpPr>
              <p:spPr>
                <a:xfrm>
                  <a:off x="3779884" y="3366443"/>
                  <a:ext cx="34449" cy="676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0" h="8601" fill="none" extrusionOk="0">
                      <a:moveTo>
                        <a:pt x="1" y="8601"/>
                      </a:moveTo>
                      <a:lnTo>
                        <a:pt x="4380" y="0"/>
                      </a:lnTo>
                    </a:path>
                  </a:pathLst>
                </a:custGeom>
                <a:noFill/>
                <a:ln w="1825" cap="flat" cmpd="sng">
                  <a:solidFill>
                    <a:srgbClr val="A5B7C5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2" name="Google Shape;13962;p129"/>
                <p:cNvSpPr/>
                <p:nvPr/>
              </p:nvSpPr>
              <p:spPr>
                <a:xfrm>
                  <a:off x="3701776" y="3353693"/>
                  <a:ext cx="116363" cy="127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95" h="1622" fill="none" extrusionOk="0">
                      <a:moveTo>
                        <a:pt x="14795" y="1621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 w="1825" cap="flat" cmpd="sng">
                  <a:solidFill>
                    <a:srgbClr val="A5B7C5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3" name="Google Shape;13963;p129"/>
                <p:cNvSpPr/>
                <p:nvPr/>
              </p:nvSpPr>
              <p:spPr>
                <a:xfrm>
                  <a:off x="3701776" y="3313063"/>
                  <a:ext cx="227204" cy="406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888" h="5167" fill="none" extrusionOk="0">
                      <a:moveTo>
                        <a:pt x="28887" y="1"/>
                      </a:moveTo>
                      <a:lnTo>
                        <a:pt x="0" y="5166"/>
                      </a:lnTo>
                    </a:path>
                  </a:pathLst>
                </a:custGeom>
                <a:noFill/>
                <a:ln w="1825" cap="flat" cmpd="sng">
                  <a:solidFill>
                    <a:srgbClr val="A5B7C5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4" name="Google Shape;13964;p129"/>
                <p:cNvSpPr/>
                <p:nvPr/>
              </p:nvSpPr>
              <p:spPr>
                <a:xfrm>
                  <a:off x="3888633" y="3313063"/>
                  <a:ext cx="40347" cy="1144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30" h="14554" fill="none" extrusionOk="0">
                      <a:moveTo>
                        <a:pt x="5129" y="1"/>
                      </a:moveTo>
                      <a:lnTo>
                        <a:pt x="0" y="14553"/>
                      </a:lnTo>
                    </a:path>
                  </a:pathLst>
                </a:custGeom>
                <a:noFill/>
                <a:ln w="1825" cap="flat" cmpd="sng">
                  <a:solidFill>
                    <a:srgbClr val="A5B7C5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5" name="Google Shape;13965;p129"/>
                <p:cNvSpPr/>
                <p:nvPr/>
              </p:nvSpPr>
              <p:spPr>
                <a:xfrm>
                  <a:off x="3814325" y="3366443"/>
                  <a:ext cx="74316" cy="610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49" h="7767" fill="none" extrusionOk="0">
                      <a:moveTo>
                        <a:pt x="1" y="0"/>
                      </a:moveTo>
                      <a:lnTo>
                        <a:pt x="9448" y="7766"/>
                      </a:lnTo>
                    </a:path>
                  </a:pathLst>
                </a:custGeom>
                <a:noFill/>
                <a:ln w="1825" cap="flat" cmpd="sng">
                  <a:solidFill>
                    <a:srgbClr val="A5B7C5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6" name="Google Shape;13966;p129"/>
                <p:cNvSpPr/>
                <p:nvPr/>
              </p:nvSpPr>
              <p:spPr>
                <a:xfrm>
                  <a:off x="3838399" y="3427522"/>
                  <a:ext cx="50242" cy="677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8" h="8614" fill="none" extrusionOk="0">
                      <a:moveTo>
                        <a:pt x="0" y="8613"/>
                      </a:moveTo>
                      <a:lnTo>
                        <a:pt x="6387" y="0"/>
                      </a:lnTo>
                    </a:path>
                  </a:pathLst>
                </a:custGeom>
                <a:noFill/>
                <a:ln w="1825" cap="flat" cmpd="sng">
                  <a:solidFill>
                    <a:srgbClr val="A5B7C5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7" name="Google Shape;13967;p129"/>
                <p:cNvSpPr/>
                <p:nvPr/>
              </p:nvSpPr>
              <p:spPr>
                <a:xfrm>
                  <a:off x="3814325" y="3313063"/>
                  <a:ext cx="114656" cy="533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78" h="6788" fill="none" extrusionOk="0">
                      <a:moveTo>
                        <a:pt x="1" y="6787"/>
                      </a:moveTo>
                      <a:lnTo>
                        <a:pt x="14577" y="1"/>
                      </a:lnTo>
                    </a:path>
                  </a:pathLst>
                </a:custGeom>
                <a:noFill/>
                <a:ln w="1825" cap="flat" cmpd="sng">
                  <a:solidFill>
                    <a:srgbClr val="A5B7C5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8" name="Google Shape;13968;p129"/>
                <p:cNvSpPr/>
                <p:nvPr/>
              </p:nvSpPr>
              <p:spPr>
                <a:xfrm>
                  <a:off x="3888633" y="3427522"/>
                  <a:ext cx="55377" cy="76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1" h="9690" fill="none" extrusionOk="0">
                      <a:moveTo>
                        <a:pt x="0" y="0"/>
                      </a:moveTo>
                      <a:lnTo>
                        <a:pt x="7041" y="9690"/>
                      </a:lnTo>
                    </a:path>
                  </a:pathLst>
                </a:custGeom>
                <a:noFill/>
                <a:ln w="1825" cap="flat" cmpd="sng">
                  <a:solidFill>
                    <a:srgbClr val="A5B7C5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9" name="Google Shape;13969;p129"/>
                <p:cNvSpPr/>
                <p:nvPr/>
              </p:nvSpPr>
              <p:spPr>
                <a:xfrm>
                  <a:off x="3944003" y="3406208"/>
                  <a:ext cx="40631" cy="975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6" h="12400" fill="none" extrusionOk="0">
                      <a:moveTo>
                        <a:pt x="1" y="12400"/>
                      </a:moveTo>
                      <a:lnTo>
                        <a:pt x="5166" y="1"/>
                      </a:lnTo>
                    </a:path>
                  </a:pathLst>
                </a:custGeom>
                <a:noFill/>
                <a:ln w="1825" cap="flat" cmpd="sng">
                  <a:solidFill>
                    <a:srgbClr val="A5B7C5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0" name="Google Shape;13970;p129"/>
                <p:cNvSpPr/>
                <p:nvPr/>
              </p:nvSpPr>
              <p:spPr>
                <a:xfrm>
                  <a:off x="3984625" y="3357500"/>
                  <a:ext cx="55291" cy="487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30" h="6194" fill="none" extrusionOk="0">
                      <a:moveTo>
                        <a:pt x="1" y="6194"/>
                      </a:moveTo>
                      <a:lnTo>
                        <a:pt x="7029" y="0"/>
                      </a:lnTo>
                    </a:path>
                  </a:pathLst>
                </a:custGeom>
                <a:noFill/>
                <a:ln w="1825" cap="flat" cmpd="sng">
                  <a:solidFill>
                    <a:srgbClr val="A5B7C5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1" name="Google Shape;13971;p129"/>
                <p:cNvSpPr/>
                <p:nvPr/>
              </p:nvSpPr>
              <p:spPr>
                <a:xfrm>
                  <a:off x="3888633" y="3406208"/>
                  <a:ext cx="96000" cy="213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06" h="2711" fill="none" extrusionOk="0">
                      <a:moveTo>
                        <a:pt x="0" y="2710"/>
                      </a:moveTo>
                      <a:lnTo>
                        <a:pt x="12206" y="1"/>
                      </a:lnTo>
                    </a:path>
                  </a:pathLst>
                </a:custGeom>
                <a:noFill/>
                <a:ln w="1825" cap="flat" cmpd="sng">
                  <a:solidFill>
                    <a:srgbClr val="A5B7C5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2" name="Google Shape;13972;p129"/>
                <p:cNvSpPr/>
                <p:nvPr/>
              </p:nvSpPr>
              <p:spPr>
                <a:xfrm>
                  <a:off x="3984625" y="3406208"/>
                  <a:ext cx="42251" cy="1363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72" h="17336" fill="none" extrusionOk="0">
                      <a:moveTo>
                        <a:pt x="1" y="1"/>
                      </a:moveTo>
                      <a:lnTo>
                        <a:pt x="5372" y="17335"/>
                      </a:lnTo>
                    </a:path>
                  </a:pathLst>
                </a:custGeom>
                <a:noFill/>
                <a:ln w="1825" cap="flat" cmpd="sng">
                  <a:solidFill>
                    <a:srgbClr val="A5B7C5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3" name="Google Shape;13973;p129"/>
                <p:cNvSpPr/>
                <p:nvPr/>
              </p:nvSpPr>
              <p:spPr>
                <a:xfrm>
                  <a:off x="4026868" y="3427522"/>
                  <a:ext cx="35597" cy="115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26" h="14626" fill="none" extrusionOk="0">
                      <a:moveTo>
                        <a:pt x="1" y="14625"/>
                      </a:moveTo>
                      <a:lnTo>
                        <a:pt x="4525" y="0"/>
                      </a:lnTo>
                    </a:path>
                  </a:pathLst>
                </a:custGeom>
                <a:noFill/>
                <a:ln w="1825" cap="flat" cmpd="sng">
                  <a:solidFill>
                    <a:srgbClr val="A5B7C5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4" name="Google Shape;13974;p129"/>
                <p:cNvSpPr/>
                <p:nvPr/>
              </p:nvSpPr>
              <p:spPr>
                <a:xfrm>
                  <a:off x="3876261" y="3542548"/>
                  <a:ext cx="150615" cy="520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50" h="6618" fill="none" extrusionOk="0">
                      <a:moveTo>
                        <a:pt x="1" y="6617"/>
                      </a:moveTo>
                      <a:lnTo>
                        <a:pt x="19150" y="0"/>
                      </a:lnTo>
                    </a:path>
                  </a:pathLst>
                </a:custGeom>
                <a:noFill/>
                <a:ln w="1825" cap="flat" cmpd="sng">
                  <a:solidFill>
                    <a:srgbClr val="A5B7C5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5" name="Google Shape;13975;p129"/>
                <p:cNvSpPr/>
                <p:nvPr/>
              </p:nvSpPr>
              <p:spPr>
                <a:xfrm>
                  <a:off x="4006702" y="3542548"/>
                  <a:ext cx="20174" cy="990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5" h="12593" fill="none" extrusionOk="0">
                      <a:moveTo>
                        <a:pt x="2565" y="0"/>
                      </a:moveTo>
                      <a:lnTo>
                        <a:pt x="0" y="12593"/>
                      </a:lnTo>
                    </a:path>
                  </a:pathLst>
                </a:custGeom>
                <a:noFill/>
                <a:ln w="1825" cap="flat" cmpd="sng">
                  <a:solidFill>
                    <a:srgbClr val="A5B7C5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6" name="Google Shape;13976;p129"/>
                <p:cNvSpPr/>
                <p:nvPr/>
              </p:nvSpPr>
              <p:spPr>
                <a:xfrm>
                  <a:off x="3912700" y="3641584"/>
                  <a:ext cx="97817" cy="417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37" h="5312" fill="none" extrusionOk="0">
                      <a:moveTo>
                        <a:pt x="1" y="5311"/>
                      </a:moveTo>
                      <a:lnTo>
                        <a:pt x="12436" y="1"/>
                      </a:lnTo>
                    </a:path>
                  </a:pathLst>
                </a:custGeom>
                <a:noFill/>
                <a:ln w="1825" cap="flat" cmpd="sng">
                  <a:solidFill>
                    <a:srgbClr val="A5B7C5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7" name="Google Shape;13977;p129"/>
                <p:cNvSpPr/>
                <p:nvPr/>
              </p:nvSpPr>
              <p:spPr>
                <a:xfrm>
                  <a:off x="3875601" y="3503726"/>
                  <a:ext cx="68410" cy="891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8" h="11336" fill="none" extrusionOk="0">
                      <a:moveTo>
                        <a:pt x="8698" y="1"/>
                      </a:moveTo>
                      <a:lnTo>
                        <a:pt x="0" y="11335"/>
                      </a:lnTo>
                    </a:path>
                  </a:pathLst>
                </a:custGeom>
                <a:noFill/>
                <a:ln w="1825" cap="flat" cmpd="sng">
                  <a:solidFill>
                    <a:srgbClr val="A5B7C5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8" name="Google Shape;13978;p129"/>
                <p:cNvSpPr/>
                <p:nvPr/>
              </p:nvSpPr>
              <p:spPr>
                <a:xfrm>
                  <a:off x="3944003" y="3503726"/>
                  <a:ext cx="89441" cy="361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72" h="4598" fill="none" extrusionOk="0">
                      <a:moveTo>
                        <a:pt x="1" y="1"/>
                      </a:moveTo>
                      <a:lnTo>
                        <a:pt x="11372" y="4598"/>
                      </a:lnTo>
                    </a:path>
                  </a:pathLst>
                </a:custGeom>
                <a:noFill/>
                <a:ln w="1825" cap="flat" cmpd="sng">
                  <a:solidFill>
                    <a:srgbClr val="A5B7C5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9" name="Google Shape;13979;p129"/>
                <p:cNvSpPr/>
                <p:nvPr/>
              </p:nvSpPr>
              <p:spPr>
                <a:xfrm>
                  <a:off x="4033436" y="3490599"/>
                  <a:ext cx="132824" cy="492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88" h="6267" fill="none" extrusionOk="0">
                      <a:moveTo>
                        <a:pt x="1" y="6267"/>
                      </a:moveTo>
                      <a:lnTo>
                        <a:pt x="16888" y="0"/>
                      </a:lnTo>
                    </a:path>
                  </a:pathLst>
                </a:custGeom>
                <a:noFill/>
                <a:ln w="1825" cap="flat" cmpd="sng">
                  <a:solidFill>
                    <a:srgbClr val="A5B7C5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0" name="Google Shape;13980;p129"/>
                <p:cNvSpPr/>
                <p:nvPr/>
              </p:nvSpPr>
              <p:spPr>
                <a:xfrm>
                  <a:off x="4166252" y="3490599"/>
                  <a:ext cx="73459" cy="955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40" h="12146" fill="none" extrusionOk="0">
                      <a:moveTo>
                        <a:pt x="1" y="0"/>
                      </a:moveTo>
                      <a:lnTo>
                        <a:pt x="9339" y="12146"/>
                      </a:lnTo>
                    </a:path>
                  </a:pathLst>
                </a:custGeom>
                <a:noFill/>
                <a:ln w="1825" cap="flat" cmpd="sng">
                  <a:solidFill>
                    <a:srgbClr val="A5B7C5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1" name="Google Shape;13981;p129"/>
                <p:cNvSpPr/>
                <p:nvPr/>
              </p:nvSpPr>
              <p:spPr>
                <a:xfrm>
                  <a:off x="4027726" y="3539882"/>
                  <a:ext cx="211985" cy="399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53" h="5082" fill="none" extrusionOk="0">
                      <a:moveTo>
                        <a:pt x="26952" y="5081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1825" cap="flat" cmpd="sng">
                  <a:solidFill>
                    <a:srgbClr val="A5B7C5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2" name="Google Shape;13982;p129"/>
                <p:cNvSpPr/>
                <p:nvPr/>
              </p:nvSpPr>
              <p:spPr>
                <a:xfrm>
                  <a:off x="4027726" y="3539882"/>
                  <a:ext cx="99720" cy="1748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9" h="22235" fill="none" extrusionOk="0">
                      <a:moveTo>
                        <a:pt x="1" y="1"/>
                      </a:moveTo>
                      <a:lnTo>
                        <a:pt x="12678" y="22234"/>
                      </a:lnTo>
                    </a:path>
                  </a:pathLst>
                </a:custGeom>
                <a:noFill/>
                <a:ln w="1825" cap="flat" cmpd="sng">
                  <a:solidFill>
                    <a:srgbClr val="A5B7C5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3" name="Google Shape;13983;p129"/>
                <p:cNvSpPr/>
                <p:nvPr/>
              </p:nvSpPr>
              <p:spPr>
                <a:xfrm>
                  <a:off x="4027726" y="3539882"/>
                  <a:ext cx="159754" cy="1117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12" h="14203" fill="none" extrusionOk="0">
                      <a:moveTo>
                        <a:pt x="1" y="1"/>
                      </a:moveTo>
                      <a:lnTo>
                        <a:pt x="20311" y="14202"/>
                      </a:lnTo>
                    </a:path>
                  </a:pathLst>
                </a:custGeom>
                <a:noFill/>
                <a:ln w="1825" cap="flat" cmpd="sng">
                  <a:solidFill>
                    <a:srgbClr val="A5B7C5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4" name="Google Shape;13984;p129"/>
                <p:cNvSpPr/>
                <p:nvPr/>
              </p:nvSpPr>
              <p:spPr>
                <a:xfrm>
                  <a:off x="4006702" y="3641584"/>
                  <a:ext cx="120743" cy="731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2" h="9304" fill="none" extrusionOk="0">
                      <a:moveTo>
                        <a:pt x="0" y="1"/>
                      </a:moveTo>
                      <a:lnTo>
                        <a:pt x="15351" y="9303"/>
                      </a:lnTo>
                    </a:path>
                  </a:pathLst>
                </a:custGeom>
                <a:noFill/>
                <a:ln w="1825" cap="flat" cmpd="sng">
                  <a:solidFill>
                    <a:srgbClr val="A5B7C5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5" name="Google Shape;13985;p129"/>
                <p:cNvSpPr/>
                <p:nvPr/>
              </p:nvSpPr>
              <p:spPr>
                <a:xfrm>
                  <a:off x="4006702" y="3641584"/>
                  <a:ext cx="39773" cy="1402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57" h="17832" fill="none" extrusionOk="0">
                      <a:moveTo>
                        <a:pt x="5057" y="17832"/>
                      </a:moveTo>
                      <a:lnTo>
                        <a:pt x="0" y="1"/>
                      </a:lnTo>
                    </a:path>
                  </a:pathLst>
                </a:custGeom>
                <a:noFill/>
                <a:ln w="1825" cap="flat" cmpd="sng">
                  <a:solidFill>
                    <a:srgbClr val="A5B7C5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6" name="Google Shape;13986;p129"/>
                <p:cNvSpPr/>
                <p:nvPr/>
              </p:nvSpPr>
              <p:spPr>
                <a:xfrm>
                  <a:off x="3996423" y="3784585"/>
                  <a:ext cx="51862" cy="102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4" h="1307" fill="none" extrusionOk="0">
                      <a:moveTo>
                        <a:pt x="1" y="1307"/>
                      </a:moveTo>
                      <a:lnTo>
                        <a:pt x="6594" y="0"/>
                      </a:lnTo>
                    </a:path>
                  </a:pathLst>
                </a:custGeom>
                <a:noFill/>
                <a:ln w="1825" cap="flat" cmpd="sng">
                  <a:solidFill>
                    <a:srgbClr val="A5B7C5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7" name="Google Shape;13987;p129"/>
                <p:cNvSpPr/>
                <p:nvPr/>
              </p:nvSpPr>
              <p:spPr>
                <a:xfrm>
                  <a:off x="4048277" y="3784585"/>
                  <a:ext cx="47583" cy="688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0" h="8759" fill="none" extrusionOk="0">
                      <a:moveTo>
                        <a:pt x="1" y="0"/>
                      </a:moveTo>
                      <a:lnTo>
                        <a:pt x="6049" y="8758"/>
                      </a:lnTo>
                    </a:path>
                  </a:pathLst>
                </a:custGeom>
                <a:noFill/>
                <a:ln w="1825" cap="flat" cmpd="sng">
                  <a:solidFill>
                    <a:srgbClr val="A5B7C5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8" name="Google Shape;13988;p129"/>
                <p:cNvSpPr/>
                <p:nvPr/>
              </p:nvSpPr>
              <p:spPr>
                <a:xfrm>
                  <a:off x="4095947" y="3788392"/>
                  <a:ext cx="10280" cy="648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7" h="8251" fill="none" extrusionOk="0">
                      <a:moveTo>
                        <a:pt x="0" y="8250"/>
                      </a:moveTo>
                      <a:lnTo>
                        <a:pt x="1307" y="0"/>
                      </a:lnTo>
                    </a:path>
                  </a:pathLst>
                </a:custGeom>
                <a:noFill/>
                <a:ln w="1825" cap="flat" cmpd="sng">
                  <a:solidFill>
                    <a:srgbClr val="A5B7C5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9" name="Google Shape;13989;p129"/>
                <p:cNvSpPr/>
                <p:nvPr/>
              </p:nvSpPr>
              <p:spPr>
                <a:xfrm>
                  <a:off x="4095852" y="3853467"/>
                  <a:ext cx="45672" cy="158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07" h="2021" fill="none" extrusionOk="0">
                      <a:moveTo>
                        <a:pt x="0" y="0"/>
                      </a:moveTo>
                      <a:lnTo>
                        <a:pt x="5807" y="2021"/>
                      </a:lnTo>
                    </a:path>
                  </a:pathLst>
                </a:custGeom>
                <a:noFill/>
                <a:ln w="1825" cap="flat" cmpd="sng">
                  <a:solidFill>
                    <a:srgbClr val="A5B7C5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0" name="Google Shape;13990;p129"/>
                <p:cNvSpPr/>
                <p:nvPr/>
              </p:nvSpPr>
              <p:spPr>
                <a:xfrm>
                  <a:off x="4138567" y="3868308"/>
                  <a:ext cx="16469" cy="1017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" h="12932" fill="none" extrusionOk="0">
                      <a:moveTo>
                        <a:pt x="1" y="1"/>
                      </a:moveTo>
                      <a:lnTo>
                        <a:pt x="2093" y="12932"/>
                      </a:lnTo>
                    </a:path>
                  </a:pathLst>
                </a:custGeom>
                <a:noFill/>
                <a:ln w="1825" cap="flat" cmpd="sng">
                  <a:solidFill>
                    <a:srgbClr val="A5B7C5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1" name="Google Shape;13991;p129"/>
                <p:cNvSpPr/>
                <p:nvPr/>
              </p:nvSpPr>
              <p:spPr>
                <a:xfrm>
                  <a:off x="3875601" y="3592876"/>
                  <a:ext cx="131110" cy="487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70" h="6194" fill="none" extrusionOk="0">
                      <a:moveTo>
                        <a:pt x="0" y="0"/>
                      </a:moveTo>
                      <a:lnTo>
                        <a:pt x="16669" y="6194"/>
                      </a:lnTo>
                    </a:path>
                  </a:pathLst>
                </a:custGeom>
                <a:noFill/>
                <a:ln w="1825" cap="flat" cmpd="sng">
                  <a:solidFill>
                    <a:srgbClr val="A5B7C5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2" name="Google Shape;13992;p129"/>
                <p:cNvSpPr/>
                <p:nvPr/>
              </p:nvSpPr>
              <p:spPr>
                <a:xfrm>
                  <a:off x="4164828" y="3394410"/>
                  <a:ext cx="26458" cy="931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64" h="11844" fill="none" extrusionOk="0">
                      <a:moveTo>
                        <a:pt x="0" y="11843"/>
                      </a:moveTo>
                      <a:lnTo>
                        <a:pt x="3363" y="1"/>
                      </a:lnTo>
                    </a:path>
                  </a:pathLst>
                </a:custGeom>
                <a:noFill/>
                <a:ln w="1825" cap="flat" cmpd="sng">
                  <a:solidFill>
                    <a:srgbClr val="A5B7C5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3" name="Google Shape;13993;p129"/>
                <p:cNvSpPr/>
                <p:nvPr/>
              </p:nvSpPr>
              <p:spPr>
                <a:xfrm>
                  <a:off x="4191278" y="3394410"/>
                  <a:ext cx="86586" cy="527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09" h="6703" fill="none" extrusionOk="0">
                      <a:moveTo>
                        <a:pt x="0" y="1"/>
                      </a:moveTo>
                      <a:lnTo>
                        <a:pt x="11008" y="6702"/>
                      </a:lnTo>
                    </a:path>
                  </a:pathLst>
                </a:custGeom>
                <a:noFill/>
                <a:ln w="1825" cap="flat" cmpd="sng">
                  <a:solidFill>
                    <a:srgbClr val="A5B7C5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81" name="Google Shape;13994;p129"/>
              <p:cNvGrpSpPr/>
              <p:nvPr/>
            </p:nvGrpSpPr>
            <p:grpSpPr>
              <a:xfrm>
                <a:off x="4180904" y="4251758"/>
                <a:ext cx="37783" cy="32420"/>
                <a:chOff x="4180904" y="4251758"/>
                <a:chExt cx="37783" cy="32420"/>
              </a:xfrm>
            </p:grpSpPr>
            <p:sp>
              <p:nvSpPr>
                <p:cNvPr id="316" name="Google Shape;13995;p129"/>
                <p:cNvSpPr/>
                <p:nvPr/>
              </p:nvSpPr>
              <p:spPr>
                <a:xfrm>
                  <a:off x="4180904" y="4251758"/>
                  <a:ext cx="37783" cy="324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4" h="4122" extrusionOk="0">
                      <a:moveTo>
                        <a:pt x="2738" y="0"/>
                      </a:moveTo>
                      <a:cubicBezTo>
                        <a:pt x="2231" y="0"/>
                        <a:pt x="1715" y="190"/>
                        <a:pt x="1295" y="613"/>
                      </a:cubicBezTo>
                      <a:cubicBezTo>
                        <a:pt x="1" y="1908"/>
                        <a:pt x="920" y="4121"/>
                        <a:pt x="2759" y="4121"/>
                      </a:cubicBezTo>
                      <a:cubicBezTo>
                        <a:pt x="3884" y="4109"/>
                        <a:pt x="4803" y="3190"/>
                        <a:pt x="4803" y="2065"/>
                      </a:cubicBezTo>
                      <a:cubicBezTo>
                        <a:pt x="4803" y="823"/>
                        <a:pt x="3792" y="0"/>
                        <a:pt x="2738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7" name="Google Shape;13996;p129"/>
                <p:cNvSpPr/>
                <p:nvPr/>
              </p:nvSpPr>
              <p:spPr>
                <a:xfrm>
                  <a:off x="4196037" y="4261432"/>
                  <a:ext cx="13040" cy="130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" h="1658" extrusionOk="0">
                      <a:moveTo>
                        <a:pt x="835" y="0"/>
                      </a:moveTo>
                      <a:cubicBezTo>
                        <a:pt x="375" y="0"/>
                        <a:pt x="0" y="375"/>
                        <a:pt x="0" y="835"/>
                      </a:cubicBezTo>
                      <a:cubicBezTo>
                        <a:pt x="0" y="1295"/>
                        <a:pt x="375" y="1658"/>
                        <a:pt x="835" y="1658"/>
                      </a:cubicBezTo>
                      <a:cubicBezTo>
                        <a:pt x="1282" y="1658"/>
                        <a:pt x="1657" y="1295"/>
                        <a:pt x="1657" y="835"/>
                      </a:cubicBezTo>
                      <a:cubicBezTo>
                        <a:pt x="1657" y="375"/>
                        <a:pt x="1282" y="0"/>
                        <a:pt x="835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82" name="Google Shape;13997;p129"/>
              <p:cNvGrpSpPr/>
              <p:nvPr/>
            </p:nvGrpSpPr>
            <p:grpSpPr>
              <a:xfrm>
                <a:off x="4201644" y="4081324"/>
                <a:ext cx="37783" cy="32364"/>
                <a:chOff x="4201644" y="4081324"/>
                <a:chExt cx="37783" cy="32364"/>
              </a:xfrm>
            </p:grpSpPr>
            <p:sp>
              <p:nvSpPr>
                <p:cNvPr id="314" name="Google Shape;13998;p129"/>
                <p:cNvSpPr/>
                <p:nvPr/>
              </p:nvSpPr>
              <p:spPr>
                <a:xfrm>
                  <a:off x="4201644" y="4081324"/>
                  <a:ext cx="37783" cy="323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4" h="4115" extrusionOk="0">
                      <a:moveTo>
                        <a:pt x="2732" y="1"/>
                      </a:moveTo>
                      <a:cubicBezTo>
                        <a:pt x="2228" y="1"/>
                        <a:pt x="1713" y="188"/>
                        <a:pt x="1295" y="606"/>
                      </a:cubicBezTo>
                      <a:cubicBezTo>
                        <a:pt x="1" y="1900"/>
                        <a:pt x="920" y="4114"/>
                        <a:pt x="2747" y="4114"/>
                      </a:cubicBezTo>
                      <a:cubicBezTo>
                        <a:pt x="3884" y="4114"/>
                        <a:pt x="4803" y="3195"/>
                        <a:pt x="4803" y="2058"/>
                      </a:cubicBezTo>
                      <a:cubicBezTo>
                        <a:pt x="4803" y="821"/>
                        <a:pt x="3789" y="1"/>
                        <a:pt x="2732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5" name="Google Shape;13999;p129"/>
                <p:cNvSpPr/>
                <p:nvPr/>
              </p:nvSpPr>
              <p:spPr>
                <a:xfrm>
                  <a:off x="4214582" y="4091037"/>
                  <a:ext cx="15235" cy="130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7" h="1658" extrusionOk="0">
                      <a:moveTo>
                        <a:pt x="1102" y="0"/>
                      </a:moveTo>
                      <a:cubicBezTo>
                        <a:pt x="364" y="0"/>
                        <a:pt x="1" y="883"/>
                        <a:pt x="521" y="1415"/>
                      </a:cubicBezTo>
                      <a:cubicBezTo>
                        <a:pt x="688" y="1582"/>
                        <a:pt x="894" y="1657"/>
                        <a:pt x="1096" y="1657"/>
                      </a:cubicBezTo>
                      <a:cubicBezTo>
                        <a:pt x="1524" y="1657"/>
                        <a:pt x="1936" y="1323"/>
                        <a:pt x="1936" y="823"/>
                      </a:cubicBezTo>
                      <a:cubicBezTo>
                        <a:pt x="1936" y="363"/>
                        <a:pt x="1561" y="0"/>
                        <a:pt x="1102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83" name="Google Shape;14000;p129"/>
              <p:cNvGrpSpPr/>
              <p:nvPr/>
            </p:nvGrpSpPr>
            <p:grpSpPr>
              <a:xfrm>
                <a:off x="4284416" y="3887428"/>
                <a:ext cx="37783" cy="32451"/>
                <a:chOff x="4284416" y="3887428"/>
                <a:chExt cx="37783" cy="32451"/>
              </a:xfrm>
            </p:grpSpPr>
            <p:sp>
              <p:nvSpPr>
                <p:cNvPr id="312" name="Google Shape;14001;p129"/>
                <p:cNvSpPr/>
                <p:nvPr/>
              </p:nvSpPr>
              <p:spPr>
                <a:xfrm>
                  <a:off x="4284416" y="3887428"/>
                  <a:ext cx="37783" cy="324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4" h="4126" extrusionOk="0">
                      <a:moveTo>
                        <a:pt x="2731" y="1"/>
                      </a:moveTo>
                      <a:cubicBezTo>
                        <a:pt x="2227" y="1"/>
                        <a:pt x="1713" y="188"/>
                        <a:pt x="1295" y="606"/>
                      </a:cubicBezTo>
                      <a:cubicBezTo>
                        <a:pt x="1" y="1900"/>
                        <a:pt x="920" y="4126"/>
                        <a:pt x="2747" y="4126"/>
                      </a:cubicBezTo>
                      <a:cubicBezTo>
                        <a:pt x="3884" y="4114"/>
                        <a:pt x="4803" y="3195"/>
                        <a:pt x="4803" y="2070"/>
                      </a:cubicBezTo>
                      <a:cubicBezTo>
                        <a:pt x="4803" y="824"/>
                        <a:pt x="3788" y="1"/>
                        <a:pt x="2731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3" name="Google Shape;14002;p129"/>
                <p:cNvSpPr/>
                <p:nvPr/>
              </p:nvSpPr>
              <p:spPr>
                <a:xfrm>
                  <a:off x="4299548" y="3897039"/>
                  <a:ext cx="13040" cy="130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" h="1659" extrusionOk="0">
                      <a:moveTo>
                        <a:pt x="823" y="1"/>
                      </a:moveTo>
                      <a:cubicBezTo>
                        <a:pt x="363" y="1"/>
                        <a:pt x="0" y="376"/>
                        <a:pt x="0" y="835"/>
                      </a:cubicBezTo>
                      <a:cubicBezTo>
                        <a:pt x="0" y="1295"/>
                        <a:pt x="363" y="1658"/>
                        <a:pt x="823" y="1658"/>
                      </a:cubicBezTo>
                      <a:cubicBezTo>
                        <a:pt x="1283" y="1658"/>
                        <a:pt x="1658" y="1295"/>
                        <a:pt x="1658" y="835"/>
                      </a:cubicBezTo>
                      <a:cubicBezTo>
                        <a:pt x="1658" y="376"/>
                        <a:pt x="1283" y="1"/>
                        <a:pt x="823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84" name="Google Shape;14003;p129"/>
              <p:cNvGrpSpPr/>
              <p:nvPr/>
            </p:nvGrpSpPr>
            <p:grpSpPr>
              <a:xfrm>
                <a:off x="4223721" y="3860404"/>
                <a:ext cx="37870" cy="32364"/>
                <a:chOff x="4223721" y="3860404"/>
                <a:chExt cx="37870" cy="32364"/>
              </a:xfrm>
            </p:grpSpPr>
            <p:sp>
              <p:nvSpPr>
                <p:cNvPr id="310" name="Google Shape;14004;p129"/>
                <p:cNvSpPr/>
                <p:nvPr/>
              </p:nvSpPr>
              <p:spPr>
                <a:xfrm>
                  <a:off x="4223721" y="3860404"/>
                  <a:ext cx="37870" cy="323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5" h="4115" extrusionOk="0">
                      <a:moveTo>
                        <a:pt x="2735" y="1"/>
                      </a:moveTo>
                      <a:cubicBezTo>
                        <a:pt x="2228" y="1"/>
                        <a:pt x="1713" y="188"/>
                        <a:pt x="1295" y="606"/>
                      </a:cubicBezTo>
                      <a:cubicBezTo>
                        <a:pt x="0" y="1901"/>
                        <a:pt x="920" y="4114"/>
                        <a:pt x="2758" y="4114"/>
                      </a:cubicBezTo>
                      <a:cubicBezTo>
                        <a:pt x="3883" y="4114"/>
                        <a:pt x="4803" y="3195"/>
                        <a:pt x="4815" y="2058"/>
                      </a:cubicBezTo>
                      <a:cubicBezTo>
                        <a:pt x="4815" y="822"/>
                        <a:pt x="3795" y="1"/>
                        <a:pt x="2735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1" name="Google Shape;14005;p129"/>
                <p:cNvSpPr/>
                <p:nvPr/>
              </p:nvSpPr>
              <p:spPr>
                <a:xfrm>
                  <a:off x="4238846" y="3870117"/>
                  <a:ext cx="13040" cy="130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" h="1658" extrusionOk="0">
                      <a:moveTo>
                        <a:pt x="835" y="0"/>
                      </a:moveTo>
                      <a:cubicBezTo>
                        <a:pt x="376" y="0"/>
                        <a:pt x="1" y="363"/>
                        <a:pt x="1" y="823"/>
                      </a:cubicBezTo>
                      <a:cubicBezTo>
                        <a:pt x="1" y="1283"/>
                        <a:pt x="376" y="1658"/>
                        <a:pt x="835" y="1658"/>
                      </a:cubicBezTo>
                      <a:cubicBezTo>
                        <a:pt x="1283" y="1658"/>
                        <a:pt x="1658" y="1283"/>
                        <a:pt x="1658" y="823"/>
                      </a:cubicBezTo>
                      <a:cubicBezTo>
                        <a:pt x="1658" y="363"/>
                        <a:pt x="1283" y="0"/>
                        <a:pt x="835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85" name="Google Shape;14006;p129"/>
              <p:cNvGrpSpPr/>
              <p:nvPr/>
            </p:nvGrpSpPr>
            <p:grpSpPr>
              <a:xfrm>
                <a:off x="4104889" y="3699242"/>
                <a:ext cx="37776" cy="32357"/>
                <a:chOff x="4104889" y="3699242"/>
                <a:chExt cx="37776" cy="32357"/>
              </a:xfrm>
            </p:grpSpPr>
            <p:sp>
              <p:nvSpPr>
                <p:cNvPr id="308" name="Google Shape;14007;p129"/>
                <p:cNvSpPr/>
                <p:nvPr/>
              </p:nvSpPr>
              <p:spPr>
                <a:xfrm>
                  <a:off x="4104889" y="3699242"/>
                  <a:ext cx="37776" cy="323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3" h="4114" extrusionOk="0">
                      <a:moveTo>
                        <a:pt x="2730" y="0"/>
                      </a:moveTo>
                      <a:cubicBezTo>
                        <a:pt x="2226" y="0"/>
                        <a:pt x="1712" y="188"/>
                        <a:pt x="1295" y="605"/>
                      </a:cubicBezTo>
                      <a:cubicBezTo>
                        <a:pt x="0" y="1900"/>
                        <a:pt x="920" y="4114"/>
                        <a:pt x="2746" y="4114"/>
                      </a:cubicBezTo>
                      <a:cubicBezTo>
                        <a:pt x="3883" y="4114"/>
                        <a:pt x="4803" y="3194"/>
                        <a:pt x="4803" y="2069"/>
                      </a:cubicBezTo>
                      <a:cubicBezTo>
                        <a:pt x="4803" y="824"/>
                        <a:pt x="3788" y="0"/>
                        <a:pt x="2730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9" name="Google Shape;14008;p129"/>
                <p:cNvSpPr/>
                <p:nvPr/>
              </p:nvSpPr>
              <p:spPr>
                <a:xfrm>
                  <a:off x="4120013" y="3708948"/>
                  <a:ext cx="13040" cy="130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" h="1658" extrusionOk="0">
                      <a:moveTo>
                        <a:pt x="823" y="0"/>
                      </a:moveTo>
                      <a:cubicBezTo>
                        <a:pt x="376" y="0"/>
                        <a:pt x="1" y="375"/>
                        <a:pt x="1" y="823"/>
                      </a:cubicBezTo>
                      <a:cubicBezTo>
                        <a:pt x="1" y="1283"/>
                        <a:pt x="376" y="1658"/>
                        <a:pt x="823" y="1658"/>
                      </a:cubicBezTo>
                      <a:cubicBezTo>
                        <a:pt x="1283" y="1658"/>
                        <a:pt x="1658" y="1283"/>
                        <a:pt x="1658" y="823"/>
                      </a:cubicBezTo>
                      <a:cubicBezTo>
                        <a:pt x="1658" y="375"/>
                        <a:pt x="1283" y="0"/>
                        <a:pt x="823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86" name="Google Shape;14009;p129"/>
              <p:cNvGrpSpPr/>
              <p:nvPr/>
            </p:nvGrpSpPr>
            <p:grpSpPr>
              <a:xfrm>
                <a:off x="4143608" y="3475121"/>
                <a:ext cx="37878" cy="32420"/>
                <a:chOff x="4143608" y="3475121"/>
                <a:chExt cx="37878" cy="32420"/>
              </a:xfrm>
            </p:grpSpPr>
            <p:sp>
              <p:nvSpPr>
                <p:cNvPr id="306" name="Google Shape;14010;p129"/>
                <p:cNvSpPr/>
                <p:nvPr/>
              </p:nvSpPr>
              <p:spPr>
                <a:xfrm>
                  <a:off x="4143608" y="3475121"/>
                  <a:ext cx="37878" cy="324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6" h="4122" extrusionOk="0">
                      <a:moveTo>
                        <a:pt x="2750" y="0"/>
                      </a:moveTo>
                      <a:cubicBezTo>
                        <a:pt x="2244" y="0"/>
                        <a:pt x="1727" y="190"/>
                        <a:pt x="1307" y="614"/>
                      </a:cubicBezTo>
                      <a:cubicBezTo>
                        <a:pt x="1" y="1908"/>
                        <a:pt x="920" y="4122"/>
                        <a:pt x="2759" y="4122"/>
                      </a:cubicBezTo>
                      <a:cubicBezTo>
                        <a:pt x="3896" y="4122"/>
                        <a:pt x="4815" y="3202"/>
                        <a:pt x="4815" y="2065"/>
                      </a:cubicBezTo>
                      <a:cubicBezTo>
                        <a:pt x="4815" y="823"/>
                        <a:pt x="3805" y="0"/>
                        <a:pt x="2750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7" name="Google Shape;14011;p129"/>
                <p:cNvSpPr/>
                <p:nvPr/>
              </p:nvSpPr>
              <p:spPr>
                <a:xfrm>
                  <a:off x="4158741" y="3484795"/>
                  <a:ext cx="13040" cy="130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" h="1658" extrusionOk="0">
                      <a:moveTo>
                        <a:pt x="835" y="1"/>
                      </a:moveTo>
                      <a:cubicBezTo>
                        <a:pt x="375" y="1"/>
                        <a:pt x="0" y="376"/>
                        <a:pt x="0" y="835"/>
                      </a:cubicBezTo>
                      <a:cubicBezTo>
                        <a:pt x="0" y="1295"/>
                        <a:pt x="375" y="1658"/>
                        <a:pt x="835" y="1658"/>
                      </a:cubicBezTo>
                      <a:cubicBezTo>
                        <a:pt x="1294" y="1658"/>
                        <a:pt x="1657" y="1295"/>
                        <a:pt x="1657" y="835"/>
                      </a:cubicBezTo>
                      <a:cubicBezTo>
                        <a:pt x="1657" y="376"/>
                        <a:pt x="1294" y="1"/>
                        <a:pt x="835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87" name="Google Shape;14012;p129"/>
              <p:cNvGrpSpPr/>
              <p:nvPr/>
            </p:nvGrpSpPr>
            <p:grpSpPr>
              <a:xfrm>
                <a:off x="4217248" y="3570893"/>
                <a:ext cx="37776" cy="32364"/>
                <a:chOff x="4217248" y="3570893"/>
                <a:chExt cx="37776" cy="32364"/>
              </a:xfrm>
            </p:grpSpPr>
            <p:sp>
              <p:nvSpPr>
                <p:cNvPr id="304" name="Google Shape;14013;p129"/>
                <p:cNvSpPr/>
                <p:nvPr/>
              </p:nvSpPr>
              <p:spPr>
                <a:xfrm>
                  <a:off x="4217248" y="3570893"/>
                  <a:ext cx="37776" cy="323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3" h="4115" extrusionOk="0">
                      <a:moveTo>
                        <a:pt x="2732" y="1"/>
                      </a:moveTo>
                      <a:cubicBezTo>
                        <a:pt x="2228" y="1"/>
                        <a:pt x="1713" y="188"/>
                        <a:pt x="1295" y="606"/>
                      </a:cubicBezTo>
                      <a:cubicBezTo>
                        <a:pt x="1" y="1900"/>
                        <a:pt x="920" y="4114"/>
                        <a:pt x="2759" y="4114"/>
                      </a:cubicBezTo>
                      <a:cubicBezTo>
                        <a:pt x="3884" y="4114"/>
                        <a:pt x="4803" y="3195"/>
                        <a:pt x="4803" y="2058"/>
                      </a:cubicBezTo>
                      <a:cubicBezTo>
                        <a:pt x="4803" y="821"/>
                        <a:pt x="3789" y="1"/>
                        <a:pt x="2732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5" name="Google Shape;14014;p129"/>
                <p:cNvSpPr/>
                <p:nvPr/>
              </p:nvSpPr>
              <p:spPr>
                <a:xfrm>
                  <a:off x="4232373" y="3580599"/>
                  <a:ext cx="13048" cy="130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9" h="1659" extrusionOk="0">
                      <a:moveTo>
                        <a:pt x="824" y="1"/>
                      </a:moveTo>
                      <a:cubicBezTo>
                        <a:pt x="364" y="1"/>
                        <a:pt x="1" y="376"/>
                        <a:pt x="1" y="824"/>
                      </a:cubicBezTo>
                      <a:cubicBezTo>
                        <a:pt x="1" y="1283"/>
                        <a:pt x="364" y="1658"/>
                        <a:pt x="824" y="1658"/>
                      </a:cubicBezTo>
                      <a:cubicBezTo>
                        <a:pt x="1283" y="1658"/>
                        <a:pt x="1658" y="1283"/>
                        <a:pt x="1658" y="824"/>
                      </a:cubicBezTo>
                      <a:cubicBezTo>
                        <a:pt x="1658" y="376"/>
                        <a:pt x="1283" y="1"/>
                        <a:pt x="824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88" name="Google Shape;14015;p129"/>
              <p:cNvGrpSpPr/>
              <p:nvPr/>
            </p:nvGrpSpPr>
            <p:grpSpPr>
              <a:xfrm>
                <a:off x="4255307" y="3431612"/>
                <a:ext cx="37776" cy="32451"/>
                <a:chOff x="4255307" y="3431612"/>
                <a:chExt cx="37776" cy="32451"/>
              </a:xfrm>
            </p:grpSpPr>
            <p:sp>
              <p:nvSpPr>
                <p:cNvPr id="302" name="Google Shape;14016;p129"/>
                <p:cNvSpPr/>
                <p:nvPr/>
              </p:nvSpPr>
              <p:spPr>
                <a:xfrm>
                  <a:off x="4255307" y="3431612"/>
                  <a:ext cx="37776" cy="324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3" h="4126" extrusionOk="0">
                      <a:moveTo>
                        <a:pt x="2730" y="0"/>
                      </a:moveTo>
                      <a:cubicBezTo>
                        <a:pt x="2226" y="0"/>
                        <a:pt x="1712" y="187"/>
                        <a:pt x="1295" y="605"/>
                      </a:cubicBezTo>
                      <a:cubicBezTo>
                        <a:pt x="0" y="1912"/>
                        <a:pt x="920" y="4125"/>
                        <a:pt x="2758" y="4125"/>
                      </a:cubicBezTo>
                      <a:cubicBezTo>
                        <a:pt x="3883" y="4113"/>
                        <a:pt x="4803" y="3194"/>
                        <a:pt x="4803" y="2069"/>
                      </a:cubicBezTo>
                      <a:cubicBezTo>
                        <a:pt x="4803" y="824"/>
                        <a:pt x="3788" y="0"/>
                        <a:pt x="2730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3" name="Google Shape;14017;p129"/>
                <p:cNvSpPr/>
                <p:nvPr/>
              </p:nvSpPr>
              <p:spPr>
                <a:xfrm>
                  <a:off x="4270432" y="3441317"/>
                  <a:ext cx="13040" cy="130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" h="1658" extrusionOk="0">
                      <a:moveTo>
                        <a:pt x="835" y="0"/>
                      </a:moveTo>
                      <a:cubicBezTo>
                        <a:pt x="376" y="0"/>
                        <a:pt x="1" y="375"/>
                        <a:pt x="1" y="835"/>
                      </a:cubicBezTo>
                      <a:cubicBezTo>
                        <a:pt x="1" y="1295"/>
                        <a:pt x="376" y="1658"/>
                        <a:pt x="835" y="1658"/>
                      </a:cubicBezTo>
                      <a:cubicBezTo>
                        <a:pt x="1295" y="1658"/>
                        <a:pt x="1658" y="1295"/>
                        <a:pt x="1658" y="835"/>
                      </a:cubicBezTo>
                      <a:cubicBezTo>
                        <a:pt x="1658" y="375"/>
                        <a:pt x="1295" y="0"/>
                        <a:pt x="835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89" name="Google Shape;14018;p129"/>
              <p:cNvGrpSpPr/>
              <p:nvPr/>
            </p:nvGrpSpPr>
            <p:grpSpPr>
              <a:xfrm>
                <a:off x="3853052" y="3577398"/>
                <a:ext cx="37776" cy="32420"/>
                <a:chOff x="3853052" y="3577398"/>
                <a:chExt cx="37776" cy="32420"/>
              </a:xfrm>
            </p:grpSpPr>
            <p:sp>
              <p:nvSpPr>
                <p:cNvPr id="300" name="Google Shape;14019;p129"/>
                <p:cNvSpPr/>
                <p:nvPr/>
              </p:nvSpPr>
              <p:spPr>
                <a:xfrm>
                  <a:off x="3853052" y="3577398"/>
                  <a:ext cx="37776" cy="324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3" h="4122" extrusionOk="0">
                      <a:moveTo>
                        <a:pt x="2737" y="0"/>
                      </a:moveTo>
                      <a:cubicBezTo>
                        <a:pt x="2231" y="0"/>
                        <a:pt x="1714" y="190"/>
                        <a:pt x="1294" y="614"/>
                      </a:cubicBezTo>
                      <a:cubicBezTo>
                        <a:pt x="0" y="1908"/>
                        <a:pt x="919" y="4122"/>
                        <a:pt x="2746" y="4122"/>
                      </a:cubicBezTo>
                      <a:cubicBezTo>
                        <a:pt x="3883" y="4122"/>
                        <a:pt x="4803" y="3202"/>
                        <a:pt x="4803" y="2065"/>
                      </a:cubicBezTo>
                      <a:cubicBezTo>
                        <a:pt x="4803" y="823"/>
                        <a:pt x="3792" y="0"/>
                        <a:pt x="2737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1" name="Google Shape;14020;p129"/>
                <p:cNvSpPr/>
                <p:nvPr/>
              </p:nvSpPr>
              <p:spPr>
                <a:xfrm>
                  <a:off x="3868176" y="3587072"/>
                  <a:ext cx="13040" cy="130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" h="1658" extrusionOk="0">
                      <a:moveTo>
                        <a:pt x="823" y="1"/>
                      </a:moveTo>
                      <a:cubicBezTo>
                        <a:pt x="363" y="1"/>
                        <a:pt x="1" y="376"/>
                        <a:pt x="1" y="835"/>
                      </a:cubicBezTo>
                      <a:cubicBezTo>
                        <a:pt x="1" y="1295"/>
                        <a:pt x="363" y="1658"/>
                        <a:pt x="823" y="1658"/>
                      </a:cubicBezTo>
                      <a:cubicBezTo>
                        <a:pt x="1283" y="1658"/>
                        <a:pt x="1658" y="1295"/>
                        <a:pt x="1658" y="835"/>
                      </a:cubicBezTo>
                      <a:cubicBezTo>
                        <a:pt x="1658" y="376"/>
                        <a:pt x="1283" y="1"/>
                        <a:pt x="823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90" name="Google Shape;14021;p129"/>
              <p:cNvGrpSpPr/>
              <p:nvPr/>
            </p:nvGrpSpPr>
            <p:grpSpPr>
              <a:xfrm>
                <a:off x="4039908" y="3412107"/>
                <a:ext cx="37776" cy="32357"/>
                <a:chOff x="4039908" y="3412107"/>
                <a:chExt cx="37776" cy="32357"/>
              </a:xfrm>
            </p:grpSpPr>
            <p:sp>
              <p:nvSpPr>
                <p:cNvPr id="298" name="Google Shape;14022;p129"/>
                <p:cNvSpPr/>
                <p:nvPr/>
              </p:nvSpPr>
              <p:spPr>
                <a:xfrm>
                  <a:off x="4039908" y="3412107"/>
                  <a:ext cx="37776" cy="323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3" h="4114" extrusionOk="0">
                      <a:moveTo>
                        <a:pt x="2732" y="0"/>
                      </a:moveTo>
                      <a:cubicBezTo>
                        <a:pt x="2227" y="0"/>
                        <a:pt x="1713" y="187"/>
                        <a:pt x="1295" y="605"/>
                      </a:cubicBezTo>
                      <a:cubicBezTo>
                        <a:pt x="0" y="1900"/>
                        <a:pt x="920" y="4114"/>
                        <a:pt x="2746" y="4114"/>
                      </a:cubicBezTo>
                      <a:cubicBezTo>
                        <a:pt x="3883" y="4114"/>
                        <a:pt x="4803" y="3194"/>
                        <a:pt x="4803" y="2057"/>
                      </a:cubicBezTo>
                      <a:cubicBezTo>
                        <a:pt x="4803" y="821"/>
                        <a:pt x="3789" y="0"/>
                        <a:pt x="2732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9" name="Google Shape;14023;p129"/>
                <p:cNvSpPr/>
                <p:nvPr/>
              </p:nvSpPr>
              <p:spPr>
                <a:xfrm>
                  <a:off x="4055033" y="3421812"/>
                  <a:ext cx="13040" cy="130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" h="1658" extrusionOk="0">
                      <a:moveTo>
                        <a:pt x="823" y="1"/>
                      </a:moveTo>
                      <a:cubicBezTo>
                        <a:pt x="363" y="1"/>
                        <a:pt x="1" y="363"/>
                        <a:pt x="1" y="823"/>
                      </a:cubicBezTo>
                      <a:cubicBezTo>
                        <a:pt x="1" y="1283"/>
                        <a:pt x="363" y="1658"/>
                        <a:pt x="823" y="1658"/>
                      </a:cubicBezTo>
                      <a:cubicBezTo>
                        <a:pt x="1283" y="1658"/>
                        <a:pt x="1658" y="1283"/>
                        <a:pt x="1658" y="823"/>
                      </a:cubicBezTo>
                      <a:cubicBezTo>
                        <a:pt x="1658" y="363"/>
                        <a:pt x="1283" y="1"/>
                        <a:pt x="823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91" name="Google Shape;14024;p129"/>
              <p:cNvGrpSpPr/>
              <p:nvPr/>
            </p:nvGrpSpPr>
            <p:grpSpPr>
              <a:xfrm>
                <a:off x="4017360" y="3342061"/>
                <a:ext cx="37870" cy="32380"/>
                <a:chOff x="4017360" y="3342061"/>
                <a:chExt cx="37870" cy="32380"/>
              </a:xfrm>
            </p:grpSpPr>
            <p:sp>
              <p:nvSpPr>
                <p:cNvPr id="296" name="Google Shape;14025;p129"/>
                <p:cNvSpPr/>
                <p:nvPr/>
              </p:nvSpPr>
              <p:spPr>
                <a:xfrm>
                  <a:off x="4017360" y="3342061"/>
                  <a:ext cx="37870" cy="323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5" h="4117" extrusionOk="0">
                      <a:moveTo>
                        <a:pt x="2749" y="0"/>
                      </a:moveTo>
                      <a:cubicBezTo>
                        <a:pt x="2243" y="0"/>
                        <a:pt x="1726" y="189"/>
                        <a:pt x="1307" y="608"/>
                      </a:cubicBezTo>
                      <a:cubicBezTo>
                        <a:pt x="0" y="1903"/>
                        <a:pt x="920" y="4116"/>
                        <a:pt x="2758" y="4116"/>
                      </a:cubicBezTo>
                      <a:cubicBezTo>
                        <a:pt x="3895" y="4116"/>
                        <a:pt x="4815" y="3197"/>
                        <a:pt x="4815" y="2060"/>
                      </a:cubicBezTo>
                      <a:cubicBezTo>
                        <a:pt x="4815" y="817"/>
                        <a:pt x="3804" y="0"/>
                        <a:pt x="2749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7" name="Google Shape;14026;p129"/>
                <p:cNvSpPr/>
                <p:nvPr/>
              </p:nvSpPr>
              <p:spPr>
                <a:xfrm>
                  <a:off x="4032484" y="3351790"/>
                  <a:ext cx="13040" cy="130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" h="1658" extrusionOk="0">
                      <a:moveTo>
                        <a:pt x="835" y="0"/>
                      </a:moveTo>
                      <a:cubicBezTo>
                        <a:pt x="376" y="0"/>
                        <a:pt x="1" y="363"/>
                        <a:pt x="1" y="823"/>
                      </a:cubicBezTo>
                      <a:cubicBezTo>
                        <a:pt x="1" y="1283"/>
                        <a:pt x="376" y="1658"/>
                        <a:pt x="835" y="1658"/>
                      </a:cubicBezTo>
                      <a:cubicBezTo>
                        <a:pt x="1295" y="1658"/>
                        <a:pt x="1658" y="1283"/>
                        <a:pt x="1658" y="823"/>
                      </a:cubicBezTo>
                      <a:cubicBezTo>
                        <a:pt x="1658" y="363"/>
                        <a:pt x="1295" y="0"/>
                        <a:pt x="835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92" name="Google Shape;14027;p129"/>
              <p:cNvSpPr/>
              <p:nvPr/>
            </p:nvSpPr>
            <p:spPr>
              <a:xfrm>
                <a:off x="3998712" y="3520180"/>
                <a:ext cx="47764" cy="40929"/>
              </a:xfrm>
              <a:custGeom>
                <a:avLst/>
                <a:gdLst/>
                <a:ahLst/>
                <a:cxnLst/>
                <a:rect l="l" t="t" r="r" b="b"/>
                <a:pathLst>
                  <a:path w="6073" h="5204" extrusionOk="0">
                    <a:moveTo>
                      <a:pt x="3457" y="0"/>
                    </a:moveTo>
                    <a:cubicBezTo>
                      <a:pt x="2821" y="0"/>
                      <a:pt x="2173" y="236"/>
                      <a:pt x="1645" y="764"/>
                    </a:cubicBezTo>
                    <a:cubicBezTo>
                      <a:pt x="0" y="2397"/>
                      <a:pt x="1162" y="5191"/>
                      <a:pt x="3472" y="5203"/>
                    </a:cubicBezTo>
                    <a:cubicBezTo>
                      <a:pt x="4899" y="5191"/>
                      <a:pt x="6061" y="4030"/>
                      <a:pt x="6073" y="2602"/>
                    </a:cubicBezTo>
                    <a:cubicBezTo>
                      <a:pt x="6073" y="1038"/>
                      <a:pt x="4792" y="0"/>
                      <a:pt x="3457" y="0"/>
                    </a:cubicBez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14028;p129"/>
              <p:cNvSpPr/>
              <p:nvPr/>
            </p:nvSpPr>
            <p:spPr>
              <a:xfrm>
                <a:off x="4011744" y="3529893"/>
                <a:ext cx="25026" cy="21448"/>
              </a:xfrm>
              <a:custGeom>
                <a:avLst/>
                <a:gdLst/>
                <a:ahLst/>
                <a:cxnLst/>
                <a:rect l="l" t="t" r="r" b="b"/>
                <a:pathLst>
                  <a:path w="3182" h="2727" extrusionOk="0">
                    <a:moveTo>
                      <a:pt x="1815" y="0"/>
                    </a:moveTo>
                    <a:cubicBezTo>
                      <a:pt x="605" y="0"/>
                      <a:pt x="1" y="1464"/>
                      <a:pt x="847" y="2323"/>
                    </a:cubicBezTo>
                    <a:cubicBezTo>
                      <a:pt x="1126" y="2601"/>
                      <a:pt x="1468" y="2726"/>
                      <a:pt x="1803" y="2726"/>
                    </a:cubicBezTo>
                    <a:cubicBezTo>
                      <a:pt x="2503" y="2726"/>
                      <a:pt x="3174" y="2185"/>
                      <a:pt x="3182" y="1367"/>
                    </a:cubicBezTo>
                    <a:cubicBezTo>
                      <a:pt x="3182" y="605"/>
                      <a:pt x="2565" y="0"/>
                      <a:pt x="1815" y="0"/>
                    </a:cubicBezTo>
                    <a:close/>
                  </a:path>
                </a:pathLst>
              </a:custGeom>
              <a:solidFill>
                <a:srgbClr val="869F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94" name="Google Shape;14029;p129"/>
              <p:cNvGrpSpPr/>
              <p:nvPr/>
            </p:nvGrpSpPr>
            <p:grpSpPr>
              <a:xfrm>
                <a:off x="3750870" y="3418650"/>
                <a:ext cx="37776" cy="32380"/>
                <a:chOff x="3750870" y="3418650"/>
                <a:chExt cx="37776" cy="32380"/>
              </a:xfrm>
            </p:grpSpPr>
            <p:sp>
              <p:nvSpPr>
                <p:cNvPr id="294" name="Google Shape;14030;p129"/>
                <p:cNvSpPr/>
                <p:nvPr/>
              </p:nvSpPr>
              <p:spPr>
                <a:xfrm>
                  <a:off x="3750870" y="3418650"/>
                  <a:ext cx="37776" cy="323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3" h="4117" extrusionOk="0">
                      <a:moveTo>
                        <a:pt x="2737" y="0"/>
                      </a:moveTo>
                      <a:cubicBezTo>
                        <a:pt x="2231" y="0"/>
                        <a:pt x="1714" y="188"/>
                        <a:pt x="1295" y="608"/>
                      </a:cubicBezTo>
                      <a:cubicBezTo>
                        <a:pt x="0" y="1903"/>
                        <a:pt x="920" y="4116"/>
                        <a:pt x="2746" y="4116"/>
                      </a:cubicBezTo>
                      <a:cubicBezTo>
                        <a:pt x="3883" y="4104"/>
                        <a:pt x="4803" y="3185"/>
                        <a:pt x="4803" y="2060"/>
                      </a:cubicBezTo>
                      <a:cubicBezTo>
                        <a:pt x="4803" y="817"/>
                        <a:pt x="3792" y="0"/>
                        <a:pt x="2737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5" name="Google Shape;14031;p129"/>
                <p:cNvSpPr/>
                <p:nvPr/>
              </p:nvSpPr>
              <p:spPr>
                <a:xfrm>
                  <a:off x="3765994" y="3428285"/>
                  <a:ext cx="13040" cy="130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" h="1658" extrusionOk="0">
                      <a:moveTo>
                        <a:pt x="823" y="0"/>
                      </a:moveTo>
                      <a:cubicBezTo>
                        <a:pt x="363" y="0"/>
                        <a:pt x="1" y="375"/>
                        <a:pt x="1" y="835"/>
                      </a:cubicBezTo>
                      <a:cubicBezTo>
                        <a:pt x="1" y="1294"/>
                        <a:pt x="363" y="1657"/>
                        <a:pt x="823" y="1657"/>
                      </a:cubicBezTo>
                      <a:cubicBezTo>
                        <a:pt x="1283" y="1657"/>
                        <a:pt x="1658" y="1294"/>
                        <a:pt x="1658" y="835"/>
                      </a:cubicBezTo>
                      <a:cubicBezTo>
                        <a:pt x="1658" y="375"/>
                        <a:pt x="1283" y="0"/>
                        <a:pt x="823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95" name="Google Shape;14032;p129"/>
              <p:cNvGrpSpPr/>
              <p:nvPr/>
            </p:nvGrpSpPr>
            <p:grpSpPr>
              <a:xfrm>
                <a:off x="3632509" y="3274438"/>
                <a:ext cx="37783" cy="32357"/>
                <a:chOff x="3632509" y="3274438"/>
                <a:chExt cx="37783" cy="32357"/>
              </a:xfrm>
            </p:grpSpPr>
            <p:sp>
              <p:nvSpPr>
                <p:cNvPr id="292" name="Google Shape;14033;p129"/>
                <p:cNvSpPr/>
                <p:nvPr/>
              </p:nvSpPr>
              <p:spPr>
                <a:xfrm>
                  <a:off x="3632509" y="3274438"/>
                  <a:ext cx="37783" cy="323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4" h="4114" extrusionOk="0">
                      <a:moveTo>
                        <a:pt x="2732" y="0"/>
                      </a:moveTo>
                      <a:cubicBezTo>
                        <a:pt x="2228" y="0"/>
                        <a:pt x="1713" y="187"/>
                        <a:pt x="1295" y="605"/>
                      </a:cubicBezTo>
                      <a:cubicBezTo>
                        <a:pt x="1" y="1900"/>
                        <a:pt x="908" y="4114"/>
                        <a:pt x="2747" y="4114"/>
                      </a:cubicBezTo>
                      <a:cubicBezTo>
                        <a:pt x="3872" y="4114"/>
                        <a:pt x="4791" y="3194"/>
                        <a:pt x="4803" y="2057"/>
                      </a:cubicBezTo>
                      <a:cubicBezTo>
                        <a:pt x="4803" y="821"/>
                        <a:pt x="3789" y="0"/>
                        <a:pt x="2732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3" name="Google Shape;14034;p129"/>
                <p:cNvSpPr/>
                <p:nvPr/>
              </p:nvSpPr>
              <p:spPr>
                <a:xfrm>
                  <a:off x="3647547" y="3284049"/>
                  <a:ext cx="13040" cy="130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" h="1658" extrusionOk="0">
                      <a:moveTo>
                        <a:pt x="835" y="0"/>
                      </a:moveTo>
                      <a:cubicBezTo>
                        <a:pt x="375" y="0"/>
                        <a:pt x="0" y="375"/>
                        <a:pt x="0" y="835"/>
                      </a:cubicBezTo>
                      <a:cubicBezTo>
                        <a:pt x="0" y="1295"/>
                        <a:pt x="375" y="1658"/>
                        <a:pt x="835" y="1658"/>
                      </a:cubicBezTo>
                      <a:cubicBezTo>
                        <a:pt x="1282" y="1658"/>
                        <a:pt x="1657" y="1295"/>
                        <a:pt x="1657" y="835"/>
                      </a:cubicBezTo>
                      <a:cubicBezTo>
                        <a:pt x="1657" y="375"/>
                        <a:pt x="1282" y="0"/>
                        <a:pt x="835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96" name="Google Shape;14035;p129"/>
              <p:cNvGrpSpPr/>
              <p:nvPr/>
            </p:nvGrpSpPr>
            <p:grpSpPr>
              <a:xfrm>
                <a:off x="3906424" y="3297561"/>
                <a:ext cx="37776" cy="32451"/>
                <a:chOff x="3906424" y="3297561"/>
                <a:chExt cx="37776" cy="32451"/>
              </a:xfrm>
            </p:grpSpPr>
            <p:sp>
              <p:nvSpPr>
                <p:cNvPr id="290" name="Google Shape;14036;p129"/>
                <p:cNvSpPr/>
                <p:nvPr/>
              </p:nvSpPr>
              <p:spPr>
                <a:xfrm>
                  <a:off x="3906424" y="3297561"/>
                  <a:ext cx="37776" cy="324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3" h="4126" extrusionOk="0">
                      <a:moveTo>
                        <a:pt x="2730" y="0"/>
                      </a:moveTo>
                      <a:cubicBezTo>
                        <a:pt x="2226" y="0"/>
                        <a:pt x="1713" y="187"/>
                        <a:pt x="1295" y="605"/>
                      </a:cubicBezTo>
                      <a:cubicBezTo>
                        <a:pt x="0" y="1899"/>
                        <a:pt x="920" y="4125"/>
                        <a:pt x="2746" y="4125"/>
                      </a:cubicBezTo>
                      <a:cubicBezTo>
                        <a:pt x="3883" y="4113"/>
                        <a:pt x="4803" y="3194"/>
                        <a:pt x="4803" y="2069"/>
                      </a:cubicBezTo>
                      <a:cubicBezTo>
                        <a:pt x="4803" y="824"/>
                        <a:pt x="3788" y="0"/>
                        <a:pt x="2730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1" name="Google Shape;14037;p129"/>
                <p:cNvSpPr/>
                <p:nvPr/>
              </p:nvSpPr>
              <p:spPr>
                <a:xfrm>
                  <a:off x="3921548" y="3307361"/>
                  <a:ext cx="13048" cy="130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9" h="1658" extrusionOk="0">
                      <a:moveTo>
                        <a:pt x="823" y="0"/>
                      </a:moveTo>
                      <a:cubicBezTo>
                        <a:pt x="364" y="0"/>
                        <a:pt x="1" y="363"/>
                        <a:pt x="1" y="823"/>
                      </a:cubicBezTo>
                      <a:cubicBezTo>
                        <a:pt x="1" y="1282"/>
                        <a:pt x="364" y="1657"/>
                        <a:pt x="823" y="1657"/>
                      </a:cubicBezTo>
                      <a:cubicBezTo>
                        <a:pt x="1283" y="1657"/>
                        <a:pt x="1658" y="1282"/>
                        <a:pt x="1658" y="823"/>
                      </a:cubicBezTo>
                      <a:cubicBezTo>
                        <a:pt x="1658" y="363"/>
                        <a:pt x="1283" y="0"/>
                        <a:pt x="823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97" name="Google Shape;14038;p129"/>
              <p:cNvGrpSpPr/>
              <p:nvPr/>
            </p:nvGrpSpPr>
            <p:grpSpPr>
              <a:xfrm>
                <a:off x="3866084" y="3412107"/>
                <a:ext cx="37776" cy="32357"/>
                <a:chOff x="3866084" y="3412107"/>
                <a:chExt cx="37776" cy="32357"/>
              </a:xfrm>
            </p:grpSpPr>
            <p:sp>
              <p:nvSpPr>
                <p:cNvPr id="288" name="Google Shape;14039;p129"/>
                <p:cNvSpPr/>
                <p:nvPr/>
              </p:nvSpPr>
              <p:spPr>
                <a:xfrm>
                  <a:off x="3866084" y="3412107"/>
                  <a:ext cx="37776" cy="323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3" h="4114" extrusionOk="0">
                      <a:moveTo>
                        <a:pt x="2732" y="0"/>
                      </a:moveTo>
                      <a:cubicBezTo>
                        <a:pt x="2227" y="0"/>
                        <a:pt x="1713" y="187"/>
                        <a:pt x="1295" y="605"/>
                      </a:cubicBezTo>
                      <a:cubicBezTo>
                        <a:pt x="0" y="1900"/>
                        <a:pt x="920" y="4114"/>
                        <a:pt x="2746" y="4114"/>
                      </a:cubicBezTo>
                      <a:cubicBezTo>
                        <a:pt x="3883" y="4114"/>
                        <a:pt x="4803" y="3194"/>
                        <a:pt x="4803" y="2057"/>
                      </a:cubicBezTo>
                      <a:cubicBezTo>
                        <a:pt x="4803" y="821"/>
                        <a:pt x="3789" y="0"/>
                        <a:pt x="2732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9" name="Google Shape;14040;p129"/>
                <p:cNvSpPr/>
                <p:nvPr/>
              </p:nvSpPr>
              <p:spPr>
                <a:xfrm>
                  <a:off x="3881208" y="3421812"/>
                  <a:ext cx="13048" cy="130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9" h="1658" extrusionOk="0">
                      <a:moveTo>
                        <a:pt x="823" y="1"/>
                      </a:moveTo>
                      <a:cubicBezTo>
                        <a:pt x="364" y="1"/>
                        <a:pt x="1" y="363"/>
                        <a:pt x="1" y="823"/>
                      </a:cubicBezTo>
                      <a:cubicBezTo>
                        <a:pt x="1" y="1283"/>
                        <a:pt x="364" y="1658"/>
                        <a:pt x="823" y="1658"/>
                      </a:cubicBezTo>
                      <a:cubicBezTo>
                        <a:pt x="1283" y="1658"/>
                        <a:pt x="1658" y="1283"/>
                        <a:pt x="1658" y="823"/>
                      </a:cubicBezTo>
                      <a:cubicBezTo>
                        <a:pt x="1658" y="363"/>
                        <a:pt x="1283" y="1"/>
                        <a:pt x="823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98" name="Google Shape;14041;p129"/>
              <p:cNvGrpSpPr/>
              <p:nvPr/>
            </p:nvGrpSpPr>
            <p:grpSpPr>
              <a:xfrm>
                <a:off x="4023919" y="3766409"/>
                <a:ext cx="37783" cy="32357"/>
                <a:chOff x="4023919" y="3766409"/>
                <a:chExt cx="37783" cy="32357"/>
              </a:xfrm>
            </p:grpSpPr>
            <p:sp>
              <p:nvSpPr>
                <p:cNvPr id="286" name="Google Shape;14042;p129"/>
                <p:cNvSpPr/>
                <p:nvPr/>
              </p:nvSpPr>
              <p:spPr>
                <a:xfrm>
                  <a:off x="4023919" y="3766409"/>
                  <a:ext cx="37783" cy="323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4" h="4114" extrusionOk="0">
                      <a:moveTo>
                        <a:pt x="2732" y="0"/>
                      </a:moveTo>
                      <a:cubicBezTo>
                        <a:pt x="2228" y="0"/>
                        <a:pt x="1714" y="187"/>
                        <a:pt x="1295" y="606"/>
                      </a:cubicBezTo>
                      <a:cubicBezTo>
                        <a:pt x="1" y="1900"/>
                        <a:pt x="920" y="4114"/>
                        <a:pt x="2747" y="4114"/>
                      </a:cubicBezTo>
                      <a:cubicBezTo>
                        <a:pt x="3884" y="4114"/>
                        <a:pt x="4803" y="3194"/>
                        <a:pt x="4803" y="2057"/>
                      </a:cubicBezTo>
                      <a:cubicBezTo>
                        <a:pt x="4803" y="821"/>
                        <a:pt x="3789" y="0"/>
                        <a:pt x="2732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7" name="Google Shape;14043;p129"/>
                <p:cNvSpPr/>
                <p:nvPr/>
              </p:nvSpPr>
              <p:spPr>
                <a:xfrm>
                  <a:off x="4039051" y="3776115"/>
                  <a:ext cx="13040" cy="130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" h="1659" extrusionOk="0">
                      <a:moveTo>
                        <a:pt x="823" y="1"/>
                      </a:moveTo>
                      <a:cubicBezTo>
                        <a:pt x="363" y="1"/>
                        <a:pt x="0" y="376"/>
                        <a:pt x="0" y="823"/>
                      </a:cubicBezTo>
                      <a:cubicBezTo>
                        <a:pt x="0" y="1283"/>
                        <a:pt x="363" y="1658"/>
                        <a:pt x="823" y="1658"/>
                      </a:cubicBezTo>
                      <a:cubicBezTo>
                        <a:pt x="1283" y="1658"/>
                        <a:pt x="1658" y="1283"/>
                        <a:pt x="1658" y="823"/>
                      </a:cubicBezTo>
                      <a:cubicBezTo>
                        <a:pt x="1658" y="376"/>
                        <a:pt x="1283" y="1"/>
                        <a:pt x="823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99" name="Google Shape;14044;p129"/>
              <p:cNvGrpSpPr/>
              <p:nvPr/>
            </p:nvGrpSpPr>
            <p:grpSpPr>
              <a:xfrm>
                <a:off x="3973882" y="3779449"/>
                <a:ext cx="37776" cy="32357"/>
                <a:chOff x="3973882" y="3779449"/>
                <a:chExt cx="37776" cy="32357"/>
              </a:xfrm>
            </p:grpSpPr>
            <p:sp>
              <p:nvSpPr>
                <p:cNvPr id="284" name="Google Shape;14045;p129"/>
                <p:cNvSpPr/>
                <p:nvPr/>
              </p:nvSpPr>
              <p:spPr>
                <a:xfrm>
                  <a:off x="3973882" y="3779449"/>
                  <a:ext cx="37776" cy="323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3" h="4114" extrusionOk="0">
                      <a:moveTo>
                        <a:pt x="2730" y="0"/>
                      </a:moveTo>
                      <a:cubicBezTo>
                        <a:pt x="2226" y="0"/>
                        <a:pt x="1712" y="187"/>
                        <a:pt x="1294" y="605"/>
                      </a:cubicBezTo>
                      <a:cubicBezTo>
                        <a:pt x="0" y="1899"/>
                        <a:pt x="919" y="4113"/>
                        <a:pt x="2746" y="4113"/>
                      </a:cubicBezTo>
                      <a:cubicBezTo>
                        <a:pt x="3883" y="4113"/>
                        <a:pt x="4802" y="3194"/>
                        <a:pt x="4802" y="2069"/>
                      </a:cubicBezTo>
                      <a:cubicBezTo>
                        <a:pt x="4802" y="824"/>
                        <a:pt x="3787" y="0"/>
                        <a:pt x="2730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5" name="Google Shape;14046;p129"/>
                <p:cNvSpPr/>
                <p:nvPr/>
              </p:nvSpPr>
              <p:spPr>
                <a:xfrm>
                  <a:off x="3989006" y="3789155"/>
                  <a:ext cx="13040" cy="130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" h="1658" extrusionOk="0">
                      <a:moveTo>
                        <a:pt x="823" y="0"/>
                      </a:moveTo>
                      <a:cubicBezTo>
                        <a:pt x="363" y="0"/>
                        <a:pt x="0" y="375"/>
                        <a:pt x="0" y="823"/>
                      </a:cubicBezTo>
                      <a:cubicBezTo>
                        <a:pt x="0" y="1282"/>
                        <a:pt x="363" y="1657"/>
                        <a:pt x="823" y="1657"/>
                      </a:cubicBezTo>
                      <a:cubicBezTo>
                        <a:pt x="1283" y="1657"/>
                        <a:pt x="1658" y="1282"/>
                        <a:pt x="1658" y="823"/>
                      </a:cubicBezTo>
                      <a:cubicBezTo>
                        <a:pt x="1658" y="375"/>
                        <a:pt x="1283" y="0"/>
                        <a:pt x="823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00" name="Google Shape;14047;p129"/>
              <p:cNvGrpSpPr/>
              <p:nvPr/>
            </p:nvGrpSpPr>
            <p:grpSpPr>
              <a:xfrm>
                <a:off x="4073398" y="3838028"/>
                <a:ext cx="37776" cy="32380"/>
                <a:chOff x="4073398" y="3838028"/>
                <a:chExt cx="37776" cy="32380"/>
              </a:xfrm>
            </p:grpSpPr>
            <p:sp>
              <p:nvSpPr>
                <p:cNvPr id="282" name="Google Shape;14048;p129"/>
                <p:cNvSpPr/>
                <p:nvPr/>
              </p:nvSpPr>
              <p:spPr>
                <a:xfrm>
                  <a:off x="4073398" y="3838028"/>
                  <a:ext cx="37776" cy="323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3" h="4117" extrusionOk="0">
                      <a:moveTo>
                        <a:pt x="2737" y="1"/>
                      </a:moveTo>
                      <a:cubicBezTo>
                        <a:pt x="2231" y="1"/>
                        <a:pt x="1714" y="189"/>
                        <a:pt x="1295" y="609"/>
                      </a:cubicBezTo>
                      <a:cubicBezTo>
                        <a:pt x="0" y="1891"/>
                        <a:pt x="920" y="4105"/>
                        <a:pt x="2746" y="4117"/>
                      </a:cubicBezTo>
                      <a:cubicBezTo>
                        <a:pt x="3883" y="4105"/>
                        <a:pt x="4803" y="3185"/>
                        <a:pt x="4803" y="2060"/>
                      </a:cubicBezTo>
                      <a:cubicBezTo>
                        <a:pt x="4803" y="818"/>
                        <a:pt x="3792" y="1"/>
                        <a:pt x="2737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14049;p129"/>
                <p:cNvSpPr/>
                <p:nvPr/>
              </p:nvSpPr>
              <p:spPr>
                <a:xfrm>
                  <a:off x="4088428" y="3847663"/>
                  <a:ext cx="13040" cy="130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" h="1658" extrusionOk="0">
                      <a:moveTo>
                        <a:pt x="835" y="1"/>
                      </a:moveTo>
                      <a:cubicBezTo>
                        <a:pt x="376" y="1"/>
                        <a:pt x="1" y="376"/>
                        <a:pt x="1" y="835"/>
                      </a:cubicBezTo>
                      <a:cubicBezTo>
                        <a:pt x="1" y="1283"/>
                        <a:pt x="376" y="1658"/>
                        <a:pt x="835" y="1658"/>
                      </a:cubicBezTo>
                      <a:cubicBezTo>
                        <a:pt x="1295" y="1658"/>
                        <a:pt x="1658" y="1283"/>
                        <a:pt x="1658" y="835"/>
                      </a:cubicBezTo>
                      <a:cubicBezTo>
                        <a:pt x="1658" y="376"/>
                        <a:pt x="1295" y="1"/>
                        <a:pt x="835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01" name="Google Shape;14050;p129"/>
              <p:cNvGrpSpPr/>
              <p:nvPr/>
            </p:nvGrpSpPr>
            <p:grpSpPr>
              <a:xfrm>
                <a:off x="4342672" y="4144496"/>
                <a:ext cx="37752" cy="32364"/>
                <a:chOff x="4342672" y="4144496"/>
                <a:chExt cx="37752" cy="32364"/>
              </a:xfrm>
            </p:grpSpPr>
            <p:sp>
              <p:nvSpPr>
                <p:cNvPr id="280" name="Google Shape;14051;p129"/>
                <p:cNvSpPr/>
                <p:nvPr/>
              </p:nvSpPr>
              <p:spPr>
                <a:xfrm>
                  <a:off x="4342672" y="4144496"/>
                  <a:ext cx="37752" cy="323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0" h="4115" extrusionOk="0">
                      <a:moveTo>
                        <a:pt x="2729" y="1"/>
                      </a:moveTo>
                      <a:cubicBezTo>
                        <a:pt x="2224" y="1"/>
                        <a:pt x="1710" y="188"/>
                        <a:pt x="1291" y="606"/>
                      </a:cubicBezTo>
                      <a:cubicBezTo>
                        <a:pt x="1" y="1897"/>
                        <a:pt x="912" y="4114"/>
                        <a:pt x="2740" y="4114"/>
                      </a:cubicBezTo>
                      <a:cubicBezTo>
                        <a:pt x="2745" y="4114"/>
                        <a:pt x="2750" y="4114"/>
                        <a:pt x="2755" y="4114"/>
                      </a:cubicBezTo>
                      <a:cubicBezTo>
                        <a:pt x="3880" y="4114"/>
                        <a:pt x="4800" y="3195"/>
                        <a:pt x="4800" y="2058"/>
                      </a:cubicBezTo>
                      <a:cubicBezTo>
                        <a:pt x="4800" y="822"/>
                        <a:pt x="3785" y="1"/>
                        <a:pt x="2729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14052;p129"/>
                <p:cNvSpPr/>
                <p:nvPr/>
              </p:nvSpPr>
              <p:spPr>
                <a:xfrm>
                  <a:off x="4355586" y="4154209"/>
                  <a:ext cx="15227" cy="130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6" h="1658" extrusionOk="0">
                      <a:moveTo>
                        <a:pt x="1101" y="0"/>
                      </a:moveTo>
                      <a:cubicBezTo>
                        <a:pt x="363" y="0"/>
                        <a:pt x="0" y="895"/>
                        <a:pt x="520" y="1416"/>
                      </a:cubicBezTo>
                      <a:cubicBezTo>
                        <a:pt x="688" y="1583"/>
                        <a:pt x="893" y="1657"/>
                        <a:pt x="1096" y="1657"/>
                      </a:cubicBezTo>
                      <a:cubicBezTo>
                        <a:pt x="1523" y="1657"/>
                        <a:pt x="1936" y="1324"/>
                        <a:pt x="1936" y="823"/>
                      </a:cubicBezTo>
                      <a:cubicBezTo>
                        <a:pt x="1936" y="375"/>
                        <a:pt x="1561" y="0"/>
                        <a:pt x="1101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02" name="Google Shape;14053;p129"/>
              <p:cNvGrpSpPr/>
              <p:nvPr/>
            </p:nvGrpSpPr>
            <p:grpSpPr>
              <a:xfrm>
                <a:off x="4406386" y="4056872"/>
                <a:ext cx="37783" cy="32364"/>
                <a:chOff x="4406386" y="4056872"/>
                <a:chExt cx="37783" cy="32364"/>
              </a:xfrm>
            </p:grpSpPr>
            <p:sp>
              <p:nvSpPr>
                <p:cNvPr id="278" name="Google Shape;14054;p129"/>
                <p:cNvSpPr/>
                <p:nvPr/>
              </p:nvSpPr>
              <p:spPr>
                <a:xfrm>
                  <a:off x="4406386" y="4056872"/>
                  <a:ext cx="37783" cy="323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4" h="4115" extrusionOk="0">
                      <a:moveTo>
                        <a:pt x="2733" y="1"/>
                      </a:moveTo>
                      <a:cubicBezTo>
                        <a:pt x="2228" y="1"/>
                        <a:pt x="1714" y="188"/>
                        <a:pt x="1295" y="606"/>
                      </a:cubicBezTo>
                      <a:cubicBezTo>
                        <a:pt x="1" y="1900"/>
                        <a:pt x="920" y="4114"/>
                        <a:pt x="2747" y="4114"/>
                      </a:cubicBezTo>
                      <a:cubicBezTo>
                        <a:pt x="3884" y="4114"/>
                        <a:pt x="4803" y="3195"/>
                        <a:pt x="4803" y="2058"/>
                      </a:cubicBezTo>
                      <a:cubicBezTo>
                        <a:pt x="4803" y="821"/>
                        <a:pt x="3789" y="1"/>
                        <a:pt x="2733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14055;p129"/>
                <p:cNvSpPr/>
                <p:nvPr/>
              </p:nvSpPr>
              <p:spPr>
                <a:xfrm>
                  <a:off x="4419332" y="4066577"/>
                  <a:ext cx="15227" cy="13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6" h="1655" extrusionOk="0">
                      <a:moveTo>
                        <a:pt x="1123" y="1"/>
                      </a:moveTo>
                      <a:cubicBezTo>
                        <a:pt x="1115" y="1"/>
                        <a:pt x="1108" y="1"/>
                        <a:pt x="1101" y="1"/>
                      </a:cubicBezTo>
                      <a:cubicBezTo>
                        <a:pt x="363" y="1"/>
                        <a:pt x="0" y="884"/>
                        <a:pt x="520" y="1404"/>
                      </a:cubicBezTo>
                      <a:cubicBezTo>
                        <a:pt x="689" y="1577"/>
                        <a:pt x="898" y="1655"/>
                        <a:pt x="1103" y="1655"/>
                      </a:cubicBezTo>
                      <a:cubicBezTo>
                        <a:pt x="1528" y="1655"/>
                        <a:pt x="1936" y="1322"/>
                        <a:pt x="1936" y="824"/>
                      </a:cubicBezTo>
                      <a:cubicBezTo>
                        <a:pt x="1936" y="371"/>
                        <a:pt x="1572" y="1"/>
                        <a:pt x="1123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03" name="Google Shape;14056;p129"/>
              <p:cNvGrpSpPr/>
              <p:nvPr/>
            </p:nvGrpSpPr>
            <p:grpSpPr>
              <a:xfrm>
                <a:off x="4284416" y="4245254"/>
                <a:ext cx="37783" cy="32357"/>
                <a:chOff x="4284416" y="4245254"/>
                <a:chExt cx="37783" cy="32357"/>
              </a:xfrm>
            </p:grpSpPr>
            <p:sp>
              <p:nvSpPr>
                <p:cNvPr id="276" name="Google Shape;14057;p129"/>
                <p:cNvSpPr/>
                <p:nvPr/>
              </p:nvSpPr>
              <p:spPr>
                <a:xfrm>
                  <a:off x="4284416" y="4245254"/>
                  <a:ext cx="37783" cy="323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4" h="4114" extrusionOk="0">
                      <a:moveTo>
                        <a:pt x="2732" y="0"/>
                      </a:moveTo>
                      <a:cubicBezTo>
                        <a:pt x="2228" y="0"/>
                        <a:pt x="1714" y="187"/>
                        <a:pt x="1295" y="606"/>
                      </a:cubicBezTo>
                      <a:cubicBezTo>
                        <a:pt x="1" y="1900"/>
                        <a:pt x="920" y="4114"/>
                        <a:pt x="2747" y="4114"/>
                      </a:cubicBezTo>
                      <a:cubicBezTo>
                        <a:pt x="3884" y="4114"/>
                        <a:pt x="4803" y="3194"/>
                        <a:pt x="4803" y="2057"/>
                      </a:cubicBezTo>
                      <a:cubicBezTo>
                        <a:pt x="4803" y="821"/>
                        <a:pt x="3789" y="0"/>
                        <a:pt x="2732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14058;p129"/>
                <p:cNvSpPr/>
                <p:nvPr/>
              </p:nvSpPr>
              <p:spPr>
                <a:xfrm>
                  <a:off x="4299548" y="4254959"/>
                  <a:ext cx="13040" cy="130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" h="1658" extrusionOk="0">
                      <a:moveTo>
                        <a:pt x="823" y="1"/>
                      </a:moveTo>
                      <a:cubicBezTo>
                        <a:pt x="363" y="1"/>
                        <a:pt x="0" y="364"/>
                        <a:pt x="0" y="823"/>
                      </a:cubicBezTo>
                      <a:cubicBezTo>
                        <a:pt x="0" y="1283"/>
                        <a:pt x="363" y="1658"/>
                        <a:pt x="823" y="1658"/>
                      </a:cubicBezTo>
                      <a:cubicBezTo>
                        <a:pt x="1283" y="1658"/>
                        <a:pt x="1658" y="1283"/>
                        <a:pt x="1658" y="823"/>
                      </a:cubicBezTo>
                      <a:cubicBezTo>
                        <a:pt x="1658" y="364"/>
                        <a:pt x="1283" y="1"/>
                        <a:pt x="823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04" name="Google Shape;14059;p129"/>
              <p:cNvGrpSpPr/>
              <p:nvPr/>
            </p:nvGrpSpPr>
            <p:grpSpPr>
              <a:xfrm>
                <a:off x="4219057" y="4331258"/>
                <a:ext cx="37776" cy="32364"/>
                <a:chOff x="4219057" y="4331258"/>
                <a:chExt cx="37776" cy="32364"/>
              </a:xfrm>
            </p:grpSpPr>
            <p:sp>
              <p:nvSpPr>
                <p:cNvPr id="274" name="Google Shape;14060;p129"/>
                <p:cNvSpPr/>
                <p:nvPr/>
              </p:nvSpPr>
              <p:spPr>
                <a:xfrm>
                  <a:off x="4219057" y="4331258"/>
                  <a:ext cx="37776" cy="323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3" h="4115" extrusionOk="0">
                      <a:moveTo>
                        <a:pt x="2732" y="1"/>
                      </a:moveTo>
                      <a:cubicBezTo>
                        <a:pt x="2227" y="1"/>
                        <a:pt x="1713" y="188"/>
                        <a:pt x="1295" y="606"/>
                      </a:cubicBezTo>
                      <a:cubicBezTo>
                        <a:pt x="0" y="1901"/>
                        <a:pt x="920" y="4114"/>
                        <a:pt x="2746" y="4114"/>
                      </a:cubicBezTo>
                      <a:cubicBezTo>
                        <a:pt x="3883" y="4114"/>
                        <a:pt x="4803" y="3195"/>
                        <a:pt x="4803" y="2058"/>
                      </a:cubicBezTo>
                      <a:cubicBezTo>
                        <a:pt x="4803" y="821"/>
                        <a:pt x="3789" y="1"/>
                        <a:pt x="2732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14061;p129"/>
                <p:cNvSpPr/>
                <p:nvPr/>
              </p:nvSpPr>
              <p:spPr>
                <a:xfrm>
                  <a:off x="4231995" y="4340971"/>
                  <a:ext cx="15235" cy="130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7" h="1658" extrusionOk="0">
                      <a:moveTo>
                        <a:pt x="1113" y="0"/>
                      </a:moveTo>
                      <a:cubicBezTo>
                        <a:pt x="363" y="0"/>
                        <a:pt x="1" y="895"/>
                        <a:pt x="521" y="1416"/>
                      </a:cubicBezTo>
                      <a:cubicBezTo>
                        <a:pt x="688" y="1583"/>
                        <a:pt x="894" y="1657"/>
                        <a:pt x="1096" y="1657"/>
                      </a:cubicBezTo>
                      <a:cubicBezTo>
                        <a:pt x="1524" y="1657"/>
                        <a:pt x="1936" y="1324"/>
                        <a:pt x="1936" y="823"/>
                      </a:cubicBezTo>
                      <a:cubicBezTo>
                        <a:pt x="1936" y="375"/>
                        <a:pt x="1561" y="0"/>
                        <a:pt x="1113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05" name="Google Shape;14062;p129"/>
              <p:cNvGrpSpPr/>
              <p:nvPr/>
            </p:nvGrpSpPr>
            <p:grpSpPr>
              <a:xfrm>
                <a:off x="4204122" y="4141688"/>
                <a:ext cx="33497" cy="28699"/>
                <a:chOff x="4204122" y="4141688"/>
                <a:chExt cx="33497" cy="28699"/>
              </a:xfrm>
            </p:grpSpPr>
            <p:sp>
              <p:nvSpPr>
                <p:cNvPr id="272" name="Google Shape;14063;p129"/>
                <p:cNvSpPr/>
                <p:nvPr/>
              </p:nvSpPr>
              <p:spPr>
                <a:xfrm>
                  <a:off x="4204122" y="4141688"/>
                  <a:ext cx="33497" cy="286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9" h="3649" extrusionOk="0">
                      <a:moveTo>
                        <a:pt x="2427" y="1"/>
                      </a:moveTo>
                      <a:cubicBezTo>
                        <a:pt x="1979" y="1"/>
                        <a:pt x="1522" y="168"/>
                        <a:pt x="1149" y="540"/>
                      </a:cubicBezTo>
                      <a:cubicBezTo>
                        <a:pt x="0" y="1677"/>
                        <a:pt x="811" y="3649"/>
                        <a:pt x="2432" y="3649"/>
                      </a:cubicBezTo>
                      <a:cubicBezTo>
                        <a:pt x="3448" y="3649"/>
                        <a:pt x="4258" y="2826"/>
                        <a:pt x="4258" y="1822"/>
                      </a:cubicBezTo>
                      <a:cubicBezTo>
                        <a:pt x="4258" y="726"/>
                        <a:pt x="3363" y="1"/>
                        <a:pt x="2427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14064;p129"/>
                <p:cNvSpPr/>
                <p:nvPr/>
              </p:nvSpPr>
              <p:spPr>
                <a:xfrm>
                  <a:off x="4216965" y="4151259"/>
                  <a:ext cx="11042" cy="93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4" h="1195" extrusionOk="0">
                      <a:moveTo>
                        <a:pt x="799" y="0"/>
                      </a:moveTo>
                      <a:cubicBezTo>
                        <a:pt x="266" y="0"/>
                        <a:pt x="0" y="641"/>
                        <a:pt x="375" y="1016"/>
                      </a:cubicBezTo>
                      <a:cubicBezTo>
                        <a:pt x="498" y="1139"/>
                        <a:pt x="650" y="1195"/>
                        <a:pt x="799" y="1195"/>
                      </a:cubicBezTo>
                      <a:cubicBezTo>
                        <a:pt x="1103" y="1195"/>
                        <a:pt x="1395" y="963"/>
                        <a:pt x="1404" y="605"/>
                      </a:cubicBezTo>
                      <a:cubicBezTo>
                        <a:pt x="1404" y="278"/>
                        <a:pt x="1137" y="0"/>
                        <a:pt x="799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06" name="Google Shape;14065;p129"/>
              <p:cNvGrpSpPr/>
              <p:nvPr/>
            </p:nvGrpSpPr>
            <p:grpSpPr>
              <a:xfrm>
                <a:off x="4301546" y="4003869"/>
                <a:ext cx="38916" cy="33324"/>
                <a:chOff x="4301546" y="4003869"/>
                <a:chExt cx="38916" cy="33324"/>
              </a:xfrm>
            </p:grpSpPr>
            <p:sp>
              <p:nvSpPr>
                <p:cNvPr id="270" name="Google Shape;14066;p129"/>
                <p:cNvSpPr/>
                <p:nvPr/>
              </p:nvSpPr>
              <p:spPr>
                <a:xfrm>
                  <a:off x="4301546" y="4003869"/>
                  <a:ext cx="38916" cy="333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48" h="4237" extrusionOk="0">
                      <a:moveTo>
                        <a:pt x="2818" y="1"/>
                      </a:moveTo>
                      <a:cubicBezTo>
                        <a:pt x="2295" y="1"/>
                        <a:pt x="1763" y="196"/>
                        <a:pt x="1331" y="631"/>
                      </a:cubicBezTo>
                      <a:cubicBezTo>
                        <a:pt x="0" y="1962"/>
                        <a:pt x="944" y="4236"/>
                        <a:pt x="2831" y="4236"/>
                      </a:cubicBezTo>
                      <a:cubicBezTo>
                        <a:pt x="3992" y="4236"/>
                        <a:pt x="4948" y="3293"/>
                        <a:pt x="4948" y="2119"/>
                      </a:cubicBezTo>
                      <a:cubicBezTo>
                        <a:pt x="4948" y="845"/>
                        <a:pt x="3905" y="1"/>
                        <a:pt x="2818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14067;p129"/>
                <p:cNvSpPr/>
                <p:nvPr/>
              </p:nvSpPr>
              <p:spPr>
                <a:xfrm>
                  <a:off x="4314389" y="4013590"/>
                  <a:ext cx="16469" cy="14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" h="1780" extrusionOk="0">
                      <a:moveTo>
                        <a:pt x="1220" y="0"/>
                      </a:moveTo>
                      <a:cubicBezTo>
                        <a:pt x="1213" y="0"/>
                        <a:pt x="1205" y="0"/>
                        <a:pt x="1198" y="0"/>
                      </a:cubicBezTo>
                      <a:cubicBezTo>
                        <a:pt x="400" y="0"/>
                        <a:pt x="0" y="956"/>
                        <a:pt x="569" y="1512"/>
                      </a:cubicBezTo>
                      <a:cubicBezTo>
                        <a:pt x="750" y="1697"/>
                        <a:pt x="974" y="1780"/>
                        <a:pt x="1194" y="1780"/>
                      </a:cubicBezTo>
                      <a:cubicBezTo>
                        <a:pt x="1652" y="1780"/>
                        <a:pt x="2093" y="1422"/>
                        <a:pt x="2093" y="883"/>
                      </a:cubicBezTo>
                      <a:cubicBezTo>
                        <a:pt x="2093" y="395"/>
                        <a:pt x="1706" y="0"/>
                        <a:pt x="1220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07" name="Google Shape;14068;p129"/>
              <p:cNvGrpSpPr/>
              <p:nvPr/>
            </p:nvGrpSpPr>
            <p:grpSpPr>
              <a:xfrm>
                <a:off x="4210681" y="3924669"/>
                <a:ext cx="36549" cy="31366"/>
                <a:chOff x="4210681" y="3924669"/>
                <a:chExt cx="36549" cy="31366"/>
              </a:xfrm>
            </p:grpSpPr>
            <p:sp>
              <p:nvSpPr>
                <p:cNvPr id="268" name="Google Shape;14069;p129"/>
                <p:cNvSpPr/>
                <p:nvPr/>
              </p:nvSpPr>
              <p:spPr>
                <a:xfrm>
                  <a:off x="4210681" y="3924669"/>
                  <a:ext cx="36549" cy="313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47" h="3988" extrusionOk="0">
                      <a:moveTo>
                        <a:pt x="2642" y="0"/>
                      </a:moveTo>
                      <a:cubicBezTo>
                        <a:pt x="2152" y="0"/>
                        <a:pt x="1654" y="182"/>
                        <a:pt x="1247" y="589"/>
                      </a:cubicBezTo>
                      <a:cubicBezTo>
                        <a:pt x="1" y="1847"/>
                        <a:pt x="884" y="3988"/>
                        <a:pt x="2662" y="3988"/>
                      </a:cubicBezTo>
                      <a:cubicBezTo>
                        <a:pt x="3751" y="3976"/>
                        <a:pt x="4646" y="3093"/>
                        <a:pt x="4646" y="1992"/>
                      </a:cubicBezTo>
                      <a:cubicBezTo>
                        <a:pt x="4646" y="797"/>
                        <a:pt x="3665" y="0"/>
                        <a:pt x="2642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14070;p129"/>
                <p:cNvSpPr/>
                <p:nvPr/>
              </p:nvSpPr>
              <p:spPr>
                <a:xfrm>
                  <a:off x="4225625" y="3934335"/>
                  <a:ext cx="11994" cy="119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5" h="1525" extrusionOk="0">
                      <a:moveTo>
                        <a:pt x="762" y="1"/>
                      </a:moveTo>
                      <a:cubicBezTo>
                        <a:pt x="339" y="1"/>
                        <a:pt x="0" y="339"/>
                        <a:pt x="0" y="763"/>
                      </a:cubicBezTo>
                      <a:cubicBezTo>
                        <a:pt x="0" y="1186"/>
                        <a:pt x="339" y="1525"/>
                        <a:pt x="762" y="1525"/>
                      </a:cubicBezTo>
                      <a:cubicBezTo>
                        <a:pt x="1173" y="1525"/>
                        <a:pt x="1524" y="1186"/>
                        <a:pt x="1524" y="763"/>
                      </a:cubicBezTo>
                      <a:cubicBezTo>
                        <a:pt x="1524" y="339"/>
                        <a:pt x="1173" y="1"/>
                        <a:pt x="762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08" name="Google Shape;14071;p129"/>
              <p:cNvGrpSpPr/>
              <p:nvPr/>
            </p:nvGrpSpPr>
            <p:grpSpPr>
              <a:xfrm>
                <a:off x="3987771" y="3628874"/>
                <a:ext cx="31499" cy="26993"/>
                <a:chOff x="3987771" y="3628874"/>
                <a:chExt cx="31499" cy="26993"/>
              </a:xfrm>
            </p:grpSpPr>
            <p:sp>
              <p:nvSpPr>
                <p:cNvPr id="266" name="Google Shape;14072;p129"/>
                <p:cNvSpPr/>
                <p:nvPr/>
              </p:nvSpPr>
              <p:spPr>
                <a:xfrm>
                  <a:off x="3987771" y="3628874"/>
                  <a:ext cx="31499" cy="269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5" h="3432" extrusionOk="0">
                      <a:moveTo>
                        <a:pt x="2284" y="0"/>
                      </a:moveTo>
                      <a:cubicBezTo>
                        <a:pt x="1865" y="0"/>
                        <a:pt x="1437" y="156"/>
                        <a:pt x="1089" y="504"/>
                      </a:cubicBezTo>
                      <a:cubicBezTo>
                        <a:pt x="0" y="1581"/>
                        <a:pt x="774" y="3432"/>
                        <a:pt x="2299" y="3432"/>
                      </a:cubicBezTo>
                      <a:cubicBezTo>
                        <a:pt x="3242" y="3419"/>
                        <a:pt x="4004" y="2657"/>
                        <a:pt x="4004" y="1714"/>
                      </a:cubicBezTo>
                      <a:cubicBezTo>
                        <a:pt x="4004" y="682"/>
                        <a:pt x="3162" y="0"/>
                        <a:pt x="2284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14073;p129"/>
                <p:cNvSpPr/>
                <p:nvPr/>
              </p:nvSpPr>
              <p:spPr>
                <a:xfrm>
                  <a:off x="4000709" y="3638540"/>
                  <a:ext cx="8856" cy="7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6" h="967" extrusionOk="0">
                      <a:moveTo>
                        <a:pt x="641" y="1"/>
                      </a:moveTo>
                      <a:cubicBezTo>
                        <a:pt x="218" y="1"/>
                        <a:pt x="0" y="521"/>
                        <a:pt x="303" y="823"/>
                      </a:cubicBezTo>
                      <a:cubicBezTo>
                        <a:pt x="402" y="922"/>
                        <a:pt x="524" y="967"/>
                        <a:pt x="643" y="967"/>
                      </a:cubicBezTo>
                      <a:cubicBezTo>
                        <a:pt x="890" y="967"/>
                        <a:pt x="1125" y="778"/>
                        <a:pt x="1125" y="485"/>
                      </a:cubicBezTo>
                      <a:cubicBezTo>
                        <a:pt x="1125" y="219"/>
                        <a:pt x="908" y="1"/>
                        <a:pt x="641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09" name="Google Shape;14074;p129"/>
              <p:cNvGrpSpPr/>
              <p:nvPr/>
            </p:nvGrpSpPr>
            <p:grpSpPr>
              <a:xfrm>
                <a:off x="4087382" y="3775674"/>
                <a:ext cx="31405" cy="26898"/>
                <a:chOff x="4087382" y="3775674"/>
                <a:chExt cx="31405" cy="26898"/>
              </a:xfrm>
            </p:grpSpPr>
            <p:sp>
              <p:nvSpPr>
                <p:cNvPr id="264" name="Google Shape;14075;p129"/>
                <p:cNvSpPr/>
                <p:nvPr/>
              </p:nvSpPr>
              <p:spPr>
                <a:xfrm>
                  <a:off x="4087382" y="3775674"/>
                  <a:ext cx="31405" cy="26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93" h="3420" extrusionOk="0">
                      <a:moveTo>
                        <a:pt x="2273" y="0"/>
                      </a:moveTo>
                      <a:cubicBezTo>
                        <a:pt x="1853" y="0"/>
                        <a:pt x="1425" y="156"/>
                        <a:pt x="1077" y="504"/>
                      </a:cubicBezTo>
                      <a:cubicBezTo>
                        <a:pt x="0" y="1581"/>
                        <a:pt x="750" y="3420"/>
                        <a:pt x="2275" y="3420"/>
                      </a:cubicBezTo>
                      <a:cubicBezTo>
                        <a:pt x="3230" y="3420"/>
                        <a:pt x="3992" y="2658"/>
                        <a:pt x="3992" y="1714"/>
                      </a:cubicBezTo>
                      <a:cubicBezTo>
                        <a:pt x="3992" y="683"/>
                        <a:pt x="3151" y="0"/>
                        <a:pt x="2273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14076;p129"/>
                <p:cNvSpPr/>
                <p:nvPr/>
              </p:nvSpPr>
              <p:spPr>
                <a:xfrm>
                  <a:off x="4101460" y="3785348"/>
                  <a:ext cx="7621" cy="76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9" h="968" extrusionOk="0">
                      <a:moveTo>
                        <a:pt x="485" y="0"/>
                      </a:moveTo>
                      <a:cubicBezTo>
                        <a:pt x="219" y="0"/>
                        <a:pt x="1" y="218"/>
                        <a:pt x="1" y="484"/>
                      </a:cubicBezTo>
                      <a:cubicBezTo>
                        <a:pt x="1" y="750"/>
                        <a:pt x="219" y="968"/>
                        <a:pt x="485" y="968"/>
                      </a:cubicBezTo>
                      <a:cubicBezTo>
                        <a:pt x="751" y="968"/>
                        <a:pt x="969" y="750"/>
                        <a:pt x="969" y="484"/>
                      </a:cubicBezTo>
                      <a:cubicBezTo>
                        <a:pt x="969" y="218"/>
                        <a:pt x="751" y="0"/>
                        <a:pt x="485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10" name="Google Shape;14077;p129"/>
              <p:cNvGrpSpPr/>
              <p:nvPr/>
            </p:nvGrpSpPr>
            <p:grpSpPr>
              <a:xfrm>
                <a:off x="4118873" y="3856637"/>
                <a:ext cx="31405" cy="26906"/>
                <a:chOff x="4118873" y="3856637"/>
                <a:chExt cx="31405" cy="26906"/>
              </a:xfrm>
            </p:grpSpPr>
            <p:sp>
              <p:nvSpPr>
                <p:cNvPr id="262" name="Google Shape;14078;p129"/>
                <p:cNvSpPr/>
                <p:nvPr/>
              </p:nvSpPr>
              <p:spPr>
                <a:xfrm>
                  <a:off x="4118873" y="3856637"/>
                  <a:ext cx="31405" cy="269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93" h="3421" extrusionOk="0">
                      <a:moveTo>
                        <a:pt x="2273" y="1"/>
                      </a:moveTo>
                      <a:cubicBezTo>
                        <a:pt x="1853" y="1"/>
                        <a:pt x="1425" y="157"/>
                        <a:pt x="1077" y="505"/>
                      </a:cubicBezTo>
                      <a:cubicBezTo>
                        <a:pt x="1" y="1581"/>
                        <a:pt x="763" y="3420"/>
                        <a:pt x="2287" y="3420"/>
                      </a:cubicBezTo>
                      <a:cubicBezTo>
                        <a:pt x="3230" y="3420"/>
                        <a:pt x="3992" y="2658"/>
                        <a:pt x="3992" y="1714"/>
                      </a:cubicBezTo>
                      <a:cubicBezTo>
                        <a:pt x="3992" y="683"/>
                        <a:pt x="3151" y="1"/>
                        <a:pt x="2273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14079;p129"/>
                <p:cNvSpPr/>
                <p:nvPr/>
              </p:nvSpPr>
              <p:spPr>
                <a:xfrm>
                  <a:off x="4133046" y="3866310"/>
                  <a:ext cx="7621" cy="76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9" h="969" extrusionOk="0">
                      <a:moveTo>
                        <a:pt x="485" y="1"/>
                      </a:moveTo>
                      <a:cubicBezTo>
                        <a:pt x="219" y="1"/>
                        <a:pt x="1" y="218"/>
                        <a:pt x="1" y="484"/>
                      </a:cubicBezTo>
                      <a:cubicBezTo>
                        <a:pt x="1" y="751"/>
                        <a:pt x="219" y="968"/>
                        <a:pt x="485" y="968"/>
                      </a:cubicBezTo>
                      <a:cubicBezTo>
                        <a:pt x="751" y="968"/>
                        <a:pt x="969" y="751"/>
                        <a:pt x="969" y="484"/>
                      </a:cubicBezTo>
                      <a:cubicBezTo>
                        <a:pt x="969" y="218"/>
                        <a:pt x="751" y="1"/>
                        <a:pt x="485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11" name="Google Shape;14080;p129"/>
              <p:cNvGrpSpPr/>
              <p:nvPr/>
            </p:nvGrpSpPr>
            <p:grpSpPr>
              <a:xfrm>
                <a:off x="4168541" y="3639523"/>
                <a:ext cx="31499" cy="26906"/>
                <a:chOff x="4168541" y="3639523"/>
                <a:chExt cx="31499" cy="26906"/>
              </a:xfrm>
            </p:grpSpPr>
            <p:sp>
              <p:nvSpPr>
                <p:cNvPr id="260" name="Google Shape;14081;p129"/>
                <p:cNvSpPr/>
                <p:nvPr/>
              </p:nvSpPr>
              <p:spPr>
                <a:xfrm>
                  <a:off x="4168541" y="3639523"/>
                  <a:ext cx="31499" cy="269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5" h="3421" extrusionOk="0">
                      <a:moveTo>
                        <a:pt x="2284" y="1"/>
                      </a:moveTo>
                      <a:cubicBezTo>
                        <a:pt x="1865" y="1"/>
                        <a:pt x="1437" y="157"/>
                        <a:pt x="1089" y="505"/>
                      </a:cubicBezTo>
                      <a:cubicBezTo>
                        <a:pt x="0" y="1582"/>
                        <a:pt x="774" y="3420"/>
                        <a:pt x="2298" y="3420"/>
                      </a:cubicBezTo>
                      <a:cubicBezTo>
                        <a:pt x="3242" y="3420"/>
                        <a:pt x="4004" y="2658"/>
                        <a:pt x="4004" y="1715"/>
                      </a:cubicBezTo>
                      <a:cubicBezTo>
                        <a:pt x="4004" y="683"/>
                        <a:pt x="3162" y="1"/>
                        <a:pt x="2284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1" name="Google Shape;14082;p129"/>
                <p:cNvSpPr/>
                <p:nvPr/>
              </p:nvSpPr>
              <p:spPr>
                <a:xfrm>
                  <a:off x="4182713" y="3649197"/>
                  <a:ext cx="7716" cy="76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1" h="969" extrusionOk="0">
                      <a:moveTo>
                        <a:pt x="496" y="1"/>
                      </a:moveTo>
                      <a:cubicBezTo>
                        <a:pt x="218" y="1"/>
                        <a:pt x="0" y="218"/>
                        <a:pt x="0" y="485"/>
                      </a:cubicBezTo>
                      <a:cubicBezTo>
                        <a:pt x="0" y="751"/>
                        <a:pt x="218" y="968"/>
                        <a:pt x="496" y="968"/>
                      </a:cubicBezTo>
                      <a:cubicBezTo>
                        <a:pt x="763" y="968"/>
                        <a:pt x="980" y="751"/>
                        <a:pt x="980" y="485"/>
                      </a:cubicBezTo>
                      <a:cubicBezTo>
                        <a:pt x="980" y="218"/>
                        <a:pt x="763" y="1"/>
                        <a:pt x="496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12" name="Google Shape;14083;p129"/>
              <p:cNvGrpSpPr/>
              <p:nvPr/>
            </p:nvGrpSpPr>
            <p:grpSpPr>
              <a:xfrm>
                <a:off x="3965789" y="3393545"/>
                <a:ext cx="31405" cy="26945"/>
                <a:chOff x="3965789" y="3393545"/>
                <a:chExt cx="31405" cy="26945"/>
              </a:xfrm>
            </p:grpSpPr>
            <p:sp>
              <p:nvSpPr>
                <p:cNvPr id="258" name="Google Shape;14084;p129"/>
                <p:cNvSpPr/>
                <p:nvPr/>
              </p:nvSpPr>
              <p:spPr>
                <a:xfrm>
                  <a:off x="3965789" y="3393545"/>
                  <a:ext cx="31405" cy="269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93" h="3426" extrusionOk="0">
                      <a:moveTo>
                        <a:pt x="2273" y="0"/>
                      </a:moveTo>
                      <a:cubicBezTo>
                        <a:pt x="1854" y="0"/>
                        <a:pt x="1426" y="158"/>
                        <a:pt x="1077" y="510"/>
                      </a:cubicBezTo>
                      <a:cubicBezTo>
                        <a:pt x="1" y="1586"/>
                        <a:pt x="763" y="3425"/>
                        <a:pt x="2287" y="3425"/>
                      </a:cubicBezTo>
                      <a:cubicBezTo>
                        <a:pt x="3231" y="3425"/>
                        <a:pt x="3993" y="2663"/>
                        <a:pt x="3993" y="1720"/>
                      </a:cubicBezTo>
                      <a:cubicBezTo>
                        <a:pt x="3993" y="688"/>
                        <a:pt x="3151" y="0"/>
                        <a:pt x="2273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9" name="Google Shape;14085;p129"/>
                <p:cNvSpPr/>
                <p:nvPr/>
              </p:nvSpPr>
              <p:spPr>
                <a:xfrm>
                  <a:off x="3978632" y="3403259"/>
                  <a:ext cx="8950" cy="75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8" h="965" extrusionOk="0">
                      <a:moveTo>
                        <a:pt x="654" y="1"/>
                      </a:moveTo>
                      <a:cubicBezTo>
                        <a:pt x="219" y="1"/>
                        <a:pt x="1" y="509"/>
                        <a:pt x="315" y="823"/>
                      </a:cubicBezTo>
                      <a:cubicBezTo>
                        <a:pt x="413" y="921"/>
                        <a:pt x="533" y="964"/>
                        <a:pt x="651" y="964"/>
                      </a:cubicBezTo>
                      <a:cubicBezTo>
                        <a:pt x="899" y="964"/>
                        <a:pt x="1138" y="772"/>
                        <a:pt x="1138" y="485"/>
                      </a:cubicBezTo>
                      <a:cubicBezTo>
                        <a:pt x="1138" y="206"/>
                        <a:pt x="920" y="1"/>
                        <a:pt x="654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13" name="Google Shape;14086;p129"/>
              <p:cNvGrpSpPr/>
              <p:nvPr/>
            </p:nvGrpSpPr>
            <p:grpSpPr>
              <a:xfrm>
                <a:off x="3925166" y="3491008"/>
                <a:ext cx="31405" cy="27001"/>
                <a:chOff x="3925166" y="3491008"/>
                <a:chExt cx="31405" cy="27001"/>
              </a:xfrm>
            </p:grpSpPr>
            <p:sp>
              <p:nvSpPr>
                <p:cNvPr id="256" name="Google Shape;14087;p129"/>
                <p:cNvSpPr/>
                <p:nvPr/>
              </p:nvSpPr>
              <p:spPr>
                <a:xfrm>
                  <a:off x="3925166" y="3491008"/>
                  <a:ext cx="31405" cy="270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93" h="3433" extrusionOk="0">
                      <a:moveTo>
                        <a:pt x="2273" y="1"/>
                      </a:moveTo>
                      <a:cubicBezTo>
                        <a:pt x="1853" y="1"/>
                        <a:pt x="1425" y="157"/>
                        <a:pt x="1077" y="505"/>
                      </a:cubicBezTo>
                      <a:cubicBezTo>
                        <a:pt x="0" y="1582"/>
                        <a:pt x="763" y="3432"/>
                        <a:pt x="2287" y="3432"/>
                      </a:cubicBezTo>
                      <a:cubicBezTo>
                        <a:pt x="3230" y="3432"/>
                        <a:pt x="3992" y="2658"/>
                        <a:pt x="3992" y="1715"/>
                      </a:cubicBezTo>
                      <a:cubicBezTo>
                        <a:pt x="3992" y="683"/>
                        <a:pt x="3151" y="1"/>
                        <a:pt x="2273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7" name="Google Shape;14088;p129"/>
                <p:cNvSpPr/>
                <p:nvPr/>
              </p:nvSpPr>
              <p:spPr>
                <a:xfrm>
                  <a:off x="3939339" y="3500682"/>
                  <a:ext cx="7621" cy="76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9" h="969" extrusionOk="0">
                      <a:moveTo>
                        <a:pt x="485" y="1"/>
                      </a:moveTo>
                      <a:cubicBezTo>
                        <a:pt x="219" y="1"/>
                        <a:pt x="1" y="218"/>
                        <a:pt x="1" y="485"/>
                      </a:cubicBezTo>
                      <a:cubicBezTo>
                        <a:pt x="1" y="751"/>
                        <a:pt x="219" y="968"/>
                        <a:pt x="485" y="968"/>
                      </a:cubicBezTo>
                      <a:cubicBezTo>
                        <a:pt x="751" y="968"/>
                        <a:pt x="969" y="751"/>
                        <a:pt x="969" y="485"/>
                      </a:cubicBezTo>
                      <a:cubicBezTo>
                        <a:pt x="969" y="218"/>
                        <a:pt x="751" y="1"/>
                        <a:pt x="485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14" name="Google Shape;14089;p129"/>
              <p:cNvGrpSpPr/>
              <p:nvPr/>
            </p:nvGrpSpPr>
            <p:grpSpPr>
              <a:xfrm>
                <a:off x="3682845" y="3340976"/>
                <a:ext cx="31397" cy="26898"/>
                <a:chOff x="3682845" y="3340976"/>
                <a:chExt cx="31397" cy="26898"/>
              </a:xfrm>
            </p:grpSpPr>
            <p:sp>
              <p:nvSpPr>
                <p:cNvPr id="254" name="Google Shape;14090;p129"/>
                <p:cNvSpPr/>
                <p:nvPr/>
              </p:nvSpPr>
              <p:spPr>
                <a:xfrm>
                  <a:off x="3682845" y="3340976"/>
                  <a:ext cx="31397" cy="26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92" h="3420" extrusionOk="0">
                      <a:moveTo>
                        <a:pt x="2272" y="0"/>
                      </a:moveTo>
                      <a:cubicBezTo>
                        <a:pt x="1853" y="0"/>
                        <a:pt x="1425" y="156"/>
                        <a:pt x="1077" y="504"/>
                      </a:cubicBezTo>
                      <a:cubicBezTo>
                        <a:pt x="0" y="1581"/>
                        <a:pt x="762" y="3420"/>
                        <a:pt x="2286" y="3420"/>
                      </a:cubicBezTo>
                      <a:cubicBezTo>
                        <a:pt x="3230" y="3420"/>
                        <a:pt x="3992" y="2658"/>
                        <a:pt x="3992" y="1714"/>
                      </a:cubicBezTo>
                      <a:cubicBezTo>
                        <a:pt x="3992" y="683"/>
                        <a:pt x="3150" y="0"/>
                        <a:pt x="2272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5" name="Google Shape;14091;p129"/>
                <p:cNvSpPr/>
                <p:nvPr/>
              </p:nvSpPr>
              <p:spPr>
                <a:xfrm>
                  <a:off x="3695783" y="3350650"/>
                  <a:ext cx="8856" cy="76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6" h="972" extrusionOk="0">
                      <a:moveTo>
                        <a:pt x="641" y="0"/>
                      </a:moveTo>
                      <a:cubicBezTo>
                        <a:pt x="206" y="0"/>
                        <a:pt x="0" y="520"/>
                        <a:pt x="303" y="823"/>
                      </a:cubicBezTo>
                      <a:cubicBezTo>
                        <a:pt x="401" y="926"/>
                        <a:pt x="524" y="972"/>
                        <a:pt x="643" y="972"/>
                      </a:cubicBezTo>
                      <a:cubicBezTo>
                        <a:pt x="890" y="972"/>
                        <a:pt x="1125" y="777"/>
                        <a:pt x="1125" y="484"/>
                      </a:cubicBezTo>
                      <a:cubicBezTo>
                        <a:pt x="1125" y="218"/>
                        <a:pt x="907" y="0"/>
                        <a:pt x="641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15" name="Google Shape;14092;p129"/>
              <p:cNvGrpSpPr/>
              <p:nvPr/>
            </p:nvGrpSpPr>
            <p:grpSpPr>
              <a:xfrm>
                <a:off x="3795393" y="3353725"/>
                <a:ext cx="31499" cy="26993"/>
                <a:chOff x="3795393" y="3353725"/>
                <a:chExt cx="31499" cy="26993"/>
              </a:xfrm>
            </p:grpSpPr>
            <p:sp>
              <p:nvSpPr>
                <p:cNvPr id="252" name="Google Shape;14093;p129"/>
                <p:cNvSpPr/>
                <p:nvPr/>
              </p:nvSpPr>
              <p:spPr>
                <a:xfrm>
                  <a:off x="3795393" y="3353725"/>
                  <a:ext cx="31499" cy="269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5" h="3432" extrusionOk="0">
                      <a:moveTo>
                        <a:pt x="2285" y="0"/>
                      </a:moveTo>
                      <a:cubicBezTo>
                        <a:pt x="1865" y="0"/>
                        <a:pt x="1437" y="156"/>
                        <a:pt x="1089" y="504"/>
                      </a:cubicBezTo>
                      <a:cubicBezTo>
                        <a:pt x="0" y="1581"/>
                        <a:pt x="775" y="3432"/>
                        <a:pt x="2299" y="3432"/>
                      </a:cubicBezTo>
                      <a:cubicBezTo>
                        <a:pt x="3242" y="3432"/>
                        <a:pt x="4005" y="2658"/>
                        <a:pt x="4005" y="1714"/>
                      </a:cubicBezTo>
                      <a:cubicBezTo>
                        <a:pt x="4005" y="683"/>
                        <a:pt x="3163" y="0"/>
                        <a:pt x="2285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3" name="Google Shape;14094;p129"/>
                <p:cNvSpPr/>
                <p:nvPr/>
              </p:nvSpPr>
              <p:spPr>
                <a:xfrm>
                  <a:off x="3809668" y="3363399"/>
                  <a:ext cx="7613" cy="76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8" h="968" extrusionOk="0">
                      <a:moveTo>
                        <a:pt x="484" y="0"/>
                      </a:moveTo>
                      <a:cubicBezTo>
                        <a:pt x="206" y="0"/>
                        <a:pt x="0" y="218"/>
                        <a:pt x="0" y="484"/>
                      </a:cubicBezTo>
                      <a:cubicBezTo>
                        <a:pt x="0" y="750"/>
                        <a:pt x="206" y="968"/>
                        <a:pt x="484" y="968"/>
                      </a:cubicBezTo>
                      <a:cubicBezTo>
                        <a:pt x="750" y="968"/>
                        <a:pt x="968" y="750"/>
                        <a:pt x="968" y="484"/>
                      </a:cubicBezTo>
                      <a:cubicBezTo>
                        <a:pt x="968" y="218"/>
                        <a:pt x="750" y="0"/>
                        <a:pt x="484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16" name="Google Shape;14095;p129"/>
              <p:cNvGrpSpPr/>
              <p:nvPr/>
            </p:nvGrpSpPr>
            <p:grpSpPr>
              <a:xfrm>
                <a:off x="4176909" y="4363221"/>
                <a:ext cx="38924" cy="33316"/>
                <a:chOff x="4176909" y="4363221"/>
                <a:chExt cx="38924" cy="33316"/>
              </a:xfrm>
            </p:grpSpPr>
            <p:sp>
              <p:nvSpPr>
                <p:cNvPr id="250" name="Google Shape;14096;p129"/>
                <p:cNvSpPr/>
                <p:nvPr/>
              </p:nvSpPr>
              <p:spPr>
                <a:xfrm>
                  <a:off x="4176909" y="4363221"/>
                  <a:ext cx="38924" cy="333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49" h="4236" extrusionOk="0">
                      <a:moveTo>
                        <a:pt x="2823" y="0"/>
                      </a:moveTo>
                      <a:cubicBezTo>
                        <a:pt x="2301" y="0"/>
                        <a:pt x="1767" y="195"/>
                        <a:pt x="1331" y="631"/>
                      </a:cubicBezTo>
                      <a:cubicBezTo>
                        <a:pt x="1" y="1961"/>
                        <a:pt x="944" y="4236"/>
                        <a:pt x="2831" y="4236"/>
                      </a:cubicBezTo>
                      <a:cubicBezTo>
                        <a:pt x="4005" y="4236"/>
                        <a:pt x="4948" y="3292"/>
                        <a:pt x="4948" y="2119"/>
                      </a:cubicBezTo>
                      <a:cubicBezTo>
                        <a:pt x="4948" y="844"/>
                        <a:pt x="3911" y="0"/>
                        <a:pt x="2823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1" name="Google Shape;14097;p129"/>
                <p:cNvSpPr/>
                <p:nvPr/>
              </p:nvSpPr>
              <p:spPr>
                <a:xfrm>
                  <a:off x="4192230" y="4372934"/>
                  <a:ext cx="13897" cy="139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7" h="1779" extrusionOk="0">
                      <a:moveTo>
                        <a:pt x="883" y="1"/>
                      </a:moveTo>
                      <a:cubicBezTo>
                        <a:pt x="399" y="1"/>
                        <a:pt x="0" y="400"/>
                        <a:pt x="0" y="896"/>
                      </a:cubicBezTo>
                      <a:cubicBezTo>
                        <a:pt x="0" y="1380"/>
                        <a:pt x="399" y="1779"/>
                        <a:pt x="883" y="1779"/>
                      </a:cubicBezTo>
                      <a:cubicBezTo>
                        <a:pt x="1379" y="1779"/>
                        <a:pt x="1766" y="1380"/>
                        <a:pt x="1766" y="896"/>
                      </a:cubicBezTo>
                      <a:cubicBezTo>
                        <a:pt x="1766" y="400"/>
                        <a:pt x="1379" y="1"/>
                        <a:pt x="883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17" name="Google Shape;14098;p129"/>
              <p:cNvGrpSpPr/>
              <p:nvPr/>
            </p:nvGrpSpPr>
            <p:grpSpPr>
              <a:xfrm>
                <a:off x="4226191" y="4007660"/>
                <a:ext cx="33560" cy="28770"/>
                <a:chOff x="4226191" y="4007660"/>
                <a:chExt cx="33560" cy="28770"/>
              </a:xfrm>
            </p:grpSpPr>
            <p:sp>
              <p:nvSpPr>
                <p:cNvPr id="248" name="Google Shape;14099;p129"/>
                <p:cNvSpPr/>
                <p:nvPr/>
              </p:nvSpPr>
              <p:spPr>
                <a:xfrm>
                  <a:off x="4226191" y="4007660"/>
                  <a:ext cx="33560" cy="287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67" h="3658" extrusionOk="0">
                      <a:moveTo>
                        <a:pt x="2427" y="1"/>
                      </a:moveTo>
                      <a:cubicBezTo>
                        <a:pt x="1980" y="1"/>
                        <a:pt x="1524" y="167"/>
                        <a:pt x="1150" y="537"/>
                      </a:cubicBezTo>
                      <a:cubicBezTo>
                        <a:pt x="1" y="1686"/>
                        <a:pt x="811" y="3645"/>
                        <a:pt x="2444" y="3658"/>
                      </a:cubicBezTo>
                      <a:cubicBezTo>
                        <a:pt x="3436" y="3645"/>
                        <a:pt x="4259" y="2835"/>
                        <a:pt x="4259" y="1843"/>
                      </a:cubicBezTo>
                      <a:cubicBezTo>
                        <a:pt x="4267" y="736"/>
                        <a:pt x="3369" y="1"/>
                        <a:pt x="2427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9" name="Google Shape;14100;p129"/>
                <p:cNvSpPr/>
                <p:nvPr/>
              </p:nvSpPr>
              <p:spPr>
                <a:xfrm>
                  <a:off x="4239129" y="4017397"/>
                  <a:ext cx="10948" cy="93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2" h="1193" extrusionOk="0">
                      <a:moveTo>
                        <a:pt x="787" y="0"/>
                      </a:moveTo>
                      <a:cubicBezTo>
                        <a:pt x="267" y="0"/>
                        <a:pt x="1" y="641"/>
                        <a:pt x="376" y="1016"/>
                      </a:cubicBezTo>
                      <a:cubicBezTo>
                        <a:pt x="497" y="1138"/>
                        <a:pt x="647" y="1192"/>
                        <a:pt x="794" y="1192"/>
                      </a:cubicBezTo>
                      <a:cubicBezTo>
                        <a:pt x="1099" y="1192"/>
                        <a:pt x="1392" y="957"/>
                        <a:pt x="1392" y="605"/>
                      </a:cubicBezTo>
                      <a:cubicBezTo>
                        <a:pt x="1392" y="266"/>
                        <a:pt x="1126" y="0"/>
                        <a:pt x="787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18" name="Google Shape;14101;p129"/>
              <p:cNvGrpSpPr/>
              <p:nvPr/>
            </p:nvGrpSpPr>
            <p:grpSpPr>
              <a:xfrm>
                <a:off x="3597785" y="3377045"/>
                <a:ext cx="33591" cy="28699"/>
                <a:chOff x="3597785" y="3377045"/>
                <a:chExt cx="33591" cy="28699"/>
              </a:xfrm>
            </p:grpSpPr>
            <p:sp>
              <p:nvSpPr>
                <p:cNvPr id="246" name="Google Shape;14102;p129"/>
                <p:cNvSpPr/>
                <p:nvPr/>
              </p:nvSpPr>
              <p:spPr>
                <a:xfrm>
                  <a:off x="3597785" y="3377045"/>
                  <a:ext cx="33591" cy="286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1" h="3649" extrusionOk="0">
                      <a:moveTo>
                        <a:pt x="2428" y="0"/>
                      </a:moveTo>
                      <a:cubicBezTo>
                        <a:pt x="1979" y="0"/>
                        <a:pt x="1522" y="167"/>
                        <a:pt x="1150" y="539"/>
                      </a:cubicBezTo>
                      <a:cubicBezTo>
                        <a:pt x="0" y="1676"/>
                        <a:pt x="811" y="3648"/>
                        <a:pt x="2444" y="3648"/>
                      </a:cubicBezTo>
                      <a:cubicBezTo>
                        <a:pt x="3448" y="3648"/>
                        <a:pt x="4259" y="2826"/>
                        <a:pt x="4271" y="1822"/>
                      </a:cubicBezTo>
                      <a:cubicBezTo>
                        <a:pt x="4262" y="726"/>
                        <a:pt x="3364" y="0"/>
                        <a:pt x="2428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7" name="Google Shape;14103;p129"/>
                <p:cNvSpPr/>
                <p:nvPr/>
              </p:nvSpPr>
              <p:spPr>
                <a:xfrm>
                  <a:off x="3612343" y="3386703"/>
                  <a:ext cx="9328" cy="93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6" h="1187" extrusionOk="0">
                      <a:moveTo>
                        <a:pt x="593" y="1"/>
                      </a:moveTo>
                      <a:cubicBezTo>
                        <a:pt x="266" y="1"/>
                        <a:pt x="0" y="267"/>
                        <a:pt x="0" y="594"/>
                      </a:cubicBezTo>
                      <a:cubicBezTo>
                        <a:pt x="0" y="920"/>
                        <a:pt x="266" y="1186"/>
                        <a:pt x="593" y="1186"/>
                      </a:cubicBezTo>
                      <a:cubicBezTo>
                        <a:pt x="920" y="1186"/>
                        <a:pt x="1186" y="920"/>
                        <a:pt x="1186" y="594"/>
                      </a:cubicBezTo>
                      <a:cubicBezTo>
                        <a:pt x="1186" y="267"/>
                        <a:pt x="920" y="1"/>
                        <a:pt x="593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19" name="Google Shape;14104;p129"/>
              <p:cNvGrpSpPr/>
              <p:nvPr/>
            </p:nvGrpSpPr>
            <p:grpSpPr>
              <a:xfrm>
                <a:off x="3887870" y="3669796"/>
                <a:ext cx="33591" cy="28692"/>
                <a:chOff x="3887870" y="3669796"/>
                <a:chExt cx="33591" cy="28692"/>
              </a:xfrm>
            </p:grpSpPr>
            <p:sp>
              <p:nvSpPr>
                <p:cNvPr id="244" name="Google Shape;14105;p129"/>
                <p:cNvSpPr/>
                <p:nvPr/>
              </p:nvSpPr>
              <p:spPr>
                <a:xfrm>
                  <a:off x="3887870" y="3669796"/>
                  <a:ext cx="33591" cy="286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1" h="3648" extrusionOk="0">
                      <a:moveTo>
                        <a:pt x="2431" y="0"/>
                      </a:moveTo>
                      <a:cubicBezTo>
                        <a:pt x="1981" y="0"/>
                        <a:pt x="1522" y="167"/>
                        <a:pt x="1150" y="539"/>
                      </a:cubicBezTo>
                      <a:cubicBezTo>
                        <a:pt x="1" y="1676"/>
                        <a:pt x="823" y="3648"/>
                        <a:pt x="2444" y="3648"/>
                      </a:cubicBezTo>
                      <a:cubicBezTo>
                        <a:pt x="3448" y="3648"/>
                        <a:pt x="4271" y="2825"/>
                        <a:pt x="4271" y="1821"/>
                      </a:cubicBezTo>
                      <a:cubicBezTo>
                        <a:pt x="4271" y="725"/>
                        <a:pt x="3370" y="0"/>
                        <a:pt x="2431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5" name="Google Shape;14106;p129"/>
                <p:cNvSpPr/>
                <p:nvPr/>
              </p:nvSpPr>
              <p:spPr>
                <a:xfrm>
                  <a:off x="3902428" y="3679454"/>
                  <a:ext cx="9422" cy="93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8" h="1186" extrusionOk="0">
                      <a:moveTo>
                        <a:pt x="593" y="1"/>
                      </a:moveTo>
                      <a:cubicBezTo>
                        <a:pt x="266" y="1"/>
                        <a:pt x="0" y="267"/>
                        <a:pt x="0" y="593"/>
                      </a:cubicBezTo>
                      <a:cubicBezTo>
                        <a:pt x="0" y="920"/>
                        <a:pt x="266" y="1186"/>
                        <a:pt x="593" y="1186"/>
                      </a:cubicBezTo>
                      <a:cubicBezTo>
                        <a:pt x="932" y="1186"/>
                        <a:pt x="1198" y="920"/>
                        <a:pt x="1198" y="593"/>
                      </a:cubicBezTo>
                      <a:cubicBezTo>
                        <a:pt x="1198" y="267"/>
                        <a:pt x="932" y="1"/>
                        <a:pt x="593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20" name="Google Shape;14107;p129"/>
              <p:cNvGrpSpPr/>
              <p:nvPr/>
            </p:nvGrpSpPr>
            <p:grpSpPr>
              <a:xfrm>
                <a:off x="3818320" y="3481625"/>
                <a:ext cx="33497" cy="28770"/>
                <a:chOff x="3818320" y="3481625"/>
                <a:chExt cx="33497" cy="28770"/>
              </a:xfrm>
            </p:grpSpPr>
            <p:sp>
              <p:nvSpPr>
                <p:cNvPr id="242" name="Google Shape;14108;p129"/>
                <p:cNvSpPr/>
                <p:nvPr/>
              </p:nvSpPr>
              <p:spPr>
                <a:xfrm>
                  <a:off x="3818320" y="3481625"/>
                  <a:ext cx="33497" cy="287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9" h="3658" extrusionOk="0">
                      <a:moveTo>
                        <a:pt x="2421" y="1"/>
                      </a:moveTo>
                      <a:cubicBezTo>
                        <a:pt x="1975" y="1"/>
                        <a:pt x="1520" y="166"/>
                        <a:pt x="1150" y="537"/>
                      </a:cubicBezTo>
                      <a:cubicBezTo>
                        <a:pt x="1" y="1686"/>
                        <a:pt x="811" y="3658"/>
                        <a:pt x="2432" y="3658"/>
                      </a:cubicBezTo>
                      <a:cubicBezTo>
                        <a:pt x="3448" y="3658"/>
                        <a:pt x="4259" y="2835"/>
                        <a:pt x="4259" y="1831"/>
                      </a:cubicBezTo>
                      <a:cubicBezTo>
                        <a:pt x="4259" y="732"/>
                        <a:pt x="3359" y="1"/>
                        <a:pt x="2421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3" name="Google Shape;14109;p129"/>
                <p:cNvSpPr/>
                <p:nvPr/>
              </p:nvSpPr>
              <p:spPr>
                <a:xfrm>
                  <a:off x="3831258" y="3491362"/>
                  <a:ext cx="10956" cy="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1192" extrusionOk="0">
                      <a:moveTo>
                        <a:pt x="787" y="0"/>
                      </a:moveTo>
                      <a:cubicBezTo>
                        <a:pt x="267" y="0"/>
                        <a:pt x="1" y="641"/>
                        <a:pt x="376" y="1016"/>
                      </a:cubicBezTo>
                      <a:cubicBezTo>
                        <a:pt x="497" y="1137"/>
                        <a:pt x="646" y="1192"/>
                        <a:pt x="792" y="1192"/>
                      </a:cubicBezTo>
                      <a:cubicBezTo>
                        <a:pt x="1098" y="1192"/>
                        <a:pt x="1392" y="953"/>
                        <a:pt x="1392" y="593"/>
                      </a:cubicBezTo>
                      <a:cubicBezTo>
                        <a:pt x="1392" y="266"/>
                        <a:pt x="1126" y="0"/>
                        <a:pt x="787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21" name="Google Shape;14110;p129"/>
              <p:cNvGrpSpPr/>
              <p:nvPr/>
            </p:nvGrpSpPr>
            <p:grpSpPr>
              <a:xfrm>
                <a:off x="4278139" y="4120948"/>
                <a:ext cx="37492" cy="32129"/>
                <a:chOff x="4278139" y="4120948"/>
                <a:chExt cx="37492" cy="32129"/>
              </a:xfrm>
            </p:grpSpPr>
            <p:sp>
              <p:nvSpPr>
                <p:cNvPr id="240" name="Google Shape;14111;p129"/>
                <p:cNvSpPr/>
                <p:nvPr/>
              </p:nvSpPr>
              <p:spPr>
                <a:xfrm>
                  <a:off x="4278139" y="4120948"/>
                  <a:ext cx="37492" cy="321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67" h="4085" extrusionOk="0">
                      <a:moveTo>
                        <a:pt x="2708" y="0"/>
                      </a:moveTo>
                      <a:cubicBezTo>
                        <a:pt x="2207" y="0"/>
                        <a:pt x="1697" y="186"/>
                        <a:pt x="1283" y="600"/>
                      </a:cubicBezTo>
                      <a:cubicBezTo>
                        <a:pt x="1" y="1895"/>
                        <a:pt x="908" y="4084"/>
                        <a:pt x="2722" y="4084"/>
                      </a:cubicBezTo>
                      <a:cubicBezTo>
                        <a:pt x="3847" y="4084"/>
                        <a:pt x="4755" y="3177"/>
                        <a:pt x="4767" y="2052"/>
                      </a:cubicBezTo>
                      <a:cubicBezTo>
                        <a:pt x="4767" y="815"/>
                        <a:pt x="3758" y="0"/>
                        <a:pt x="2708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1" name="Google Shape;14112;p129"/>
                <p:cNvSpPr/>
                <p:nvPr/>
              </p:nvSpPr>
              <p:spPr>
                <a:xfrm>
                  <a:off x="4290983" y="4130614"/>
                  <a:ext cx="14943" cy="128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0" h="1629" extrusionOk="0">
                      <a:moveTo>
                        <a:pt x="1089" y="0"/>
                      </a:moveTo>
                      <a:cubicBezTo>
                        <a:pt x="363" y="0"/>
                        <a:pt x="1" y="883"/>
                        <a:pt x="509" y="1391"/>
                      </a:cubicBezTo>
                      <a:cubicBezTo>
                        <a:pt x="673" y="1555"/>
                        <a:pt x="876" y="1629"/>
                        <a:pt x="1076" y="1629"/>
                      </a:cubicBezTo>
                      <a:cubicBezTo>
                        <a:pt x="1495" y="1629"/>
                        <a:pt x="1900" y="1306"/>
                        <a:pt x="1900" y="823"/>
                      </a:cubicBezTo>
                      <a:cubicBezTo>
                        <a:pt x="1900" y="363"/>
                        <a:pt x="1537" y="0"/>
                        <a:pt x="1089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22" name="Google Shape;14113;p129"/>
              <p:cNvGrpSpPr/>
              <p:nvPr/>
            </p:nvGrpSpPr>
            <p:grpSpPr>
              <a:xfrm>
                <a:off x="4419898" y="3977388"/>
                <a:ext cx="33497" cy="28692"/>
                <a:chOff x="4419898" y="3977388"/>
                <a:chExt cx="33497" cy="28692"/>
              </a:xfrm>
            </p:grpSpPr>
            <p:sp>
              <p:nvSpPr>
                <p:cNvPr id="238" name="Google Shape;14114;p129"/>
                <p:cNvSpPr/>
                <p:nvPr/>
              </p:nvSpPr>
              <p:spPr>
                <a:xfrm>
                  <a:off x="4419898" y="3977388"/>
                  <a:ext cx="33497" cy="286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9" h="3648" extrusionOk="0">
                      <a:moveTo>
                        <a:pt x="2426" y="0"/>
                      </a:moveTo>
                      <a:cubicBezTo>
                        <a:pt x="1979" y="0"/>
                        <a:pt x="1522" y="167"/>
                        <a:pt x="1150" y="539"/>
                      </a:cubicBezTo>
                      <a:cubicBezTo>
                        <a:pt x="1" y="1688"/>
                        <a:pt x="811" y="3648"/>
                        <a:pt x="2432" y="3648"/>
                      </a:cubicBezTo>
                      <a:cubicBezTo>
                        <a:pt x="3448" y="3648"/>
                        <a:pt x="4259" y="2837"/>
                        <a:pt x="4259" y="1833"/>
                      </a:cubicBezTo>
                      <a:cubicBezTo>
                        <a:pt x="4259" y="729"/>
                        <a:pt x="3362" y="0"/>
                        <a:pt x="2426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9" name="Google Shape;14115;p129"/>
                <p:cNvSpPr/>
                <p:nvPr/>
              </p:nvSpPr>
              <p:spPr>
                <a:xfrm>
                  <a:off x="4432742" y="3987046"/>
                  <a:ext cx="11042" cy="93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4" h="1195" extrusionOk="0">
                      <a:moveTo>
                        <a:pt x="799" y="0"/>
                      </a:moveTo>
                      <a:cubicBezTo>
                        <a:pt x="267" y="0"/>
                        <a:pt x="1" y="641"/>
                        <a:pt x="376" y="1016"/>
                      </a:cubicBezTo>
                      <a:cubicBezTo>
                        <a:pt x="499" y="1139"/>
                        <a:pt x="650" y="1195"/>
                        <a:pt x="799" y="1195"/>
                      </a:cubicBezTo>
                      <a:cubicBezTo>
                        <a:pt x="1104" y="1195"/>
                        <a:pt x="1396" y="963"/>
                        <a:pt x="1404" y="605"/>
                      </a:cubicBezTo>
                      <a:cubicBezTo>
                        <a:pt x="1404" y="266"/>
                        <a:pt x="1138" y="0"/>
                        <a:pt x="799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23" name="Google Shape;14116;p129"/>
              <p:cNvGrpSpPr/>
              <p:nvPr/>
            </p:nvGrpSpPr>
            <p:grpSpPr>
              <a:xfrm>
                <a:off x="4158930" y="4034684"/>
                <a:ext cx="33497" cy="28762"/>
                <a:chOff x="4158930" y="4034684"/>
                <a:chExt cx="33497" cy="28762"/>
              </a:xfrm>
            </p:grpSpPr>
            <p:sp>
              <p:nvSpPr>
                <p:cNvPr id="236" name="Google Shape;14117;p129"/>
                <p:cNvSpPr/>
                <p:nvPr/>
              </p:nvSpPr>
              <p:spPr>
                <a:xfrm>
                  <a:off x="4158930" y="4034684"/>
                  <a:ext cx="33497" cy="287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9" h="3657" extrusionOk="0">
                      <a:moveTo>
                        <a:pt x="2421" y="0"/>
                      </a:moveTo>
                      <a:cubicBezTo>
                        <a:pt x="1974" y="0"/>
                        <a:pt x="1520" y="166"/>
                        <a:pt x="1149" y="536"/>
                      </a:cubicBezTo>
                      <a:cubicBezTo>
                        <a:pt x="0" y="1685"/>
                        <a:pt x="811" y="3645"/>
                        <a:pt x="2432" y="3657"/>
                      </a:cubicBezTo>
                      <a:cubicBezTo>
                        <a:pt x="3436" y="3645"/>
                        <a:pt x="4258" y="2834"/>
                        <a:pt x="4258" y="1830"/>
                      </a:cubicBezTo>
                      <a:cubicBezTo>
                        <a:pt x="4258" y="732"/>
                        <a:pt x="3358" y="0"/>
                        <a:pt x="2421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7" name="Google Shape;14118;p129"/>
                <p:cNvSpPr/>
                <p:nvPr/>
              </p:nvSpPr>
              <p:spPr>
                <a:xfrm>
                  <a:off x="4173385" y="4044319"/>
                  <a:ext cx="9336" cy="9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7" h="1199" extrusionOk="0">
                      <a:moveTo>
                        <a:pt x="594" y="1"/>
                      </a:moveTo>
                      <a:cubicBezTo>
                        <a:pt x="267" y="1"/>
                        <a:pt x="1" y="279"/>
                        <a:pt x="1" y="605"/>
                      </a:cubicBezTo>
                      <a:cubicBezTo>
                        <a:pt x="1" y="932"/>
                        <a:pt x="267" y="1198"/>
                        <a:pt x="594" y="1198"/>
                      </a:cubicBezTo>
                      <a:cubicBezTo>
                        <a:pt x="920" y="1198"/>
                        <a:pt x="1186" y="932"/>
                        <a:pt x="1186" y="605"/>
                      </a:cubicBezTo>
                      <a:cubicBezTo>
                        <a:pt x="1186" y="279"/>
                        <a:pt x="920" y="1"/>
                        <a:pt x="594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24" name="Google Shape;14119;p129"/>
              <p:cNvGrpSpPr/>
              <p:nvPr/>
            </p:nvGrpSpPr>
            <p:grpSpPr>
              <a:xfrm>
                <a:off x="4134949" y="3957049"/>
                <a:ext cx="33497" cy="28770"/>
                <a:chOff x="4134949" y="3957049"/>
                <a:chExt cx="33497" cy="28770"/>
              </a:xfrm>
            </p:grpSpPr>
            <p:sp>
              <p:nvSpPr>
                <p:cNvPr id="234" name="Google Shape;14120;p129"/>
                <p:cNvSpPr/>
                <p:nvPr/>
              </p:nvSpPr>
              <p:spPr>
                <a:xfrm>
                  <a:off x="4134949" y="3957049"/>
                  <a:ext cx="33497" cy="287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9" h="3658" extrusionOk="0">
                      <a:moveTo>
                        <a:pt x="2421" y="0"/>
                      </a:moveTo>
                      <a:cubicBezTo>
                        <a:pt x="1975" y="0"/>
                        <a:pt x="1520" y="166"/>
                        <a:pt x="1150" y="536"/>
                      </a:cubicBezTo>
                      <a:cubicBezTo>
                        <a:pt x="1" y="1685"/>
                        <a:pt x="811" y="3657"/>
                        <a:pt x="2432" y="3657"/>
                      </a:cubicBezTo>
                      <a:cubicBezTo>
                        <a:pt x="3436" y="3657"/>
                        <a:pt x="4259" y="2834"/>
                        <a:pt x="4259" y="1830"/>
                      </a:cubicBezTo>
                      <a:cubicBezTo>
                        <a:pt x="4259" y="732"/>
                        <a:pt x="3359" y="0"/>
                        <a:pt x="2421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5" name="Google Shape;14121;p129"/>
                <p:cNvSpPr/>
                <p:nvPr/>
              </p:nvSpPr>
              <p:spPr>
                <a:xfrm>
                  <a:off x="4147793" y="3966778"/>
                  <a:ext cx="10956" cy="93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1193" extrusionOk="0">
                      <a:moveTo>
                        <a:pt x="799" y="1"/>
                      </a:moveTo>
                      <a:cubicBezTo>
                        <a:pt x="267" y="1"/>
                        <a:pt x="1" y="642"/>
                        <a:pt x="376" y="1017"/>
                      </a:cubicBezTo>
                      <a:cubicBezTo>
                        <a:pt x="497" y="1138"/>
                        <a:pt x="646" y="1192"/>
                        <a:pt x="792" y="1192"/>
                      </a:cubicBezTo>
                      <a:cubicBezTo>
                        <a:pt x="1098" y="1192"/>
                        <a:pt x="1392" y="954"/>
                        <a:pt x="1392" y="593"/>
                      </a:cubicBezTo>
                      <a:cubicBezTo>
                        <a:pt x="1392" y="267"/>
                        <a:pt x="1126" y="1"/>
                        <a:pt x="799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25" name="Google Shape;14122;p129"/>
              <p:cNvGrpSpPr/>
              <p:nvPr/>
            </p:nvGrpSpPr>
            <p:grpSpPr>
              <a:xfrm>
                <a:off x="4193653" y="4184403"/>
                <a:ext cx="43580" cy="37264"/>
                <a:chOff x="4193653" y="4184403"/>
                <a:chExt cx="43580" cy="37264"/>
              </a:xfrm>
            </p:grpSpPr>
            <p:sp>
              <p:nvSpPr>
                <p:cNvPr id="232" name="Google Shape;14123;p129"/>
                <p:cNvSpPr/>
                <p:nvPr/>
              </p:nvSpPr>
              <p:spPr>
                <a:xfrm>
                  <a:off x="4193653" y="4184403"/>
                  <a:ext cx="43580" cy="372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1" h="4738" extrusionOk="0">
                      <a:moveTo>
                        <a:pt x="3156" y="1"/>
                      </a:moveTo>
                      <a:cubicBezTo>
                        <a:pt x="2575" y="1"/>
                        <a:pt x="1982" y="216"/>
                        <a:pt x="1501" y="698"/>
                      </a:cubicBezTo>
                      <a:cubicBezTo>
                        <a:pt x="1" y="2185"/>
                        <a:pt x="1065" y="4738"/>
                        <a:pt x="3170" y="4738"/>
                      </a:cubicBezTo>
                      <a:cubicBezTo>
                        <a:pt x="4476" y="4738"/>
                        <a:pt x="5529" y="3673"/>
                        <a:pt x="5541" y="2367"/>
                      </a:cubicBezTo>
                      <a:cubicBezTo>
                        <a:pt x="5541" y="943"/>
                        <a:pt x="4373" y="1"/>
                        <a:pt x="3156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3" name="Google Shape;14124;p129"/>
                <p:cNvSpPr/>
                <p:nvPr/>
              </p:nvSpPr>
              <p:spPr>
                <a:xfrm>
                  <a:off x="4206591" y="4194069"/>
                  <a:ext cx="20944" cy="179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3" h="2282" extrusionOk="0">
                      <a:moveTo>
                        <a:pt x="1525" y="1"/>
                      </a:moveTo>
                      <a:cubicBezTo>
                        <a:pt x="509" y="1"/>
                        <a:pt x="1" y="1223"/>
                        <a:pt x="714" y="1948"/>
                      </a:cubicBezTo>
                      <a:cubicBezTo>
                        <a:pt x="948" y="2179"/>
                        <a:pt x="1234" y="2282"/>
                        <a:pt x="1514" y="2282"/>
                      </a:cubicBezTo>
                      <a:cubicBezTo>
                        <a:pt x="2101" y="2282"/>
                        <a:pt x="2662" y="1826"/>
                        <a:pt x="2662" y="1138"/>
                      </a:cubicBezTo>
                      <a:cubicBezTo>
                        <a:pt x="2662" y="509"/>
                        <a:pt x="2154" y="1"/>
                        <a:pt x="1525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26" name="Google Shape;14125;p129"/>
              <p:cNvGrpSpPr/>
              <p:nvPr/>
            </p:nvGrpSpPr>
            <p:grpSpPr>
              <a:xfrm>
                <a:off x="4343600" y="3943844"/>
                <a:ext cx="43580" cy="37312"/>
                <a:chOff x="4343600" y="3943844"/>
                <a:chExt cx="43580" cy="37312"/>
              </a:xfrm>
            </p:grpSpPr>
            <p:sp>
              <p:nvSpPr>
                <p:cNvPr id="230" name="Google Shape;14126;p129"/>
                <p:cNvSpPr/>
                <p:nvPr/>
              </p:nvSpPr>
              <p:spPr>
                <a:xfrm>
                  <a:off x="4343600" y="3943844"/>
                  <a:ext cx="43580" cy="373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1" h="4744" extrusionOk="0">
                      <a:moveTo>
                        <a:pt x="3156" y="1"/>
                      </a:moveTo>
                      <a:cubicBezTo>
                        <a:pt x="2574" y="1"/>
                        <a:pt x="1982" y="218"/>
                        <a:pt x="1500" y="703"/>
                      </a:cubicBezTo>
                      <a:cubicBezTo>
                        <a:pt x="0" y="2191"/>
                        <a:pt x="1065" y="4743"/>
                        <a:pt x="3169" y="4743"/>
                      </a:cubicBezTo>
                      <a:cubicBezTo>
                        <a:pt x="4476" y="4731"/>
                        <a:pt x="5528" y="3679"/>
                        <a:pt x="5540" y="2372"/>
                      </a:cubicBezTo>
                      <a:cubicBezTo>
                        <a:pt x="5540" y="949"/>
                        <a:pt x="4373" y="1"/>
                        <a:pt x="3156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1" name="Google Shape;14127;p129"/>
                <p:cNvSpPr/>
                <p:nvPr/>
              </p:nvSpPr>
              <p:spPr>
                <a:xfrm>
                  <a:off x="4359581" y="3953557"/>
                  <a:ext cx="17893" cy="178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5" h="2275" extrusionOk="0">
                      <a:moveTo>
                        <a:pt x="1137" y="0"/>
                      </a:moveTo>
                      <a:cubicBezTo>
                        <a:pt x="508" y="0"/>
                        <a:pt x="0" y="508"/>
                        <a:pt x="0" y="1137"/>
                      </a:cubicBezTo>
                      <a:cubicBezTo>
                        <a:pt x="0" y="1766"/>
                        <a:pt x="508" y="2274"/>
                        <a:pt x="1137" y="2274"/>
                      </a:cubicBezTo>
                      <a:cubicBezTo>
                        <a:pt x="1766" y="2274"/>
                        <a:pt x="2275" y="1766"/>
                        <a:pt x="2275" y="1137"/>
                      </a:cubicBezTo>
                      <a:cubicBezTo>
                        <a:pt x="2275" y="508"/>
                        <a:pt x="1766" y="0"/>
                        <a:pt x="1137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27" name="Google Shape;14128;p129"/>
              <p:cNvGrpSpPr/>
              <p:nvPr/>
            </p:nvGrpSpPr>
            <p:grpSpPr>
              <a:xfrm>
                <a:off x="4172339" y="3381693"/>
                <a:ext cx="31499" cy="27001"/>
                <a:chOff x="4172339" y="3381693"/>
                <a:chExt cx="31499" cy="27001"/>
              </a:xfrm>
            </p:grpSpPr>
            <p:sp>
              <p:nvSpPr>
                <p:cNvPr id="228" name="Google Shape;14129;p129"/>
                <p:cNvSpPr/>
                <p:nvPr/>
              </p:nvSpPr>
              <p:spPr>
                <a:xfrm>
                  <a:off x="4172339" y="3381693"/>
                  <a:ext cx="31499" cy="270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5" h="3433" extrusionOk="0">
                      <a:moveTo>
                        <a:pt x="2285" y="1"/>
                      </a:moveTo>
                      <a:cubicBezTo>
                        <a:pt x="1866" y="1"/>
                        <a:pt x="1438" y="157"/>
                        <a:pt x="1090" y="505"/>
                      </a:cubicBezTo>
                      <a:cubicBezTo>
                        <a:pt x="1" y="1581"/>
                        <a:pt x="775" y="3420"/>
                        <a:pt x="2299" y="3432"/>
                      </a:cubicBezTo>
                      <a:cubicBezTo>
                        <a:pt x="3243" y="3420"/>
                        <a:pt x="4005" y="2658"/>
                        <a:pt x="4005" y="1714"/>
                      </a:cubicBezTo>
                      <a:cubicBezTo>
                        <a:pt x="4005" y="683"/>
                        <a:pt x="3163" y="1"/>
                        <a:pt x="2285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9" name="Google Shape;14130;p129"/>
                <p:cNvSpPr/>
                <p:nvPr/>
              </p:nvSpPr>
              <p:spPr>
                <a:xfrm>
                  <a:off x="4185285" y="3391367"/>
                  <a:ext cx="8856" cy="7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6" h="967" extrusionOk="0">
                      <a:moveTo>
                        <a:pt x="653" y="1"/>
                      </a:moveTo>
                      <a:cubicBezTo>
                        <a:pt x="218" y="1"/>
                        <a:pt x="0" y="521"/>
                        <a:pt x="302" y="823"/>
                      </a:cubicBezTo>
                      <a:cubicBezTo>
                        <a:pt x="401" y="922"/>
                        <a:pt x="523" y="967"/>
                        <a:pt x="643" y="967"/>
                      </a:cubicBezTo>
                      <a:cubicBezTo>
                        <a:pt x="889" y="967"/>
                        <a:pt x="1125" y="778"/>
                        <a:pt x="1125" y="484"/>
                      </a:cubicBezTo>
                      <a:cubicBezTo>
                        <a:pt x="1125" y="218"/>
                        <a:pt x="919" y="1"/>
                        <a:pt x="653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4734" name="Google Shape;4734;p60"/>
          <p:cNvSpPr txBox="1">
            <a:spLocks noGrp="1"/>
          </p:cNvSpPr>
          <p:nvPr>
            <p:ph type="subTitle" idx="1"/>
          </p:nvPr>
        </p:nvSpPr>
        <p:spPr>
          <a:xfrm>
            <a:off x="363655" y="1675453"/>
            <a:ext cx="7499217" cy="26518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Round-trip air ticket/bus/train/ferry information 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sz="1600" dirty="0">
                <a:solidFill>
                  <a:schemeClr val="tx1"/>
                </a:solidFill>
              </a:rPr>
              <a:t>(Departure and arrival date &amp; time, flight number, </a:t>
            </a:r>
            <a:r>
              <a:rPr lang="en-US" sz="1600" dirty="0" err="1">
                <a:solidFill>
                  <a:schemeClr val="tx1"/>
                </a:solidFill>
              </a:rPr>
              <a:t>etc</a:t>
            </a:r>
            <a:r>
              <a:rPr lang="en-US" sz="1600" dirty="0">
                <a:solidFill>
                  <a:schemeClr val="tx1"/>
                </a:solidFill>
              </a:rPr>
              <a:t>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Insurance (covers the whole travel period)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 err="1">
                <a:solidFill>
                  <a:schemeClr val="tx1"/>
                </a:solidFill>
              </a:rPr>
              <a:t>Programme</a:t>
            </a:r>
            <a:r>
              <a:rPr lang="en-US" dirty="0">
                <a:solidFill>
                  <a:schemeClr val="tx1"/>
                </a:solidFill>
              </a:rPr>
              <a:t> Fee Payment Record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Accommodation information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Letter of acceptance by the host university</a:t>
            </a:r>
            <a:br>
              <a:rPr lang="en-US" sz="1200" dirty="0">
                <a:solidFill>
                  <a:schemeClr val="tx1"/>
                </a:solidFill>
              </a:rPr>
            </a:br>
            <a:br>
              <a:rPr lang="en-US" sz="1200" dirty="0">
                <a:solidFill>
                  <a:schemeClr val="tx1"/>
                </a:solidFill>
              </a:rPr>
            </a:br>
            <a:r>
              <a:rPr lang="en-US" sz="1200" dirty="0">
                <a:solidFill>
                  <a:schemeClr val="accent1">
                    <a:lumMod val="50000"/>
                  </a:schemeClr>
                </a:solidFill>
              </a:rPr>
              <a:t>*SAO will provide a link before your departure</a:t>
            </a:r>
          </a:p>
        </p:txBody>
      </p:sp>
      <p:sp>
        <p:nvSpPr>
          <p:cNvPr id="981" name="Google Shape;5695;p76"/>
          <p:cNvSpPr txBox="1">
            <a:spLocks/>
          </p:cNvSpPr>
          <p:nvPr/>
        </p:nvSpPr>
        <p:spPr>
          <a:xfrm>
            <a:off x="491422" y="1171550"/>
            <a:ext cx="7013977" cy="49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indent="0">
              <a:spcAft>
                <a:spcPts val="1200"/>
              </a:spcAft>
            </a:pPr>
            <a:r>
              <a:rPr lang="en-US" b="1" dirty="0">
                <a:solidFill>
                  <a:schemeClr val="accent4">
                    <a:lumMod val="25000"/>
                  </a:schemeClr>
                </a:solidFill>
              </a:rPr>
              <a:t>Submit the following documents to Student Affairs Office:</a:t>
            </a:r>
          </a:p>
        </p:txBody>
      </p:sp>
    </p:spTree>
  </p:cSld>
  <p:clrMapOvr>
    <a:masterClrMapping/>
  </p:clrMapOvr>
  <p:transition spd="slow" advTm="2538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47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63" name="Google Shape;8963;p115"/>
          <p:cNvSpPr txBox="1">
            <a:spLocks noGrp="1"/>
          </p:cNvSpPr>
          <p:nvPr>
            <p:ph type="title"/>
          </p:nvPr>
        </p:nvSpPr>
        <p:spPr>
          <a:xfrm>
            <a:off x="720000" y="340254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/>
              <a:t>Upon Arrival</a:t>
            </a:r>
            <a:endParaRPr sz="4000" dirty="0"/>
          </a:p>
        </p:txBody>
      </p:sp>
      <p:sp>
        <p:nvSpPr>
          <p:cNvPr id="8964" name="Google Shape;8964;p115"/>
          <p:cNvSpPr txBox="1">
            <a:spLocks noGrp="1"/>
          </p:cNvSpPr>
          <p:nvPr>
            <p:ph type="body" idx="1"/>
          </p:nvPr>
        </p:nvSpPr>
        <p:spPr>
          <a:xfrm>
            <a:off x="520258" y="994901"/>
            <a:ext cx="8337992" cy="241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chemeClr val="tx1"/>
                </a:solidFill>
              </a:rPr>
              <a:t>Report to your family immediately right after your arrival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800" dirty="0"/>
              <a:t>Familiarize yourself with the campus and the neighborhood of your residence/ homestay /hotel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800" dirty="0"/>
              <a:t>Attend registration orientation activities organized the host university</a:t>
            </a:r>
          </a:p>
        </p:txBody>
      </p:sp>
      <p:sp>
        <p:nvSpPr>
          <p:cNvPr id="8983" name="Google Shape;8983;p115"/>
          <p:cNvSpPr/>
          <p:nvPr/>
        </p:nvSpPr>
        <p:spPr>
          <a:xfrm>
            <a:off x="6684625" y="1851175"/>
            <a:ext cx="67200" cy="67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84" name="Google Shape;8984;p115"/>
          <p:cNvSpPr/>
          <p:nvPr/>
        </p:nvSpPr>
        <p:spPr>
          <a:xfrm>
            <a:off x="6469025" y="3772175"/>
            <a:ext cx="480300" cy="168300"/>
          </a:xfrm>
          <a:prstGeom prst="roundRect">
            <a:avLst>
              <a:gd name="adj" fmla="val 50000"/>
            </a:avLst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985" name="Google Shape;8985;p115"/>
          <p:cNvGrpSpPr/>
          <p:nvPr/>
        </p:nvGrpSpPr>
        <p:grpSpPr>
          <a:xfrm>
            <a:off x="256140" y="717364"/>
            <a:ext cx="519883" cy="792201"/>
            <a:chOff x="238125" y="1929325"/>
            <a:chExt cx="1432975" cy="2183575"/>
          </a:xfrm>
        </p:grpSpPr>
        <p:sp>
          <p:nvSpPr>
            <p:cNvPr id="8986" name="Google Shape;8986;p115"/>
            <p:cNvSpPr/>
            <p:nvPr/>
          </p:nvSpPr>
          <p:spPr>
            <a:xfrm>
              <a:off x="797650" y="3659250"/>
              <a:ext cx="156975" cy="143300"/>
            </a:xfrm>
            <a:custGeom>
              <a:avLst/>
              <a:gdLst/>
              <a:ahLst/>
              <a:cxnLst/>
              <a:rect l="l" t="t" r="r" b="b"/>
              <a:pathLst>
                <a:path w="6279" h="5732" extrusionOk="0">
                  <a:moveTo>
                    <a:pt x="6278" y="0"/>
                  </a:moveTo>
                  <a:lnTo>
                    <a:pt x="0" y="5732"/>
                  </a:lnTo>
                  <a:lnTo>
                    <a:pt x="142" y="5732"/>
                  </a:lnTo>
                  <a:lnTo>
                    <a:pt x="6278" y="131"/>
                  </a:lnTo>
                  <a:lnTo>
                    <a:pt x="627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7" name="Google Shape;8987;p115"/>
            <p:cNvSpPr/>
            <p:nvPr/>
          </p:nvSpPr>
          <p:spPr>
            <a:xfrm>
              <a:off x="954600" y="3659250"/>
              <a:ext cx="160500" cy="143300"/>
            </a:xfrm>
            <a:custGeom>
              <a:avLst/>
              <a:gdLst/>
              <a:ahLst/>
              <a:cxnLst/>
              <a:rect l="l" t="t" r="r" b="b"/>
              <a:pathLst>
                <a:path w="6420" h="5732" extrusionOk="0">
                  <a:moveTo>
                    <a:pt x="0" y="0"/>
                  </a:moveTo>
                  <a:lnTo>
                    <a:pt x="0" y="131"/>
                  </a:lnTo>
                  <a:lnTo>
                    <a:pt x="6420" y="5732"/>
                  </a:lnTo>
                  <a:lnTo>
                    <a:pt x="6420" y="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8" name="Google Shape;8988;p115"/>
            <p:cNvSpPr/>
            <p:nvPr/>
          </p:nvSpPr>
          <p:spPr>
            <a:xfrm>
              <a:off x="951325" y="3662525"/>
              <a:ext cx="6825" cy="140025"/>
            </a:xfrm>
            <a:custGeom>
              <a:avLst/>
              <a:gdLst/>
              <a:ahLst/>
              <a:cxnLst/>
              <a:rect l="l" t="t" r="r" b="b"/>
              <a:pathLst>
                <a:path w="273" h="5601" extrusionOk="0">
                  <a:moveTo>
                    <a:pt x="0" y="0"/>
                  </a:moveTo>
                  <a:lnTo>
                    <a:pt x="0" y="5601"/>
                  </a:lnTo>
                  <a:lnTo>
                    <a:pt x="273" y="5601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9" name="Google Shape;8989;p115"/>
            <p:cNvSpPr/>
            <p:nvPr/>
          </p:nvSpPr>
          <p:spPr>
            <a:xfrm>
              <a:off x="238125" y="1929325"/>
              <a:ext cx="1432975" cy="1743600"/>
            </a:xfrm>
            <a:custGeom>
              <a:avLst/>
              <a:gdLst/>
              <a:ahLst/>
              <a:cxnLst/>
              <a:rect l="l" t="t" r="r" b="b"/>
              <a:pathLst>
                <a:path w="57319" h="69744" extrusionOk="0">
                  <a:moveTo>
                    <a:pt x="28659" y="1"/>
                  </a:moveTo>
                  <a:cubicBezTo>
                    <a:pt x="27709" y="1"/>
                    <a:pt x="26748" y="1"/>
                    <a:pt x="25930" y="143"/>
                  </a:cubicBezTo>
                  <a:lnTo>
                    <a:pt x="25384" y="143"/>
                  </a:lnTo>
                  <a:cubicBezTo>
                    <a:pt x="24838" y="143"/>
                    <a:pt x="24434" y="274"/>
                    <a:pt x="23888" y="274"/>
                  </a:cubicBezTo>
                  <a:cubicBezTo>
                    <a:pt x="23615" y="416"/>
                    <a:pt x="23473" y="416"/>
                    <a:pt x="23200" y="416"/>
                  </a:cubicBezTo>
                  <a:cubicBezTo>
                    <a:pt x="22927" y="416"/>
                    <a:pt x="22523" y="547"/>
                    <a:pt x="22108" y="547"/>
                  </a:cubicBezTo>
                  <a:cubicBezTo>
                    <a:pt x="21977" y="689"/>
                    <a:pt x="21835" y="689"/>
                    <a:pt x="21704" y="689"/>
                  </a:cubicBezTo>
                  <a:cubicBezTo>
                    <a:pt x="21290" y="820"/>
                    <a:pt x="21017" y="820"/>
                    <a:pt x="20613" y="962"/>
                  </a:cubicBezTo>
                  <a:cubicBezTo>
                    <a:pt x="20340" y="1093"/>
                    <a:pt x="20067" y="1093"/>
                    <a:pt x="19652" y="1235"/>
                  </a:cubicBezTo>
                  <a:cubicBezTo>
                    <a:pt x="19379" y="1235"/>
                    <a:pt x="18975" y="1366"/>
                    <a:pt x="18702" y="1508"/>
                  </a:cubicBezTo>
                  <a:cubicBezTo>
                    <a:pt x="18560" y="1508"/>
                    <a:pt x="18429" y="1639"/>
                    <a:pt x="18287" y="1639"/>
                  </a:cubicBezTo>
                  <a:lnTo>
                    <a:pt x="18156" y="1639"/>
                  </a:lnTo>
                  <a:lnTo>
                    <a:pt x="17337" y="2054"/>
                  </a:lnTo>
                  <a:cubicBezTo>
                    <a:pt x="16650" y="2185"/>
                    <a:pt x="16104" y="2457"/>
                    <a:pt x="15427" y="2730"/>
                  </a:cubicBezTo>
                  <a:cubicBezTo>
                    <a:pt x="15285" y="2872"/>
                    <a:pt x="15154" y="2872"/>
                    <a:pt x="15012" y="3003"/>
                  </a:cubicBezTo>
                  <a:cubicBezTo>
                    <a:pt x="14608" y="3145"/>
                    <a:pt x="14193" y="3418"/>
                    <a:pt x="13789" y="3549"/>
                  </a:cubicBezTo>
                  <a:lnTo>
                    <a:pt x="12970" y="3964"/>
                  </a:lnTo>
                  <a:cubicBezTo>
                    <a:pt x="12697" y="4095"/>
                    <a:pt x="12424" y="4368"/>
                    <a:pt x="12010" y="4510"/>
                  </a:cubicBezTo>
                  <a:cubicBezTo>
                    <a:pt x="11879" y="4641"/>
                    <a:pt x="11737" y="4783"/>
                    <a:pt x="11606" y="4783"/>
                  </a:cubicBezTo>
                  <a:cubicBezTo>
                    <a:pt x="11464" y="4914"/>
                    <a:pt x="11464" y="4914"/>
                    <a:pt x="11333" y="4914"/>
                  </a:cubicBezTo>
                  <a:cubicBezTo>
                    <a:pt x="11060" y="5187"/>
                    <a:pt x="10787" y="5329"/>
                    <a:pt x="10514" y="5602"/>
                  </a:cubicBezTo>
                  <a:cubicBezTo>
                    <a:pt x="10514" y="5602"/>
                    <a:pt x="10372" y="5602"/>
                    <a:pt x="10241" y="5733"/>
                  </a:cubicBezTo>
                  <a:cubicBezTo>
                    <a:pt x="10099" y="5875"/>
                    <a:pt x="9968" y="5875"/>
                    <a:pt x="9826" y="6006"/>
                  </a:cubicBezTo>
                  <a:cubicBezTo>
                    <a:pt x="9280" y="6421"/>
                    <a:pt x="8876" y="6825"/>
                    <a:pt x="8330" y="7239"/>
                  </a:cubicBezTo>
                  <a:lnTo>
                    <a:pt x="8057" y="7512"/>
                  </a:lnTo>
                  <a:cubicBezTo>
                    <a:pt x="7642" y="7916"/>
                    <a:pt x="7238" y="8189"/>
                    <a:pt x="6966" y="8604"/>
                  </a:cubicBezTo>
                  <a:lnTo>
                    <a:pt x="6551" y="9008"/>
                  </a:lnTo>
                  <a:cubicBezTo>
                    <a:pt x="6420" y="9150"/>
                    <a:pt x="6147" y="9281"/>
                    <a:pt x="6005" y="9423"/>
                  </a:cubicBezTo>
                  <a:cubicBezTo>
                    <a:pt x="6005" y="9554"/>
                    <a:pt x="5874" y="9696"/>
                    <a:pt x="5732" y="9827"/>
                  </a:cubicBezTo>
                  <a:cubicBezTo>
                    <a:pt x="5055" y="10515"/>
                    <a:pt x="4640" y="11192"/>
                    <a:pt x="4094" y="11879"/>
                  </a:cubicBezTo>
                  <a:cubicBezTo>
                    <a:pt x="3963" y="12010"/>
                    <a:pt x="3821" y="12283"/>
                    <a:pt x="3690" y="12425"/>
                  </a:cubicBezTo>
                  <a:cubicBezTo>
                    <a:pt x="3548" y="12556"/>
                    <a:pt x="3548" y="12829"/>
                    <a:pt x="3417" y="12971"/>
                  </a:cubicBezTo>
                  <a:cubicBezTo>
                    <a:pt x="3275" y="13102"/>
                    <a:pt x="3144" y="13244"/>
                    <a:pt x="3144" y="13517"/>
                  </a:cubicBezTo>
                  <a:cubicBezTo>
                    <a:pt x="3002" y="13648"/>
                    <a:pt x="2871" y="13921"/>
                    <a:pt x="2729" y="14194"/>
                  </a:cubicBezTo>
                  <a:cubicBezTo>
                    <a:pt x="2598" y="14467"/>
                    <a:pt x="2456" y="14740"/>
                    <a:pt x="2325" y="14882"/>
                  </a:cubicBezTo>
                  <a:cubicBezTo>
                    <a:pt x="2184" y="15013"/>
                    <a:pt x="2184" y="15155"/>
                    <a:pt x="2053" y="15428"/>
                  </a:cubicBezTo>
                  <a:cubicBezTo>
                    <a:pt x="1911" y="15559"/>
                    <a:pt x="1911" y="15832"/>
                    <a:pt x="1780" y="16105"/>
                  </a:cubicBezTo>
                  <a:lnTo>
                    <a:pt x="1638" y="16246"/>
                  </a:lnTo>
                  <a:cubicBezTo>
                    <a:pt x="1507" y="16519"/>
                    <a:pt x="1507" y="16792"/>
                    <a:pt x="1365" y="17196"/>
                  </a:cubicBezTo>
                  <a:cubicBezTo>
                    <a:pt x="1092" y="17742"/>
                    <a:pt x="819" y="18430"/>
                    <a:pt x="688" y="19107"/>
                  </a:cubicBezTo>
                  <a:cubicBezTo>
                    <a:pt x="688" y="19249"/>
                    <a:pt x="546" y="19380"/>
                    <a:pt x="546" y="19522"/>
                  </a:cubicBezTo>
                  <a:cubicBezTo>
                    <a:pt x="546" y="19795"/>
                    <a:pt x="415" y="19926"/>
                    <a:pt x="415" y="20199"/>
                  </a:cubicBezTo>
                  <a:lnTo>
                    <a:pt x="415" y="20341"/>
                  </a:lnTo>
                  <a:cubicBezTo>
                    <a:pt x="273" y="20745"/>
                    <a:pt x="273" y="21017"/>
                    <a:pt x="142" y="21432"/>
                  </a:cubicBezTo>
                  <a:cubicBezTo>
                    <a:pt x="142" y="21705"/>
                    <a:pt x="142" y="22109"/>
                    <a:pt x="0" y="22382"/>
                  </a:cubicBezTo>
                  <a:lnTo>
                    <a:pt x="0" y="22655"/>
                  </a:lnTo>
                  <a:lnTo>
                    <a:pt x="0" y="23474"/>
                  </a:lnTo>
                  <a:lnTo>
                    <a:pt x="0" y="23616"/>
                  </a:lnTo>
                  <a:lnTo>
                    <a:pt x="0" y="24708"/>
                  </a:lnTo>
                  <a:lnTo>
                    <a:pt x="0" y="25526"/>
                  </a:lnTo>
                  <a:cubicBezTo>
                    <a:pt x="0" y="25930"/>
                    <a:pt x="0" y="26345"/>
                    <a:pt x="142" y="26749"/>
                  </a:cubicBezTo>
                  <a:cubicBezTo>
                    <a:pt x="142" y="27022"/>
                    <a:pt x="273" y="27295"/>
                    <a:pt x="273" y="27568"/>
                  </a:cubicBezTo>
                  <a:cubicBezTo>
                    <a:pt x="273" y="27710"/>
                    <a:pt x="415" y="27983"/>
                    <a:pt x="415" y="28256"/>
                  </a:cubicBezTo>
                  <a:cubicBezTo>
                    <a:pt x="961" y="30025"/>
                    <a:pt x="1638" y="31935"/>
                    <a:pt x="2598" y="33988"/>
                  </a:cubicBezTo>
                  <a:lnTo>
                    <a:pt x="3002" y="34806"/>
                  </a:lnTo>
                  <a:cubicBezTo>
                    <a:pt x="5874" y="40669"/>
                    <a:pt x="10372" y="47089"/>
                    <a:pt x="14739" y="52952"/>
                  </a:cubicBezTo>
                  <a:cubicBezTo>
                    <a:pt x="15012" y="53225"/>
                    <a:pt x="15154" y="53498"/>
                    <a:pt x="15427" y="53770"/>
                  </a:cubicBezTo>
                  <a:cubicBezTo>
                    <a:pt x="16791" y="55550"/>
                    <a:pt x="18014" y="57188"/>
                    <a:pt x="19248" y="58825"/>
                  </a:cubicBezTo>
                  <a:cubicBezTo>
                    <a:pt x="19521" y="58956"/>
                    <a:pt x="19652" y="59229"/>
                    <a:pt x="19925" y="59502"/>
                  </a:cubicBezTo>
                  <a:cubicBezTo>
                    <a:pt x="20067" y="59775"/>
                    <a:pt x="20340" y="60048"/>
                    <a:pt x="20471" y="60321"/>
                  </a:cubicBezTo>
                  <a:cubicBezTo>
                    <a:pt x="20744" y="60463"/>
                    <a:pt x="20886" y="60736"/>
                    <a:pt x="21159" y="61009"/>
                  </a:cubicBezTo>
                  <a:cubicBezTo>
                    <a:pt x="25253" y="66053"/>
                    <a:pt x="28386" y="69470"/>
                    <a:pt x="28659" y="69743"/>
                  </a:cubicBezTo>
                  <a:cubicBezTo>
                    <a:pt x="28801" y="69601"/>
                    <a:pt x="28801" y="69470"/>
                    <a:pt x="29074" y="69328"/>
                  </a:cubicBezTo>
                  <a:cubicBezTo>
                    <a:pt x="29074" y="69197"/>
                    <a:pt x="29205" y="69055"/>
                    <a:pt x="29347" y="68924"/>
                  </a:cubicBezTo>
                  <a:cubicBezTo>
                    <a:pt x="30166" y="67963"/>
                    <a:pt x="31661" y="66326"/>
                    <a:pt x="33714" y="64011"/>
                  </a:cubicBezTo>
                  <a:cubicBezTo>
                    <a:pt x="33987" y="63596"/>
                    <a:pt x="34260" y="63323"/>
                    <a:pt x="34664" y="62919"/>
                  </a:cubicBezTo>
                  <a:cubicBezTo>
                    <a:pt x="35483" y="61828"/>
                    <a:pt x="36443" y="60594"/>
                    <a:pt x="37535" y="59371"/>
                  </a:cubicBezTo>
                  <a:cubicBezTo>
                    <a:pt x="37666" y="59098"/>
                    <a:pt x="37939" y="58825"/>
                    <a:pt x="38081" y="58683"/>
                  </a:cubicBezTo>
                  <a:cubicBezTo>
                    <a:pt x="38485" y="58279"/>
                    <a:pt x="38758" y="57865"/>
                    <a:pt x="39031" y="57461"/>
                  </a:cubicBezTo>
                  <a:cubicBezTo>
                    <a:pt x="39304" y="57188"/>
                    <a:pt x="39446" y="56915"/>
                    <a:pt x="39719" y="56642"/>
                  </a:cubicBezTo>
                  <a:cubicBezTo>
                    <a:pt x="40396" y="55681"/>
                    <a:pt x="41214" y="54731"/>
                    <a:pt x="42033" y="53639"/>
                  </a:cubicBezTo>
                  <a:cubicBezTo>
                    <a:pt x="42306" y="53367"/>
                    <a:pt x="42448" y="53094"/>
                    <a:pt x="42721" y="52821"/>
                  </a:cubicBezTo>
                  <a:cubicBezTo>
                    <a:pt x="44086" y="51041"/>
                    <a:pt x="45309" y="49272"/>
                    <a:pt x="46673" y="47362"/>
                  </a:cubicBezTo>
                  <a:cubicBezTo>
                    <a:pt x="46815" y="47089"/>
                    <a:pt x="47088" y="46816"/>
                    <a:pt x="47219" y="46543"/>
                  </a:cubicBezTo>
                  <a:cubicBezTo>
                    <a:pt x="47634" y="45997"/>
                    <a:pt x="47907" y="45451"/>
                    <a:pt x="48311" y="45036"/>
                  </a:cubicBezTo>
                  <a:cubicBezTo>
                    <a:pt x="48453" y="44632"/>
                    <a:pt x="48726" y="44359"/>
                    <a:pt x="48857" y="44087"/>
                  </a:cubicBezTo>
                  <a:cubicBezTo>
                    <a:pt x="50222" y="42176"/>
                    <a:pt x="51313" y="40265"/>
                    <a:pt x="52405" y="38486"/>
                  </a:cubicBezTo>
                  <a:cubicBezTo>
                    <a:pt x="52547" y="38213"/>
                    <a:pt x="52678" y="37809"/>
                    <a:pt x="52951" y="37536"/>
                  </a:cubicBezTo>
                  <a:cubicBezTo>
                    <a:pt x="53366" y="36717"/>
                    <a:pt x="53912" y="35756"/>
                    <a:pt x="54316" y="34806"/>
                  </a:cubicBezTo>
                  <a:lnTo>
                    <a:pt x="54731" y="33988"/>
                  </a:lnTo>
                  <a:lnTo>
                    <a:pt x="55135" y="33169"/>
                  </a:lnTo>
                  <a:cubicBezTo>
                    <a:pt x="55277" y="32896"/>
                    <a:pt x="55277" y="32754"/>
                    <a:pt x="55408" y="32481"/>
                  </a:cubicBezTo>
                  <a:cubicBezTo>
                    <a:pt x="56226" y="30439"/>
                    <a:pt x="56914" y="28529"/>
                    <a:pt x="57187" y="26749"/>
                  </a:cubicBezTo>
                  <a:cubicBezTo>
                    <a:pt x="57318" y="26345"/>
                    <a:pt x="57318" y="25930"/>
                    <a:pt x="57318" y="25526"/>
                  </a:cubicBezTo>
                  <a:lnTo>
                    <a:pt x="57318" y="24708"/>
                  </a:lnTo>
                  <a:cubicBezTo>
                    <a:pt x="57318" y="24020"/>
                    <a:pt x="57318" y="23201"/>
                    <a:pt x="57187" y="22382"/>
                  </a:cubicBezTo>
                  <a:lnTo>
                    <a:pt x="57187" y="21978"/>
                  </a:lnTo>
                  <a:cubicBezTo>
                    <a:pt x="57187" y="21705"/>
                    <a:pt x="57187" y="21563"/>
                    <a:pt x="57045" y="21290"/>
                  </a:cubicBezTo>
                  <a:lnTo>
                    <a:pt x="57045" y="20745"/>
                  </a:lnTo>
                  <a:cubicBezTo>
                    <a:pt x="56914" y="20614"/>
                    <a:pt x="56914" y="20341"/>
                    <a:pt x="56914" y="20199"/>
                  </a:cubicBezTo>
                  <a:cubicBezTo>
                    <a:pt x="56368" y="17884"/>
                    <a:pt x="55549" y="15559"/>
                    <a:pt x="54185" y="13517"/>
                  </a:cubicBezTo>
                  <a:cubicBezTo>
                    <a:pt x="54185" y="13375"/>
                    <a:pt x="54043" y="13244"/>
                    <a:pt x="54043" y="13102"/>
                  </a:cubicBezTo>
                  <a:cubicBezTo>
                    <a:pt x="53639" y="12556"/>
                    <a:pt x="53366" y="12010"/>
                    <a:pt x="52951" y="11465"/>
                  </a:cubicBezTo>
                  <a:lnTo>
                    <a:pt x="52547" y="11061"/>
                  </a:lnTo>
                  <a:lnTo>
                    <a:pt x="51313" y="9423"/>
                  </a:lnTo>
                  <a:cubicBezTo>
                    <a:pt x="51182" y="9281"/>
                    <a:pt x="50909" y="9150"/>
                    <a:pt x="50767" y="9008"/>
                  </a:cubicBezTo>
                  <a:cubicBezTo>
                    <a:pt x="50364" y="8604"/>
                    <a:pt x="49949" y="8058"/>
                    <a:pt x="49403" y="7643"/>
                  </a:cubicBezTo>
                  <a:lnTo>
                    <a:pt x="48584" y="6825"/>
                  </a:lnTo>
                  <a:cubicBezTo>
                    <a:pt x="48311" y="6694"/>
                    <a:pt x="47907" y="6421"/>
                    <a:pt x="47634" y="6148"/>
                  </a:cubicBezTo>
                  <a:lnTo>
                    <a:pt x="47492" y="6006"/>
                  </a:lnTo>
                  <a:cubicBezTo>
                    <a:pt x="47219" y="5875"/>
                    <a:pt x="46946" y="5733"/>
                    <a:pt x="46673" y="5460"/>
                  </a:cubicBezTo>
                  <a:cubicBezTo>
                    <a:pt x="45996" y="5056"/>
                    <a:pt x="45309" y="4510"/>
                    <a:pt x="44490" y="4095"/>
                  </a:cubicBezTo>
                  <a:cubicBezTo>
                    <a:pt x="44359" y="3964"/>
                    <a:pt x="44086" y="3822"/>
                    <a:pt x="43813" y="3691"/>
                  </a:cubicBezTo>
                  <a:cubicBezTo>
                    <a:pt x="43267" y="3418"/>
                    <a:pt x="42852" y="3145"/>
                    <a:pt x="42306" y="3003"/>
                  </a:cubicBezTo>
                  <a:cubicBezTo>
                    <a:pt x="42033" y="2872"/>
                    <a:pt x="41760" y="2730"/>
                    <a:pt x="41356" y="2599"/>
                  </a:cubicBezTo>
                  <a:cubicBezTo>
                    <a:pt x="40942" y="2326"/>
                    <a:pt x="40669" y="2185"/>
                    <a:pt x="40265" y="2054"/>
                  </a:cubicBezTo>
                  <a:cubicBezTo>
                    <a:pt x="39850" y="1912"/>
                    <a:pt x="39577" y="1781"/>
                    <a:pt x="39173" y="1639"/>
                  </a:cubicBezTo>
                  <a:cubicBezTo>
                    <a:pt x="38485" y="1508"/>
                    <a:pt x="37666" y="1235"/>
                    <a:pt x="36989" y="962"/>
                  </a:cubicBezTo>
                  <a:lnTo>
                    <a:pt x="36574" y="962"/>
                  </a:lnTo>
                  <a:cubicBezTo>
                    <a:pt x="36443" y="962"/>
                    <a:pt x="36301" y="820"/>
                    <a:pt x="36301" y="820"/>
                  </a:cubicBezTo>
                  <a:cubicBezTo>
                    <a:pt x="36029" y="820"/>
                    <a:pt x="35756" y="689"/>
                    <a:pt x="35483" y="689"/>
                  </a:cubicBezTo>
                  <a:lnTo>
                    <a:pt x="35352" y="689"/>
                  </a:lnTo>
                  <a:cubicBezTo>
                    <a:pt x="34937" y="547"/>
                    <a:pt x="34533" y="547"/>
                    <a:pt x="34118" y="416"/>
                  </a:cubicBezTo>
                  <a:cubicBezTo>
                    <a:pt x="33714" y="416"/>
                    <a:pt x="33168" y="274"/>
                    <a:pt x="32753" y="274"/>
                  </a:cubicBezTo>
                  <a:cubicBezTo>
                    <a:pt x="32480" y="143"/>
                    <a:pt x="32076" y="143"/>
                    <a:pt x="31803" y="143"/>
                  </a:cubicBezTo>
                  <a:cubicBezTo>
                    <a:pt x="31530" y="143"/>
                    <a:pt x="31116" y="1"/>
                    <a:pt x="30843" y="1"/>
                  </a:cubicBez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0" name="Google Shape;8990;p115"/>
            <p:cNvSpPr/>
            <p:nvPr/>
          </p:nvSpPr>
          <p:spPr>
            <a:xfrm>
              <a:off x="238125" y="1929325"/>
              <a:ext cx="1432975" cy="1743600"/>
            </a:xfrm>
            <a:custGeom>
              <a:avLst/>
              <a:gdLst/>
              <a:ahLst/>
              <a:cxnLst/>
              <a:rect l="l" t="t" r="r" b="b"/>
              <a:pathLst>
                <a:path w="57319" h="69744" extrusionOk="0">
                  <a:moveTo>
                    <a:pt x="28659" y="1"/>
                  </a:moveTo>
                  <a:cubicBezTo>
                    <a:pt x="27709" y="1"/>
                    <a:pt x="26748" y="1"/>
                    <a:pt x="25930" y="143"/>
                  </a:cubicBezTo>
                  <a:lnTo>
                    <a:pt x="25384" y="143"/>
                  </a:lnTo>
                  <a:cubicBezTo>
                    <a:pt x="24838" y="143"/>
                    <a:pt x="24434" y="274"/>
                    <a:pt x="23888" y="274"/>
                  </a:cubicBezTo>
                  <a:cubicBezTo>
                    <a:pt x="23615" y="416"/>
                    <a:pt x="23473" y="416"/>
                    <a:pt x="23200" y="416"/>
                  </a:cubicBezTo>
                  <a:cubicBezTo>
                    <a:pt x="22927" y="416"/>
                    <a:pt x="22523" y="547"/>
                    <a:pt x="22108" y="547"/>
                  </a:cubicBezTo>
                  <a:cubicBezTo>
                    <a:pt x="21977" y="689"/>
                    <a:pt x="21835" y="689"/>
                    <a:pt x="21704" y="689"/>
                  </a:cubicBezTo>
                  <a:cubicBezTo>
                    <a:pt x="21290" y="820"/>
                    <a:pt x="21017" y="820"/>
                    <a:pt x="20613" y="962"/>
                  </a:cubicBezTo>
                  <a:cubicBezTo>
                    <a:pt x="20340" y="1093"/>
                    <a:pt x="20067" y="1093"/>
                    <a:pt x="19652" y="1235"/>
                  </a:cubicBezTo>
                  <a:cubicBezTo>
                    <a:pt x="19379" y="1235"/>
                    <a:pt x="18975" y="1366"/>
                    <a:pt x="18702" y="1508"/>
                  </a:cubicBezTo>
                  <a:cubicBezTo>
                    <a:pt x="18560" y="1508"/>
                    <a:pt x="18429" y="1639"/>
                    <a:pt x="18287" y="1639"/>
                  </a:cubicBezTo>
                  <a:lnTo>
                    <a:pt x="18156" y="1639"/>
                  </a:lnTo>
                  <a:lnTo>
                    <a:pt x="17337" y="2054"/>
                  </a:lnTo>
                  <a:cubicBezTo>
                    <a:pt x="16650" y="2185"/>
                    <a:pt x="16104" y="2457"/>
                    <a:pt x="15427" y="2730"/>
                  </a:cubicBezTo>
                  <a:cubicBezTo>
                    <a:pt x="15285" y="2872"/>
                    <a:pt x="15154" y="2872"/>
                    <a:pt x="15012" y="3003"/>
                  </a:cubicBezTo>
                  <a:cubicBezTo>
                    <a:pt x="14608" y="3145"/>
                    <a:pt x="14193" y="3418"/>
                    <a:pt x="13789" y="3549"/>
                  </a:cubicBezTo>
                  <a:lnTo>
                    <a:pt x="12970" y="3964"/>
                  </a:lnTo>
                  <a:cubicBezTo>
                    <a:pt x="12697" y="4095"/>
                    <a:pt x="12424" y="4368"/>
                    <a:pt x="12010" y="4510"/>
                  </a:cubicBezTo>
                  <a:cubicBezTo>
                    <a:pt x="11879" y="4641"/>
                    <a:pt x="11737" y="4783"/>
                    <a:pt x="11606" y="4783"/>
                  </a:cubicBezTo>
                  <a:cubicBezTo>
                    <a:pt x="11464" y="4914"/>
                    <a:pt x="11464" y="4914"/>
                    <a:pt x="11333" y="4914"/>
                  </a:cubicBezTo>
                  <a:cubicBezTo>
                    <a:pt x="11060" y="5187"/>
                    <a:pt x="10787" y="5329"/>
                    <a:pt x="10514" y="5602"/>
                  </a:cubicBezTo>
                  <a:cubicBezTo>
                    <a:pt x="10514" y="5602"/>
                    <a:pt x="10372" y="5602"/>
                    <a:pt x="10241" y="5733"/>
                  </a:cubicBezTo>
                  <a:cubicBezTo>
                    <a:pt x="10099" y="5875"/>
                    <a:pt x="9968" y="5875"/>
                    <a:pt x="9826" y="6006"/>
                  </a:cubicBezTo>
                  <a:cubicBezTo>
                    <a:pt x="9280" y="6421"/>
                    <a:pt x="8876" y="6825"/>
                    <a:pt x="8330" y="7239"/>
                  </a:cubicBezTo>
                  <a:lnTo>
                    <a:pt x="8057" y="7512"/>
                  </a:lnTo>
                  <a:cubicBezTo>
                    <a:pt x="7642" y="7916"/>
                    <a:pt x="7238" y="8189"/>
                    <a:pt x="6966" y="8604"/>
                  </a:cubicBezTo>
                  <a:lnTo>
                    <a:pt x="6551" y="9008"/>
                  </a:lnTo>
                  <a:cubicBezTo>
                    <a:pt x="6420" y="9150"/>
                    <a:pt x="6147" y="9281"/>
                    <a:pt x="6005" y="9423"/>
                  </a:cubicBezTo>
                  <a:cubicBezTo>
                    <a:pt x="6005" y="9554"/>
                    <a:pt x="5874" y="9696"/>
                    <a:pt x="5732" y="9827"/>
                  </a:cubicBezTo>
                  <a:cubicBezTo>
                    <a:pt x="5055" y="10515"/>
                    <a:pt x="4640" y="11192"/>
                    <a:pt x="4094" y="11879"/>
                  </a:cubicBezTo>
                  <a:cubicBezTo>
                    <a:pt x="3963" y="12010"/>
                    <a:pt x="3821" y="12283"/>
                    <a:pt x="3690" y="12425"/>
                  </a:cubicBezTo>
                  <a:cubicBezTo>
                    <a:pt x="3548" y="12556"/>
                    <a:pt x="3548" y="12829"/>
                    <a:pt x="3417" y="12971"/>
                  </a:cubicBezTo>
                  <a:cubicBezTo>
                    <a:pt x="3275" y="13102"/>
                    <a:pt x="3144" y="13244"/>
                    <a:pt x="3144" y="13517"/>
                  </a:cubicBezTo>
                  <a:cubicBezTo>
                    <a:pt x="3002" y="13648"/>
                    <a:pt x="2871" y="13921"/>
                    <a:pt x="2729" y="14194"/>
                  </a:cubicBezTo>
                  <a:cubicBezTo>
                    <a:pt x="2598" y="14467"/>
                    <a:pt x="2456" y="14740"/>
                    <a:pt x="2325" y="14882"/>
                  </a:cubicBezTo>
                  <a:cubicBezTo>
                    <a:pt x="2184" y="15013"/>
                    <a:pt x="2184" y="15155"/>
                    <a:pt x="2053" y="15428"/>
                  </a:cubicBezTo>
                  <a:cubicBezTo>
                    <a:pt x="1911" y="15559"/>
                    <a:pt x="1911" y="15832"/>
                    <a:pt x="1780" y="16105"/>
                  </a:cubicBezTo>
                  <a:lnTo>
                    <a:pt x="1638" y="16246"/>
                  </a:lnTo>
                  <a:cubicBezTo>
                    <a:pt x="1507" y="16519"/>
                    <a:pt x="1507" y="16792"/>
                    <a:pt x="1365" y="17196"/>
                  </a:cubicBezTo>
                  <a:cubicBezTo>
                    <a:pt x="1092" y="17742"/>
                    <a:pt x="819" y="18430"/>
                    <a:pt x="688" y="19107"/>
                  </a:cubicBezTo>
                  <a:cubicBezTo>
                    <a:pt x="688" y="19249"/>
                    <a:pt x="546" y="19380"/>
                    <a:pt x="546" y="19522"/>
                  </a:cubicBezTo>
                  <a:cubicBezTo>
                    <a:pt x="546" y="19795"/>
                    <a:pt x="415" y="19926"/>
                    <a:pt x="415" y="20199"/>
                  </a:cubicBezTo>
                  <a:lnTo>
                    <a:pt x="415" y="20341"/>
                  </a:lnTo>
                  <a:cubicBezTo>
                    <a:pt x="273" y="20745"/>
                    <a:pt x="273" y="21017"/>
                    <a:pt x="142" y="21432"/>
                  </a:cubicBezTo>
                  <a:cubicBezTo>
                    <a:pt x="142" y="21705"/>
                    <a:pt x="142" y="22109"/>
                    <a:pt x="0" y="22382"/>
                  </a:cubicBezTo>
                  <a:lnTo>
                    <a:pt x="0" y="22655"/>
                  </a:lnTo>
                  <a:lnTo>
                    <a:pt x="0" y="23474"/>
                  </a:lnTo>
                  <a:lnTo>
                    <a:pt x="0" y="23616"/>
                  </a:lnTo>
                  <a:lnTo>
                    <a:pt x="0" y="24708"/>
                  </a:lnTo>
                  <a:lnTo>
                    <a:pt x="0" y="25526"/>
                  </a:lnTo>
                  <a:cubicBezTo>
                    <a:pt x="0" y="25930"/>
                    <a:pt x="0" y="26345"/>
                    <a:pt x="142" y="26749"/>
                  </a:cubicBezTo>
                  <a:cubicBezTo>
                    <a:pt x="142" y="27022"/>
                    <a:pt x="273" y="27295"/>
                    <a:pt x="273" y="27568"/>
                  </a:cubicBezTo>
                  <a:cubicBezTo>
                    <a:pt x="273" y="27710"/>
                    <a:pt x="415" y="27983"/>
                    <a:pt x="415" y="28256"/>
                  </a:cubicBezTo>
                  <a:cubicBezTo>
                    <a:pt x="961" y="30025"/>
                    <a:pt x="1638" y="31935"/>
                    <a:pt x="2598" y="33988"/>
                  </a:cubicBezTo>
                  <a:lnTo>
                    <a:pt x="3002" y="34806"/>
                  </a:lnTo>
                  <a:cubicBezTo>
                    <a:pt x="5874" y="40669"/>
                    <a:pt x="10372" y="47089"/>
                    <a:pt x="14739" y="52952"/>
                  </a:cubicBezTo>
                  <a:cubicBezTo>
                    <a:pt x="15012" y="53225"/>
                    <a:pt x="15154" y="53498"/>
                    <a:pt x="15427" y="53770"/>
                  </a:cubicBezTo>
                  <a:cubicBezTo>
                    <a:pt x="16791" y="55550"/>
                    <a:pt x="18014" y="57188"/>
                    <a:pt x="19248" y="58825"/>
                  </a:cubicBezTo>
                  <a:cubicBezTo>
                    <a:pt x="19521" y="58956"/>
                    <a:pt x="19652" y="59229"/>
                    <a:pt x="19925" y="59502"/>
                  </a:cubicBezTo>
                  <a:cubicBezTo>
                    <a:pt x="20067" y="59775"/>
                    <a:pt x="20340" y="60048"/>
                    <a:pt x="20471" y="60321"/>
                  </a:cubicBezTo>
                  <a:cubicBezTo>
                    <a:pt x="20744" y="60463"/>
                    <a:pt x="20886" y="60736"/>
                    <a:pt x="21159" y="61009"/>
                  </a:cubicBezTo>
                  <a:cubicBezTo>
                    <a:pt x="25253" y="66053"/>
                    <a:pt x="28386" y="69470"/>
                    <a:pt x="28659" y="69743"/>
                  </a:cubicBezTo>
                  <a:cubicBezTo>
                    <a:pt x="28801" y="69601"/>
                    <a:pt x="28801" y="69470"/>
                    <a:pt x="29074" y="69328"/>
                  </a:cubicBezTo>
                  <a:cubicBezTo>
                    <a:pt x="29074" y="69197"/>
                    <a:pt x="29205" y="69055"/>
                    <a:pt x="29347" y="68924"/>
                  </a:cubicBezTo>
                  <a:cubicBezTo>
                    <a:pt x="30166" y="67963"/>
                    <a:pt x="31661" y="66326"/>
                    <a:pt x="33714" y="64011"/>
                  </a:cubicBezTo>
                  <a:cubicBezTo>
                    <a:pt x="33987" y="63596"/>
                    <a:pt x="34260" y="63323"/>
                    <a:pt x="34664" y="62919"/>
                  </a:cubicBezTo>
                  <a:cubicBezTo>
                    <a:pt x="35483" y="61828"/>
                    <a:pt x="36443" y="60594"/>
                    <a:pt x="37535" y="59371"/>
                  </a:cubicBezTo>
                  <a:cubicBezTo>
                    <a:pt x="37666" y="59098"/>
                    <a:pt x="37939" y="58825"/>
                    <a:pt x="38081" y="58683"/>
                  </a:cubicBezTo>
                  <a:cubicBezTo>
                    <a:pt x="38485" y="58279"/>
                    <a:pt x="38758" y="57865"/>
                    <a:pt x="39031" y="57461"/>
                  </a:cubicBezTo>
                  <a:cubicBezTo>
                    <a:pt x="39304" y="57188"/>
                    <a:pt x="39446" y="56915"/>
                    <a:pt x="39719" y="56642"/>
                  </a:cubicBezTo>
                  <a:cubicBezTo>
                    <a:pt x="40396" y="55681"/>
                    <a:pt x="41214" y="54731"/>
                    <a:pt x="42033" y="53639"/>
                  </a:cubicBezTo>
                  <a:cubicBezTo>
                    <a:pt x="42306" y="53367"/>
                    <a:pt x="42448" y="53094"/>
                    <a:pt x="42721" y="52821"/>
                  </a:cubicBezTo>
                  <a:cubicBezTo>
                    <a:pt x="44086" y="51041"/>
                    <a:pt x="45309" y="49272"/>
                    <a:pt x="46673" y="47362"/>
                  </a:cubicBezTo>
                  <a:cubicBezTo>
                    <a:pt x="46815" y="47089"/>
                    <a:pt x="47088" y="46816"/>
                    <a:pt x="47219" y="46543"/>
                  </a:cubicBezTo>
                  <a:cubicBezTo>
                    <a:pt x="47634" y="45997"/>
                    <a:pt x="47907" y="45451"/>
                    <a:pt x="48311" y="45036"/>
                  </a:cubicBezTo>
                  <a:cubicBezTo>
                    <a:pt x="48453" y="44632"/>
                    <a:pt x="48726" y="44359"/>
                    <a:pt x="48857" y="44087"/>
                  </a:cubicBezTo>
                  <a:cubicBezTo>
                    <a:pt x="50222" y="42176"/>
                    <a:pt x="51313" y="40265"/>
                    <a:pt x="52405" y="38486"/>
                  </a:cubicBezTo>
                  <a:cubicBezTo>
                    <a:pt x="52547" y="38213"/>
                    <a:pt x="52678" y="37809"/>
                    <a:pt x="52951" y="37536"/>
                  </a:cubicBezTo>
                  <a:cubicBezTo>
                    <a:pt x="53366" y="36717"/>
                    <a:pt x="53912" y="35756"/>
                    <a:pt x="54316" y="34806"/>
                  </a:cubicBezTo>
                  <a:lnTo>
                    <a:pt x="54731" y="33988"/>
                  </a:lnTo>
                  <a:lnTo>
                    <a:pt x="55135" y="33169"/>
                  </a:lnTo>
                  <a:cubicBezTo>
                    <a:pt x="55277" y="32896"/>
                    <a:pt x="55277" y="32754"/>
                    <a:pt x="55408" y="32481"/>
                  </a:cubicBezTo>
                  <a:cubicBezTo>
                    <a:pt x="56226" y="30439"/>
                    <a:pt x="56914" y="28529"/>
                    <a:pt x="57187" y="26749"/>
                  </a:cubicBezTo>
                  <a:cubicBezTo>
                    <a:pt x="57318" y="26345"/>
                    <a:pt x="57318" y="25930"/>
                    <a:pt x="57318" y="25526"/>
                  </a:cubicBezTo>
                  <a:lnTo>
                    <a:pt x="57318" y="24708"/>
                  </a:lnTo>
                  <a:cubicBezTo>
                    <a:pt x="57318" y="24020"/>
                    <a:pt x="57318" y="23201"/>
                    <a:pt x="57187" y="22382"/>
                  </a:cubicBezTo>
                  <a:lnTo>
                    <a:pt x="57187" y="21978"/>
                  </a:lnTo>
                  <a:cubicBezTo>
                    <a:pt x="57187" y="21705"/>
                    <a:pt x="57187" y="21563"/>
                    <a:pt x="57045" y="21290"/>
                  </a:cubicBezTo>
                  <a:lnTo>
                    <a:pt x="57045" y="20745"/>
                  </a:lnTo>
                  <a:cubicBezTo>
                    <a:pt x="56914" y="20614"/>
                    <a:pt x="56914" y="20341"/>
                    <a:pt x="56914" y="20199"/>
                  </a:cubicBezTo>
                  <a:cubicBezTo>
                    <a:pt x="56368" y="17884"/>
                    <a:pt x="55549" y="15559"/>
                    <a:pt x="54185" y="13517"/>
                  </a:cubicBezTo>
                  <a:cubicBezTo>
                    <a:pt x="54185" y="13375"/>
                    <a:pt x="54043" y="13244"/>
                    <a:pt x="54043" y="13102"/>
                  </a:cubicBezTo>
                  <a:cubicBezTo>
                    <a:pt x="53639" y="12556"/>
                    <a:pt x="53366" y="12010"/>
                    <a:pt x="52951" y="11465"/>
                  </a:cubicBezTo>
                  <a:lnTo>
                    <a:pt x="52547" y="11061"/>
                  </a:lnTo>
                  <a:lnTo>
                    <a:pt x="51313" y="9423"/>
                  </a:lnTo>
                  <a:cubicBezTo>
                    <a:pt x="51182" y="9281"/>
                    <a:pt x="50909" y="9150"/>
                    <a:pt x="50767" y="9008"/>
                  </a:cubicBezTo>
                  <a:cubicBezTo>
                    <a:pt x="50364" y="8604"/>
                    <a:pt x="49949" y="8058"/>
                    <a:pt x="49403" y="7643"/>
                  </a:cubicBezTo>
                  <a:lnTo>
                    <a:pt x="48584" y="6825"/>
                  </a:lnTo>
                  <a:cubicBezTo>
                    <a:pt x="48311" y="6694"/>
                    <a:pt x="47907" y="6421"/>
                    <a:pt x="47634" y="6148"/>
                  </a:cubicBezTo>
                  <a:lnTo>
                    <a:pt x="47492" y="6006"/>
                  </a:lnTo>
                  <a:cubicBezTo>
                    <a:pt x="47219" y="5875"/>
                    <a:pt x="46946" y="5733"/>
                    <a:pt x="46673" y="5460"/>
                  </a:cubicBezTo>
                  <a:cubicBezTo>
                    <a:pt x="45996" y="5056"/>
                    <a:pt x="45309" y="4510"/>
                    <a:pt x="44490" y="4095"/>
                  </a:cubicBezTo>
                  <a:cubicBezTo>
                    <a:pt x="44359" y="3964"/>
                    <a:pt x="44086" y="3822"/>
                    <a:pt x="43813" y="3691"/>
                  </a:cubicBezTo>
                  <a:cubicBezTo>
                    <a:pt x="43267" y="3418"/>
                    <a:pt x="42852" y="3145"/>
                    <a:pt x="42306" y="3003"/>
                  </a:cubicBezTo>
                  <a:cubicBezTo>
                    <a:pt x="42033" y="2872"/>
                    <a:pt x="41760" y="2730"/>
                    <a:pt x="41356" y="2599"/>
                  </a:cubicBezTo>
                  <a:cubicBezTo>
                    <a:pt x="40942" y="2326"/>
                    <a:pt x="40669" y="2185"/>
                    <a:pt x="40265" y="2054"/>
                  </a:cubicBezTo>
                  <a:cubicBezTo>
                    <a:pt x="39850" y="1912"/>
                    <a:pt x="39577" y="1781"/>
                    <a:pt x="39173" y="1639"/>
                  </a:cubicBezTo>
                  <a:cubicBezTo>
                    <a:pt x="38485" y="1508"/>
                    <a:pt x="37666" y="1235"/>
                    <a:pt x="36989" y="962"/>
                  </a:cubicBezTo>
                  <a:lnTo>
                    <a:pt x="36574" y="962"/>
                  </a:lnTo>
                  <a:cubicBezTo>
                    <a:pt x="36443" y="962"/>
                    <a:pt x="36301" y="820"/>
                    <a:pt x="36301" y="820"/>
                  </a:cubicBezTo>
                  <a:cubicBezTo>
                    <a:pt x="36029" y="820"/>
                    <a:pt x="35756" y="689"/>
                    <a:pt x="35483" y="689"/>
                  </a:cubicBezTo>
                  <a:lnTo>
                    <a:pt x="35352" y="689"/>
                  </a:lnTo>
                  <a:cubicBezTo>
                    <a:pt x="34937" y="547"/>
                    <a:pt x="34533" y="547"/>
                    <a:pt x="34118" y="416"/>
                  </a:cubicBezTo>
                  <a:cubicBezTo>
                    <a:pt x="33714" y="416"/>
                    <a:pt x="33168" y="274"/>
                    <a:pt x="32753" y="274"/>
                  </a:cubicBezTo>
                  <a:cubicBezTo>
                    <a:pt x="32480" y="143"/>
                    <a:pt x="32076" y="143"/>
                    <a:pt x="31803" y="143"/>
                  </a:cubicBezTo>
                  <a:cubicBezTo>
                    <a:pt x="31530" y="143"/>
                    <a:pt x="31116" y="1"/>
                    <a:pt x="3084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1" name="Google Shape;8991;p115"/>
            <p:cNvSpPr/>
            <p:nvPr/>
          </p:nvSpPr>
          <p:spPr>
            <a:xfrm>
              <a:off x="705675" y="1929325"/>
              <a:ext cx="498125" cy="1743600"/>
            </a:xfrm>
            <a:custGeom>
              <a:avLst/>
              <a:gdLst/>
              <a:ahLst/>
              <a:cxnLst/>
              <a:rect l="l" t="t" r="r" b="b"/>
              <a:pathLst>
                <a:path w="19925" h="69744" extrusionOk="0">
                  <a:moveTo>
                    <a:pt x="9957" y="1"/>
                  </a:moveTo>
                  <a:cubicBezTo>
                    <a:pt x="4367" y="1"/>
                    <a:pt x="0" y="11061"/>
                    <a:pt x="0" y="24708"/>
                  </a:cubicBezTo>
                  <a:cubicBezTo>
                    <a:pt x="0" y="38213"/>
                    <a:pt x="9684" y="68782"/>
                    <a:pt x="9957" y="69743"/>
                  </a:cubicBezTo>
                  <a:cubicBezTo>
                    <a:pt x="10230" y="68782"/>
                    <a:pt x="19925" y="38213"/>
                    <a:pt x="19925" y="24708"/>
                  </a:cubicBezTo>
                  <a:cubicBezTo>
                    <a:pt x="19925" y="11334"/>
                    <a:pt x="15689" y="274"/>
                    <a:pt x="102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2" name="Google Shape;8992;p115"/>
            <p:cNvSpPr/>
            <p:nvPr/>
          </p:nvSpPr>
          <p:spPr>
            <a:xfrm>
              <a:off x="954600" y="1936150"/>
              <a:ext cx="716500" cy="1736775"/>
            </a:xfrm>
            <a:custGeom>
              <a:avLst/>
              <a:gdLst/>
              <a:ahLst/>
              <a:cxnLst/>
              <a:rect l="l" t="t" r="r" b="b"/>
              <a:pathLst>
                <a:path w="28660" h="69471" extrusionOk="0">
                  <a:moveTo>
                    <a:pt x="4094" y="1"/>
                  </a:moveTo>
                  <a:cubicBezTo>
                    <a:pt x="4094" y="1"/>
                    <a:pt x="19925" y="8462"/>
                    <a:pt x="19379" y="22655"/>
                  </a:cubicBezTo>
                  <a:cubicBezTo>
                    <a:pt x="18975" y="36444"/>
                    <a:pt x="546" y="68509"/>
                    <a:pt x="0" y="69470"/>
                  </a:cubicBezTo>
                  <a:cubicBezTo>
                    <a:pt x="142" y="69328"/>
                    <a:pt x="142" y="69197"/>
                    <a:pt x="415" y="69055"/>
                  </a:cubicBezTo>
                  <a:cubicBezTo>
                    <a:pt x="415" y="68924"/>
                    <a:pt x="546" y="68782"/>
                    <a:pt x="688" y="68651"/>
                  </a:cubicBezTo>
                  <a:cubicBezTo>
                    <a:pt x="1507" y="67690"/>
                    <a:pt x="3002" y="66053"/>
                    <a:pt x="5055" y="63738"/>
                  </a:cubicBezTo>
                  <a:cubicBezTo>
                    <a:pt x="5328" y="63323"/>
                    <a:pt x="5601" y="63050"/>
                    <a:pt x="6005" y="62646"/>
                  </a:cubicBezTo>
                  <a:cubicBezTo>
                    <a:pt x="6824" y="61555"/>
                    <a:pt x="7784" y="60321"/>
                    <a:pt x="8876" y="59098"/>
                  </a:cubicBezTo>
                  <a:cubicBezTo>
                    <a:pt x="9007" y="58825"/>
                    <a:pt x="9280" y="58552"/>
                    <a:pt x="9422" y="58410"/>
                  </a:cubicBezTo>
                  <a:cubicBezTo>
                    <a:pt x="9826" y="58006"/>
                    <a:pt x="10099" y="57592"/>
                    <a:pt x="10372" y="57188"/>
                  </a:cubicBezTo>
                  <a:cubicBezTo>
                    <a:pt x="10645" y="56915"/>
                    <a:pt x="10787" y="56642"/>
                    <a:pt x="11060" y="56369"/>
                  </a:cubicBezTo>
                  <a:cubicBezTo>
                    <a:pt x="11737" y="55408"/>
                    <a:pt x="12555" y="54458"/>
                    <a:pt x="13374" y="53366"/>
                  </a:cubicBezTo>
                  <a:cubicBezTo>
                    <a:pt x="13647" y="53094"/>
                    <a:pt x="13789" y="52821"/>
                    <a:pt x="14062" y="52548"/>
                  </a:cubicBezTo>
                  <a:cubicBezTo>
                    <a:pt x="15427" y="50768"/>
                    <a:pt x="16650" y="48999"/>
                    <a:pt x="18014" y="47089"/>
                  </a:cubicBezTo>
                  <a:cubicBezTo>
                    <a:pt x="18156" y="46816"/>
                    <a:pt x="18429" y="46543"/>
                    <a:pt x="18560" y="46270"/>
                  </a:cubicBezTo>
                  <a:cubicBezTo>
                    <a:pt x="18975" y="45724"/>
                    <a:pt x="19248" y="45178"/>
                    <a:pt x="19652" y="44763"/>
                  </a:cubicBezTo>
                  <a:cubicBezTo>
                    <a:pt x="19794" y="44359"/>
                    <a:pt x="20067" y="44086"/>
                    <a:pt x="20198" y="43814"/>
                  </a:cubicBezTo>
                  <a:cubicBezTo>
                    <a:pt x="21563" y="41903"/>
                    <a:pt x="22654" y="39992"/>
                    <a:pt x="23746" y="38213"/>
                  </a:cubicBezTo>
                  <a:cubicBezTo>
                    <a:pt x="23888" y="37940"/>
                    <a:pt x="24019" y="37536"/>
                    <a:pt x="24292" y="37263"/>
                  </a:cubicBezTo>
                  <a:cubicBezTo>
                    <a:pt x="24707" y="36444"/>
                    <a:pt x="25253" y="35483"/>
                    <a:pt x="25657" y="34533"/>
                  </a:cubicBezTo>
                  <a:lnTo>
                    <a:pt x="26072" y="33715"/>
                  </a:lnTo>
                  <a:lnTo>
                    <a:pt x="26476" y="32896"/>
                  </a:lnTo>
                  <a:cubicBezTo>
                    <a:pt x="26618" y="32623"/>
                    <a:pt x="26618" y="32481"/>
                    <a:pt x="26749" y="32208"/>
                  </a:cubicBezTo>
                  <a:cubicBezTo>
                    <a:pt x="27567" y="30166"/>
                    <a:pt x="28255" y="28256"/>
                    <a:pt x="28528" y="26476"/>
                  </a:cubicBezTo>
                  <a:cubicBezTo>
                    <a:pt x="28659" y="26072"/>
                    <a:pt x="28659" y="25657"/>
                    <a:pt x="28659" y="25253"/>
                  </a:cubicBezTo>
                  <a:lnTo>
                    <a:pt x="28659" y="24435"/>
                  </a:lnTo>
                  <a:cubicBezTo>
                    <a:pt x="28659" y="23747"/>
                    <a:pt x="28659" y="22928"/>
                    <a:pt x="28528" y="22109"/>
                  </a:cubicBezTo>
                  <a:lnTo>
                    <a:pt x="28528" y="21705"/>
                  </a:lnTo>
                  <a:cubicBezTo>
                    <a:pt x="28528" y="21432"/>
                    <a:pt x="28528" y="21290"/>
                    <a:pt x="28386" y="21017"/>
                  </a:cubicBezTo>
                  <a:lnTo>
                    <a:pt x="28386" y="20472"/>
                  </a:lnTo>
                  <a:cubicBezTo>
                    <a:pt x="28255" y="20341"/>
                    <a:pt x="28255" y="20068"/>
                    <a:pt x="28255" y="19926"/>
                  </a:cubicBezTo>
                  <a:cubicBezTo>
                    <a:pt x="27709" y="17611"/>
                    <a:pt x="26890" y="15286"/>
                    <a:pt x="25526" y="13244"/>
                  </a:cubicBezTo>
                  <a:cubicBezTo>
                    <a:pt x="25526" y="13102"/>
                    <a:pt x="25384" y="12971"/>
                    <a:pt x="25384" y="12829"/>
                  </a:cubicBezTo>
                  <a:cubicBezTo>
                    <a:pt x="24980" y="12283"/>
                    <a:pt x="24707" y="11737"/>
                    <a:pt x="24292" y="11192"/>
                  </a:cubicBezTo>
                  <a:lnTo>
                    <a:pt x="23888" y="10788"/>
                  </a:lnTo>
                  <a:lnTo>
                    <a:pt x="22654" y="9150"/>
                  </a:lnTo>
                  <a:cubicBezTo>
                    <a:pt x="22523" y="9008"/>
                    <a:pt x="22250" y="8877"/>
                    <a:pt x="22108" y="8735"/>
                  </a:cubicBezTo>
                  <a:cubicBezTo>
                    <a:pt x="21705" y="8331"/>
                    <a:pt x="21290" y="7785"/>
                    <a:pt x="20744" y="7370"/>
                  </a:cubicBezTo>
                  <a:lnTo>
                    <a:pt x="19925" y="6552"/>
                  </a:lnTo>
                  <a:cubicBezTo>
                    <a:pt x="19652" y="6421"/>
                    <a:pt x="19248" y="6148"/>
                    <a:pt x="18975" y="5875"/>
                  </a:cubicBezTo>
                  <a:lnTo>
                    <a:pt x="18833" y="5733"/>
                  </a:lnTo>
                  <a:cubicBezTo>
                    <a:pt x="18560" y="5602"/>
                    <a:pt x="18287" y="5460"/>
                    <a:pt x="18014" y="5187"/>
                  </a:cubicBezTo>
                  <a:cubicBezTo>
                    <a:pt x="17337" y="4783"/>
                    <a:pt x="16650" y="4237"/>
                    <a:pt x="15831" y="3822"/>
                  </a:cubicBezTo>
                  <a:cubicBezTo>
                    <a:pt x="15700" y="3691"/>
                    <a:pt x="15427" y="3549"/>
                    <a:pt x="15154" y="3418"/>
                  </a:cubicBezTo>
                  <a:cubicBezTo>
                    <a:pt x="14608" y="3145"/>
                    <a:pt x="14193" y="2872"/>
                    <a:pt x="13647" y="2730"/>
                  </a:cubicBezTo>
                  <a:cubicBezTo>
                    <a:pt x="13374" y="2599"/>
                    <a:pt x="13101" y="2457"/>
                    <a:pt x="12697" y="2326"/>
                  </a:cubicBezTo>
                  <a:cubicBezTo>
                    <a:pt x="12283" y="2053"/>
                    <a:pt x="12010" y="1912"/>
                    <a:pt x="11606" y="1781"/>
                  </a:cubicBezTo>
                  <a:cubicBezTo>
                    <a:pt x="11191" y="1639"/>
                    <a:pt x="10918" y="1508"/>
                    <a:pt x="10514" y="1366"/>
                  </a:cubicBezTo>
                  <a:cubicBezTo>
                    <a:pt x="9826" y="1235"/>
                    <a:pt x="9007" y="962"/>
                    <a:pt x="8330" y="689"/>
                  </a:cubicBezTo>
                  <a:lnTo>
                    <a:pt x="7915" y="689"/>
                  </a:lnTo>
                  <a:cubicBezTo>
                    <a:pt x="7784" y="689"/>
                    <a:pt x="7642" y="547"/>
                    <a:pt x="7642" y="547"/>
                  </a:cubicBezTo>
                  <a:cubicBezTo>
                    <a:pt x="7370" y="547"/>
                    <a:pt x="7097" y="416"/>
                    <a:pt x="6824" y="416"/>
                  </a:cubicBezTo>
                  <a:lnTo>
                    <a:pt x="6693" y="416"/>
                  </a:lnTo>
                  <a:cubicBezTo>
                    <a:pt x="6278" y="274"/>
                    <a:pt x="5874" y="274"/>
                    <a:pt x="5459" y="143"/>
                  </a:cubicBezTo>
                  <a:cubicBezTo>
                    <a:pt x="5055" y="143"/>
                    <a:pt x="4509" y="1"/>
                    <a:pt x="40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3" name="Google Shape;8993;p115"/>
            <p:cNvSpPr/>
            <p:nvPr/>
          </p:nvSpPr>
          <p:spPr>
            <a:xfrm>
              <a:off x="238125" y="1939700"/>
              <a:ext cx="716500" cy="1733225"/>
            </a:xfrm>
            <a:custGeom>
              <a:avLst/>
              <a:gdLst/>
              <a:ahLst/>
              <a:cxnLst/>
              <a:rect l="l" t="t" r="r" b="b"/>
              <a:pathLst>
                <a:path w="28660" h="69329" extrusionOk="0">
                  <a:moveTo>
                    <a:pt x="23200" y="1"/>
                  </a:moveTo>
                  <a:cubicBezTo>
                    <a:pt x="9968" y="2184"/>
                    <a:pt x="0" y="12283"/>
                    <a:pt x="0" y="24293"/>
                  </a:cubicBezTo>
                  <a:cubicBezTo>
                    <a:pt x="0" y="37940"/>
                    <a:pt x="27982" y="68640"/>
                    <a:pt x="28659" y="69328"/>
                  </a:cubicBezTo>
                  <a:cubicBezTo>
                    <a:pt x="28386" y="68782"/>
                    <a:pt x="7784" y="35756"/>
                    <a:pt x="9968" y="18561"/>
                  </a:cubicBezTo>
                  <a:cubicBezTo>
                    <a:pt x="11191" y="9008"/>
                    <a:pt x="23200" y="1"/>
                    <a:pt x="232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4" name="Google Shape;8994;p115"/>
            <p:cNvSpPr/>
            <p:nvPr/>
          </p:nvSpPr>
          <p:spPr>
            <a:xfrm>
              <a:off x="729400" y="3788900"/>
              <a:ext cx="450400" cy="324000"/>
            </a:xfrm>
            <a:custGeom>
              <a:avLst/>
              <a:gdLst/>
              <a:ahLst/>
              <a:cxnLst/>
              <a:rect l="l" t="t" r="r" b="b"/>
              <a:pathLst>
                <a:path w="18016" h="12960" extrusionOk="0">
                  <a:moveTo>
                    <a:pt x="2184" y="0"/>
                  </a:moveTo>
                  <a:cubicBezTo>
                    <a:pt x="962" y="0"/>
                    <a:pt x="1" y="1092"/>
                    <a:pt x="1" y="2315"/>
                  </a:cubicBezTo>
                  <a:lnTo>
                    <a:pt x="1" y="10776"/>
                  </a:lnTo>
                  <a:cubicBezTo>
                    <a:pt x="1" y="12009"/>
                    <a:pt x="962" y="12959"/>
                    <a:pt x="2184" y="12959"/>
                  </a:cubicBezTo>
                  <a:lnTo>
                    <a:pt x="15832" y="12959"/>
                  </a:lnTo>
                  <a:cubicBezTo>
                    <a:pt x="17065" y="12959"/>
                    <a:pt x="18015" y="12009"/>
                    <a:pt x="18015" y="10776"/>
                  </a:cubicBezTo>
                  <a:lnTo>
                    <a:pt x="18015" y="2315"/>
                  </a:lnTo>
                  <a:cubicBezTo>
                    <a:pt x="18015" y="1092"/>
                    <a:pt x="17065" y="0"/>
                    <a:pt x="15832" y="0"/>
                  </a:cubicBezTo>
                  <a:close/>
                </a:path>
              </a:pathLst>
            </a:custGeom>
            <a:solidFill>
              <a:srgbClr val="784B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5" name="Google Shape;8995;p115"/>
            <p:cNvSpPr/>
            <p:nvPr/>
          </p:nvSpPr>
          <p:spPr>
            <a:xfrm>
              <a:off x="729400" y="3976400"/>
              <a:ext cx="450400" cy="136500"/>
            </a:xfrm>
            <a:custGeom>
              <a:avLst/>
              <a:gdLst/>
              <a:ahLst/>
              <a:cxnLst/>
              <a:rect l="l" t="t" r="r" b="b"/>
              <a:pathLst>
                <a:path w="18016" h="5460" extrusionOk="0">
                  <a:moveTo>
                    <a:pt x="1" y="0"/>
                  </a:moveTo>
                  <a:lnTo>
                    <a:pt x="1" y="3276"/>
                  </a:lnTo>
                  <a:cubicBezTo>
                    <a:pt x="1" y="4509"/>
                    <a:pt x="962" y="5459"/>
                    <a:pt x="2184" y="5459"/>
                  </a:cubicBezTo>
                  <a:lnTo>
                    <a:pt x="15832" y="5459"/>
                  </a:lnTo>
                  <a:cubicBezTo>
                    <a:pt x="17065" y="5459"/>
                    <a:pt x="18015" y="4509"/>
                    <a:pt x="18015" y="3276"/>
                  </a:cubicBezTo>
                  <a:lnTo>
                    <a:pt x="1801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6" name="Google Shape;8996;p115"/>
            <p:cNvSpPr/>
            <p:nvPr/>
          </p:nvSpPr>
          <p:spPr>
            <a:xfrm>
              <a:off x="729400" y="3976400"/>
              <a:ext cx="317475" cy="136500"/>
            </a:xfrm>
            <a:custGeom>
              <a:avLst/>
              <a:gdLst/>
              <a:ahLst/>
              <a:cxnLst/>
              <a:rect l="l" t="t" r="r" b="b"/>
              <a:pathLst>
                <a:path w="12699" h="5460" extrusionOk="0">
                  <a:moveTo>
                    <a:pt x="1" y="0"/>
                  </a:moveTo>
                  <a:lnTo>
                    <a:pt x="1" y="3276"/>
                  </a:lnTo>
                  <a:cubicBezTo>
                    <a:pt x="1" y="4509"/>
                    <a:pt x="962" y="5459"/>
                    <a:pt x="2184" y="5459"/>
                  </a:cubicBezTo>
                  <a:lnTo>
                    <a:pt x="11334" y="5459"/>
                  </a:lnTo>
                  <a:cubicBezTo>
                    <a:pt x="12283" y="3822"/>
                    <a:pt x="12698" y="1911"/>
                    <a:pt x="1269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7" name="Google Shape;8997;p115"/>
            <p:cNvSpPr/>
            <p:nvPr/>
          </p:nvSpPr>
          <p:spPr>
            <a:xfrm>
              <a:off x="1012725" y="3976400"/>
              <a:ext cx="167075" cy="136500"/>
            </a:xfrm>
            <a:custGeom>
              <a:avLst/>
              <a:gdLst/>
              <a:ahLst/>
              <a:cxnLst/>
              <a:rect l="l" t="t" r="r" b="b"/>
              <a:pathLst>
                <a:path w="6683" h="5460" extrusionOk="0">
                  <a:moveTo>
                    <a:pt x="1365" y="0"/>
                  </a:moveTo>
                  <a:cubicBezTo>
                    <a:pt x="1365" y="1911"/>
                    <a:pt x="950" y="3822"/>
                    <a:pt x="1" y="5459"/>
                  </a:cubicBezTo>
                  <a:lnTo>
                    <a:pt x="4499" y="5459"/>
                  </a:lnTo>
                  <a:cubicBezTo>
                    <a:pt x="5732" y="5459"/>
                    <a:pt x="6682" y="4509"/>
                    <a:pt x="6682" y="3276"/>
                  </a:cubicBezTo>
                  <a:lnTo>
                    <a:pt x="668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8" name="Google Shape;8998;p115"/>
            <p:cNvSpPr/>
            <p:nvPr/>
          </p:nvSpPr>
          <p:spPr>
            <a:xfrm>
              <a:off x="992250" y="3788900"/>
              <a:ext cx="187550" cy="187525"/>
            </a:xfrm>
            <a:custGeom>
              <a:avLst/>
              <a:gdLst/>
              <a:ahLst/>
              <a:cxnLst/>
              <a:rect l="l" t="t" r="r" b="b"/>
              <a:pathLst>
                <a:path w="7502" h="7501" extrusionOk="0">
                  <a:moveTo>
                    <a:pt x="1" y="0"/>
                  </a:moveTo>
                  <a:cubicBezTo>
                    <a:pt x="1365" y="2315"/>
                    <a:pt x="2184" y="4913"/>
                    <a:pt x="2184" y="7500"/>
                  </a:cubicBezTo>
                  <a:lnTo>
                    <a:pt x="7501" y="7500"/>
                  </a:lnTo>
                  <a:lnTo>
                    <a:pt x="7501" y="2315"/>
                  </a:lnTo>
                  <a:cubicBezTo>
                    <a:pt x="7501" y="1092"/>
                    <a:pt x="6551" y="0"/>
                    <a:pt x="5318" y="0"/>
                  </a:cubicBezTo>
                  <a:close/>
                </a:path>
              </a:pathLst>
            </a:custGeom>
            <a:solidFill>
              <a:srgbClr val="6C44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9" name="Google Shape;8999;p115"/>
            <p:cNvSpPr/>
            <p:nvPr/>
          </p:nvSpPr>
          <p:spPr>
            <a:xfrm>
              <a:off x="1012725" y="3976400"/>
              <a:ext cx="167075" cy="136500"/>
            </a:xfrm>
            <a:custGeom>
              <a:avLst/>
              <a:gdLst/>
              <a:ahLst/>
              <a:cxnLst/>
              <a:rect l="l" t="t" r="r" b="b"/>
              <a:pathLst>
                <a:path w="6683" h="5460" extrusionOk="0">
                  <a:moveTo>
                    <a:pt x="1365" y="0"/>
                  </a:moveTo>
                  <a:cubicBezTo>
                    <a:pt x="1365" y="1911"/>
                    <a:pt x="950" y="3822"/>
                    <a:pt x="1" y="5459"/>
                  </a:cubicBezTo>
                  <a:lnTo>
                    <a:pt x="4499" y="5459"/>
                  </a:lnTo>
                  <a:cubicBezTo>
                    <a:pt x="5732" y="5459"/>
                    <a:pt x="6682" y="4509"/>
                    <a:pt x="6682" y="3276"/>
                  </a:cubicBezTo>
                  <a:lnTo>
                    <a:pt x="6682" y="0"/>
                  </a:lnTo>
                  <a:close/>
                </a:path>
              </a:pathLst>
            </a:custGeom>
            <a:solidFill>
              <a:srgbClr val="E6E7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000" name="Google Shape;9000;p115"/>
          <p:cNvSpPr/>
          <p:nvPr/>
        </p:nvSpPr>
        <p:spPr>
          <a:xfrm>
            <a:off x="733775" y="-52200"/>
            <a:ext cx="2504725" cy="1524000"/>
          </a:xfrm>
          <a:custGeom>
            <a:avLst/>
            <a:gdLst/>
            <a:ahLst/>
            <a:cxnLst/>
            <a:rect l="l" t="t" r="r" b="b"/>
            <a:pathLst>
              <a:path w="100189" h="60960" extrusionOk="0">
                <a:moveTo>
                  <a:pt x="100189" y="0"/>
                </a:moveTo>
                <a:cubicBezTo>
                  <a:pt x="90430" y="0"/>
                  <a:pt x="78346" y="1128"/>
                  <a:pt x="72249" y="8748"/>
                </a:cubicBezTo>
                <a:cubicBezTo>
                  <a:pt x="66573" y="15841"/>
                  <a:pt x="70160" y="29472"/>
                  <a:pt x="62371" y="34148"/>
                </a:cubicBezTo>
                <a:cubicBezTo>
                  <a:pt x="55568" y="38232"/>
                  <a:pt x="45752" y="34302"/>
                  <a:pt x="38947" y="38382"/>
                </a:cubicBezTo>
                <a:cubicBezTo>
                  <a:pt x="33703" y="41526"/>
                  <a:pt x="31760" y="48283"/>
                  <a:pt x="27940" y="53057"/>
                </a:cubicBezTo>
                <a:cubicBezTo>
                  <a:pt x="21893" y="60614"/>
                  <a:pt x="9679" y="60960"/>
                  <a:pt x="0" y="60960"/>
                </a:cubicBezTo>
              </a:path>
            </a:pathLst>
          </a:custGeom>
          <a:noFill/>
          <a:ln w="9525" cap="flat" cmpd="sng">
            <a:solidFill>
              <a:srgbClr val="09375F"/>
            </a:solidFill>
            <a:prstDash val="dash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CA"/>
          </a:p>
        </p:txBody>
      </p:sp>
      <p:grpSp>
        <p:nvGrpSpPr>
          <p:cNvPr id="40" name="Google Shape;26075;p140"/>
          <p:cNvGrpSpPr/>
          <p:nvPr/>
        </p:nvGrpSpPr>
        <p:grpSpPr>
          <a:xfrm>
            <a:off x="2546853" y="380198"/>
            <a:ext cx="577944" cy="573729"/>
            <a:chOff x="5627674" y="2444819"/>
            <a:chExt cx="345147" cy="342630"/>
          </a:xfrm>
        </p:grpSpPr>
        <p:sp>
          <p:nvSpPr>
            <p:cNvPr id="41" name="Google Shape;26076;p140"/>
            <p:cNvSpPr/>
            <p:nvPr/>
          </p:nvSpPr>
          <p:spPr>
            <a:xfrm>
              <a:off x="5755210" y="2444819"/>
              <a:ext cx="217611" cy="217978"/>
            </a:xfrm>
            <a:custGeom>
              <a:avLst/>
              <a:gdLst/>
              <a:ahLst/>
              <a:cxnLst/>
              <a:rect l="l" t="t" r="r" b="b"/>
              <a:pathLst>
                <a:path w="8301" h="8315" extrusionOk="0">
                  <a:moveTo>
                    <a:pt x="4144" y="0"/>
                  </a:moveTo>
                  <a:cubicBezTo>
                    <a:pt x="1848" y="0"/>
                    <a:pt x="1" y="1473"/>
                    <a:pt x="1" y="3291"/>
                  </a:cubicBezTo>
                  <a:cubicBezTo>
                    <a:pt x="1" y="4923"/>
                    <a:pt x="1473" y="6265"/>
                    <a:pt x="3422" y="6539"/>
                  </a:cubicBezTo>
                  <a:cubicBezTo>
                    <a:pt x="3537" y="7189"/>
                    <a:pt x="3321" y="7853"/>
                    <a:pt x="2859" y="8315"/>
                  </a:cubicBezTo>
                  <a:cubicBezTo>
                    <a:pt x="3884" y="8315"/>
                    <a:pt x="4735" y="7550"/>
                    <a:pt x="4865" y="6539"/>
                  </a:cubicBezTo>
                  <a:cubicBezTo>
                    <a:pt x="6814" y="6265"/>
                    <a:pt x="8301" y="4923"/>
                    <a:pt x="8301" y="3291"/>
                  </a:cubicBezTo>
                  <a:cubicBezTo>
                    <a:pt x="8301" y="1473"/>
                    <a:pt x="6439" y="0"/>
                    <a:pt x="4144" y="0"/>
                  </a:cubicBezTo>
                  <a:close/>
                </a:path>
              </a:pathLst>
            </a:custGeom>
            <a:solidFill>
              <a:srgbClr val="98A9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6077;p140"/>
            <p:cNvSpPr/>
            <p:nvPr/>
          </p:nvSpPr>
          <p:spPr>
            <a:xfrm>
              <a:off x="5818021" y="2523516"/>
              <a:ext cx="15545" cy="15178"/>
            </a:xfrm>
            <a:custGeom>
              <a:avLst/>
              <a:gdLst/>
              <a:ahLst/>
              <a:cxnLst/>
              <a:rect l="l" t="t" r="r" b="b"/>
              <a:pathLst>
                <a:path w="593" h="579" extrusionOk="0">
                  <a:moveTo>
                    <a:pt x="290" y="1"/>
                  </a:moveTo>
                  <a:cubicBezTo>
                    <a:pt x="131" y="1"/>
                    <a:pt x="1" y="131"/>
                    <a:pt x="1" y="289"/>
                  </a:cubicBezTo>
                  <a:cubicBezTo>
                    <a:pt x="1" y="448"/>
                    <a:pt x="131" y="578"/>
                    <a:pt x="290" y="578"/>
                  </a:cubicBezTo>
                  <a:cubicBezTo>
                    <a:pt x="448" y="578"/>
                    <a:pt x="593" y="448"/>
                    <a:pt x="593" y="289"/>
                  </a:cubicBezTo>
                  <a:cubicBezTo>
                    <a:pt x="593" y="131"/>
                    <a:pt x="448" y="1"/>
                    <a:pt x="290" y="1"/>
                  </a:cubicBezTo>
                  <a:close/>
                </a:path>
              </a:pathLst>
            </a:custGeom>
            <a:solidFill>
              <a:srgbClr val="F2F3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6078;p140"/>
            <p:cNvSpPr/>
            <p:nvPr/>
          </p:nvSpPr>
          <p:spPr>
            <a:xfrm>
              <a:off x="5894857" y="2523516"/>
              <a:ext cx="15152" cy="15178"/>
            </a:xfrm>
            <a:custGeom>
              <a:avLst/>
              <a:gdLst/>
              <a:ahLst/>
              <a:cxnLst/>
              <a:rect l="l" t="t" r="r" b="b"/>
              <a:pathLst>
                <a:path w="578" h="579" extrusionOk="0">
                  <a:moveTo>
                    <a:pt x="289" y="1"/>
                  </a:moveTo>
                  <a:cubicBezTo>
                    <a:pt x="130" y="1"/>
                    <a:pt x="0" y="131"/>
                    <a:pt x="0" y="289"/>
                  </a:cubicBezTo>
                  <a:cubicBezTo>
                    <a:pt x="0" y="448"/>
                    <a:pt x="130" y="578"/>
                    <a:pt x="289" y="578"/>
                  </a:cubicBezTo>
                  <a:cubicBezTo>
                    <a:pt x="448" y="578"/>
                    <a:pt x="578" y="448"/>
                    <a:pt x="578" y="289"/>
                  </a:cubicBezTo>
                  <a:cubicBezTo>
                    <a:pt x="578" y="131"/>
                    <a:pt x="448" y="1"/>
                    <a:pt x="289" y="1"/>
                  </a:cubicBezTo>
                  <a:close/>
                </a:path>
              </a:pathLst>
            </a:custGeom>
            <a:solidFill>
              <a:srgbClr val="F2F3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6079;p140"/>
            <p:cNvSpPr/>
            <p:nvPr/>
          </p:nvSpPr>
          <p:spPr>
            <a:xfrm>
              <a:off x="5856635" y="2523516"/>
              <a:ext cx="15152" cy="15178"/>
            </a:xfrm>
            <a:custGeom>
              <a:avLst/>
              <a:gdLst/>
              <a:ahLst/>
              <a:cxnLst/>
              <a:rect l="l" t="t" r="r" b="b"/>
              <a:pathLst>
                <a:path w="578" h="579" extrusionOk="0">
                  <a:moveTo>
                    <a:pt x="289" y="1"/>
                  </a:moveTo>
                  <a:cubicBezTo>
                    <a:pt x="130" y="1"/>
                    <a:pt x="0" y="131"/>
                    <a:pt x="0" y="289"/>
                  </a:cubicBezTo>
                  <a:cubicBezTo>
                    <a:pt x="0" y="448"/>
                    <a:pt x="130" y="578"/>
                    <a:pt x="289" y="578"/>
                  </a:cubicBezTo>
                  <a:cubicBezTo>
                    <a:pt x="448" y="578"/>
                    <a:pt x="578" y="448"/>
                    <a:pt x="578" y="289"/>
                  </a:cubicBezTo>
                  <a:cubicBezTo>
                    <a:pt x="578" y="131"/>
                    <a:pt x="448" y="1"/>
                    <a:pt x="289" y="1"/>
                  </a:cubicBezTo>
                  <a:close/>
                </a:path>
              </a:pathLst>
            </a:custGeom>
            <a:solidFill>
              <a:srgbClr val="F2F3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6080;p140"/>
            <p:cNvSpPr/>
            <p:nvPr/>
          </p:nvSpPr>
          <p:spPr>
            <a:xfrm>
              <a:off x="5627674" y="2523149"/>
              <a:ext cx="266816" cy="264300"/>
            </a:xfrm>
            <a:custGeom>
              <a:avLst/>
              <a:gdLst/>
              <a:ahLst/>
              <a:cxnLst/>
              <a:rect l="l" t="t" r="r" b="b"/>
              <a:pathLst>
                <a:path w="10178" h="10082" extrusionOk="0">
                  <a:moveTo>
                    <a:pt x="1358" y="0"/>
                  </a:moveTo>
                  <a:cubicBezTo>
                    <a:pt x="1358" y="0"/>
                    <a:pt x="188" y="1083"/>
                    <a:pt x="102" y="1935"/>
                  </a:cubicBezTo>
                  <a:cubicBezTo>
                    <a:pt x="1" y="3075"/>
                    <a:pt x="1213" y="5154"/>
                    <a:pt x="3119" y="7059"/>
                  </a:cubicBezTo>
                  <a:cubicBezTo>
                    <a:pt x="4950" y="8891"/>
                    <a:pt x="6942" y="10082"/>
                    <a:pt x="8107" y="10082"/>
                  </a:cubicBezTo>
                  <a:cubicBezTo>
                    <a:pt x="8154" y="10082"/>
                    <a:pt x="8199" y="10080"/>
                    <a:pt x="8243" y="10076"/>
                  </a:cubicBezTo>
                  <a:cubicBezTo>
                    <a:pt x="9110" y="9990"/>
                    <a:pt x="10178" y="8820"/>
                    <a:pt x="10178" y="8820"/>
                  </a:cubicBezTo>
                  <a:cubicBezTo>
                    <a:pt x="9817" y="8373"/>
                    <a:pt x="9442" y="7940"/>
                    <a:pt x="9037" y="7521"/>
                  </a:cubicBezTo>
                  <a:cubicBezTo>
                    <a:pt x="8619" y="7117"/>
                    <a:pt x="8186" y="6727"/>
                    <a:pt x="7738" y="6366"/>
                  </a:cubicBezTo>
                  <a:lnTo>
                    <a:pt x="6757" y="7348"/>
                  </a:lnTo>
                  <a:lnTo>
                    <a:pt x="2830" y="3421"/>
                  </a:lnTo>
                  <a:lnTo>
                    <a:pt x="3812" y="2454"/>
                  </a:lnTo>
                  <a:cubicBezTo>
                    <a:pt x="3090" y="1545"/>
                    <a:pt x="2267" y="708"/>
                    <a:pt x="1358" y="0"/>
                  </a:cubicBezTo>
                  <a:close/>
                </a:path>
              </a:pathLst>
            </a:custGeom>
            <a:solidFill>
              <a:srgbClr val="8094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" name="圖片 2" descr="一張含有 文字 的圖片&#10;&#10;自動產生的描述">
            <a:extLst>
              <a:ext uri="{FF2B5EF4-FFF2-40B4-BE49-F238E27FC236}">
                <a16:creationId xmlns:a16="http://schemas.microsoft.com/office/drawing/2014/main" id="{491676FF-90DE-FA03-7F04-F6D2DB29D5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6459" y="2939761"/>
            <a:ext cx="2417675" cy="241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058809"/>
      </p:ext>
    </p:extLst>
  </p:cSld>
  <p:clrMapOvr>
    <a:masterClrMapping/>
  </p:clrMapOvr>
  <p:transition spd="slow" advTm="17589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89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61" name="Google Shape;7961;p99"/>
          <p:cNvSpPr txBox="1">
            <a:spLocks noGrp="1"/>
          </p:cNvSpPr>
          <p:nvPr>
            <p:ph type="subTitle" idx="1"/>
          </p:nvPr>
        </p:nvSpPr>
        <p:spPr>
          <a:xfrm>
            <a:off x="480143" y="1490424"/>
            <a:ext cx="7978057" cy="4867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Wingdings" panose="05000000000000000000" pitchFamily="2" charset="2"/>
              <a:buChar char="§"/>
            </a:pPr>
            <a:endParaRPr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altLang="zh-TW" dirty="0">
                <a:solidFill>
                  <a:schemeClr val="tx1"/>
                </a:solidFill>
              </a:rPr>
              <a:t>All summer </a:t>
            </a:r>
            <a:r>
              <a:rPr lang="en-US" altLang="zh-TW" dirty="0" err="1">
                <a:solidFill>
                  <a:schemeClr val="tx1"/>
                </a:solidFill>
              </a:rPr>
              <a:t>programme</a:t>
            </a:r>
            <a:r>
              <a:rPr lang="en-US" altLang="zh-TW" dirty="0">
                <a:solidFill>
                  <a:schemeClr val="tx1"/>
                </a:solidFill>
              </a:rPr>
              <a:t> participants are required to fill out an online survey and submit a certificate of completion/transcript from the host university</a:t>
            </a:r>
          </a:p>
        </p:txBody>
      </p:sp>
      <p:sp>
        <p:nvSpPr>
          <p:cNvPr id="8032" name="Google Shape;8032;p99"/>
          <p:cNvSpPr txBox="1">
            <a:spLocks noGrp="1"/>
          </p:cNvSpPr>
          <p:nvPr>
            <p:ph type="subTitle" idx="2"/>
          </p:nvPr>
        </p:nvSpPr>
        <p:spPr>
          <a:xfrm>
            <a:off x="677932" y="2636230"/>
            <a:ext cx="7575658" cy="177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>
              <a:buNone/>
            </a:pPr>
            <a:r>
              <a:rPr lang="en-US" altLang="zh-TW" sz="1200" dirty="0">
                <a:solidFill>
                  <a:srgbClr val="FF0000"/>
                </a:solidFill>
              </a:rPr>
              <a:t>(For students who receive sponsorship from Smart Point, RCs, U-Teams and SAO </a:t>
            </a:r>
            <a:r>
              <a:rPr lang="en-US" altLang="zh-TW" sz="1200" dirty="0" err="1">
                <a:solidFill>
                  <a:srgbClr val="FF0000"/>
                </a:solidFill>
              </a:rPr>
              <a:t>Programme</a:t>
            </a:r>
            <a:r>
              <a:rPr lang="en-US" altLang="zh-TW" sz="1200" dirty="0">
                <a:solidFill>
                  <a:srgbClr val="FF0000"/>
                </a:solidFill>
              </a:rPr>
              <a:t> ONLY) </a:t>
            </a:r>
            <a:br>
              <a:rPr lang="en-US" altLang="zh-TW" sz="1200" dirty="0">
                <a:solidFill>
                  <a:srgbClr val="FF0000"/>
                </a:solidFill>
              </a:rPr>
            </a:br>
            <a:endParaRPr lang="en-US" altLang="zh-TW" sz="1200" dirty="0">
              <a:solidFill>
                <a:srgbClr val="FF0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altLang="zh-TW" dirty="0">
                <a:solidFill>
                  <a:schemeClr val="tx1"/>
                </a:solidFill>
              </a:rPr>
              <a:t>Single line spacing</a:t>
            </a:r>
            <a:endParaRPr lang="zh-TW" altLang="zh-TW" dirty="0">
              <a:solidFill>
                <a:schemeClr val="tx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altLang="zh-TW" dirty="0">
                <a:solidFill>
                  <a:schemeClr val="tx1"/>
                </a:solidFill>
              </a:rPr>
              <a:t>Font size :12</a:t>
            </a:r>
            <a:endParaRPr lang="zh-TW" altLang="zh-TW" dirty="0">
              <a:solidFill>
                <a:schemeClr val="tx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altLang="zh-TW" dirty="0">
                <a:solidFill>
                  <a:schemeClr val="tx1"/>
                </a:solidFill>
              </a:rPr>
              <a:t>Minimum word requirement</a:t>
            </a:r>
            <a:endParaRPr lang="zh-TW" altLang="zh-TW" dirty="0">
              <a:solidFill>
                <a:schemeClr val="tx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altLang="zh-TW" dirty="0">
                <a:solidFill>
                  <a:schemeClr val="tx1"/>
                </a:solidFill>
              </a:rPr>
              <a:t>Provide at least 2 photos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altLang="zh-TW" dirty="0">
                <a:solidFill>
                  <a:schemeClr val="tx1"/>
                </a:solidFill>
              </a:rPr>
              <a:t>In English</a:t>
            </a:r>
            <a:endParaRPr lang="zh-TW" altLang="zh-TW" dirty="0">
              <a:solidFill>
                <a:schemeClr val="tx1"/>
              </a:solidFill>
            </a:endParaRPr>
          </a:p>
        </p:txBody>
      </p:sp>
      <p:sp>
        <p:nvSpPr>
          <p:cNvPr id="8033" name="Google Shape;8033;p99"/>
          <p:cNvSpPr txBox="1">
            <a:spLocks noGrp="1"/>
          </p:cNvSpPr>
          <p:nvPr>
            <p:ph type="subTitle" idx="3"/>
          </p:nvPr>
        </p:nvSpPr>
        <p:spPr>
          <a:xfrm>
            <a:off x="644047" y="2301625"/>
            <a:ext cx="2380200" cy="48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Programme Report</a:t>
            </a:r>
            <a:endParaRPr b="1" dirty="0"/>
          </a:p>
        </p:txBody>
      </p:sp>
      <p:sp>
        <p:nvSpPr>
          <p:cNvPr id="8034" name="Google Shape;8034;p99"/>
          <p:cNvSpPr txBox="1">
            <a:spLocks noGrp="1"/>
          </p:cNvSpPr>
          <p:nvPr>
            <p:ph type="subTitle" idx="4"/>
          </p:nvPr>
        </p:nvSpPr>
        <p:spPr>
          <a:xfrm>
            <a:off x="580397" y="1122838"/>
            <a:ext cx="2380200" cy="48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Programme Survey</a:t>
            </a:r>
            <a:endParaRPr b="1" dirty="0"/>
          </a:p>
        </p:txBody>
      </p:sp>
      <p:grpSp>
        <p:nvGrpSpPr>
          <p:cNvPr id="77" name="Google Shape;9756;p118"/>
          <p:cNvGrpSpPr/>
          <p:nvPr/>
        </p:nvGrpSpPr>
        <p:grpSpPr>
          <a:xfrm flipH="1">
            <a:off x="11108681" y="1451602"/>
            <a:ext cx="276578" cy="280099"/>
            <a:chOff x="5391950" y="3230750"/>
            <a:chExt cx="369550" cy="369575"/>
          </a:xfrm>
          <a:effectLst>
            <a:glow rad="38100">
              <a:schemeClr val="accent1">
                <a:alpha val="0"/>
              </a:schemeClr>
            </a:glow>
            <a:outerShdw dir="5400000" algn="ctr" rotWithShape="0">
              <a:schemeClr val="bg1">
                <a:alpha val="0"/>
              </a:schemeClr>
            </a:outerShdw>
            <a:reflection endPos="0" dist="50800" dir="5400000" sy="-100000" algn="bl" rotWithShape="0"/>
          </a:effectLst>
        </p:grpSpPr>
        <p:sp>
          <p:nvSpPr>
            <p:cNvPr id="78" name="Google Shape;9757;p118"/>
            <p:cNvSpPr/>
            <p:nvPr/>
          </p:nvSpPr>
          <p:spPr>
            <a:xfrm>
              <a:off x="5413150" y="3501075"/>
              <a:ext cx="327925" cy="99250"/>
            </a:xfrm>
            <a:custGeom>
              <a:avLst/>
              <a:gdLst/>
              <a:ahLst/>
              <a:cxnLst/>
              <a:rect l="l" t="t" r="r" b="b"/>
              <a:pathLst>
                <a:path w="13117" h="3970" extrusionOk="0">
                  <a:moveTo>
                    <a:pt x="0" y="0"/>
                  </a:moveTo>
                  <a:cubicBezTo>
                    <a:pt x="1212" y="2363"/>
                    <a:pt x="3696" y="3969"/>
                    <a:pt x="6543" y="3969"/>
                  </a:cubicBezTo>
                  <a:cubicBezTo>
                    <a:pt x="9390" y="3969"/>
                    <a:pt x="11874" y="2363"/>
                    <a:pt x="13117" y="0"/>
                  </a:cubicBezTo>
                  <a:close/>
                </a:path>
              </a:pathLst>
            </a:custGeom>
            <a:solidFill>
              <a:srgbClr val="FF66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9758;p118"/>
            <p:cNvSpPr/>
            <p:nvPr/>
          </p:nvSpPr>
          <p:spPr>
            <a:xfrm>
              <a:off x="5413925" y="3230750"/>
              <a:ext cx="325650" cy="97700"/>
            </a:xfrm>
            <a:custGeom>
              <a:avLst/>
              <a:gdLst/>
              <a:ahLst/>
              <a:cxnLst/>
              <a:rect l="l" t="t" r="r" b="b"/>
              <a:pathLst>
                <a:path w="13026" h="3908" extrusionOk="0">
                  <a:moveTo>
                    <a:pt x="6512" y="1"/>
                  </a:moveTo>
                  <a:cubicBezTo>
                    <a:pt x="3696" y="1"/>
                    <a:pt x="1241" y="1576"/>
                    <a:pt x="1" y="3907"/>
                  </a:cubicBezTo>
                  <a:lnTo>
                    <a:pt x="13025" y="3907"/>
                  </a:lnTo>
                  <a:cubicBezTo>
                    <a:pt x="11782" y="1576"/>
                    <a:pt x="9330" y="1"/>
                    <a:pt x="6512" y="1"/>
                  </a:cubicBezTo>
                  <a:close/>
                </a:path>
              </a:pathLst>
            </a:custGeom>
            <a:solidFill>
              <a:srgbClr val="FF66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9759;p118"/>
            <p:cNvSpPr/>
            <p:nvPr/>
          </p:nvSpPr>
          <p:spPr>
            <a:xfrm>
              <a:off x="5391950" y="3328425"/>
              <a:ext cx="369550" cy="172675"/>
            </a:xfrm>
            <a:custGeom>
              <a:avLst/>
              <a:gdLst/>
              <a:ahLst/>
              <a:cxnLst/>
              <a:rect l="l" t="t" r="r" b="b"/>
              <a:pathLst>
                <a:path w="14782" h="6907" extrusionOk="0">
                  <a:moveTo>
                    <a:pt x="880" y="0"/>
                  </a:moveTo>
                  <a:cubicBezTo>
                    <a:pt x="334" y="1030"/>
                    <a:pt x="0" y="2242"/>
                    <a:pt x="0" y="3485"/>
                  </a:cubicBezTo>
                  <a:cubicBezTo>
                    <a:pt x="0" y="4725"/>
                    <a:pt x="303" y="5876"/>
                    <a:pt x="848" y="6906"/>
                  </a:cubicBezTo>
                  <a:lnTo>
                    <a:pt x="13965" y="6906"/>
                  </a:lnTo>
                  <a:cubicBezTo>
                    <a:pt x="14479" y="5876"/>
                    <a:pt x="14781" y="4725"/>
                    <a:pt x="14781" y="3485"/>
                  </a:cubicBezTo>
                  <a:cubicBezTo>
                    <a:pt x="14781" y="2242"/>
                    <a:pt x="14479" y="1030"/>
                    <a:pt x="13904" y="0"/>
                  </a:cubicBezTo>
                  <a:close/>
                </a:path>
              </a:pathLst>
            </a:custGeom>
            <a:solidFill>
              <a:srgbClr val="FFD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1" name="Google Shape;9760;p118"/>
          <p:cNvGrpSpPr/>
          <p:nvPr/>
        </p:nvGrpSpPr>
        <p:grpSpPr>
          <a:xfrm flipH="1">
            <a:off x="8995779" y="815363"/>
            <a:ext cx="276596" cy="280079"/>
            <a:chOff x="260100" y="2106250"/>
            <a:chExt cx="369575" cy="369550"/>
          </a:xfrm>
          <a:effectLst>
            <a:glow rad="38100">
              <a:schemeClr val="accent1">
                <a:alpha val="0"/>
              </a:schemeClr>
            </a:glow>
            <a:outerShdw dir="5400000" algn="ctr" rotWithShape="0">
              <a:schemeClr val="bg1">
                <a:alpha val="0"/>
              </a:schemeClr>
            </a:outerShdw>
            <a:reflection endPos="0" dist="50800" dir="5400000" sy="-100000" algn="bl" rotWithShape="0"/>
          </a:effectLst>
        </p:grpSpPr>
        <p:sp>
          <p:nvSpPr>
            <p:cNvPr id="82" name="Google Shape;9761;p118"/>
            <p:cNvSpPr/>
            <p:nvPr/>
          </p:nvSpPr>
          <p:spPr>
            <a:xfrm>
              <a:off x="262350" y="2316750"/>
              <a:ext cx="68950" cy="119675"/>
            </a:xfrm>
            <a:custGeom>
              <a:avLst/>
              <a:gdLst/>
              <a:ahLst/>
              <a:cxnLst/>
              <a:rect l="l" t="t" r="r" b="b"/>
              <a:pathLst>
                <a:path w="2758" h="4787" extrusionOk="0">
                  <a:moveTo>
                    <a:pt x="0" y="0"/>
                  </a:moveTo>
                  <a:cubicBezTo>
                    <a:pt x="243" y="1939"/>
                    <a:pt x="1272" y="3635"/>
                    <a:pt x="2758" y="4786"/>
                  </a:cubicBezTo>
                  <a:lnTo>
                    <a:pt x="2758" y="0"/>
                  </a:lnTo>
                  <a:close/>
                </a:path>
              </a:pathLst>
            </a:custGeom>
            <a:solidFill>
              <a:srgbClr val="FF66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9762;p118"/>
            <p:cNvSpPr/>
            <p:nvPr/>
          </p:nvSpPr>
          <p:spPr>
            <a:xfrm>
              <a:off x="387325" y="2316750"/>
              <a:ext cx="240825" cy="159050"/>
            </a:xfrm>
            <a:custGeom>
              <a:avLst/>
              <a:gdLst/>
              <a:ahLst/>
              <a:cxnLst/>
              <a:rect l="l" t="t" r="r" b="b"/>
              <a:pathLst>
                <a:path w="9633" h="6362" extrusionOk="0">
                  <a:moveTo>
                    <a:pt x="0" y="0"/>
                  </a:moveTo>
                  <a:lnTo>
                    <a:pt x="0" y="5998"/>
                  </a:lnTo>
                  <a:cubicBezTo>
                    <a:pt x="727" y="6240"/>
                    <a:pt x="1483" y="6361"/>
                    <a:pt x="2302" y="6361"/>
                  </a:cubicBezTo>
                  <a:cubicBezTo>
                    <a:pt x="6058" y="6361"/>
                    <a:pt x="9148" y="3575"/>
                    <a:pt x="9633" y="0"/>
                  </a:cubicBezTo>
                  <a:close/>
                </a:path>
              </a:pathLst>
            </a:custGeom>
            <a:solidFill>
              <a:srgbClr val="FF66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9763;p118"/>
            <p:cNvSpPr/>
            <p:nvPr/>
          </p:nvSpPr>
          <p:spPr>
            <a:xfrm>
              <a:off x="263125" y="2145625"/>
              <a:ext cx="68175" cy="115125"/>
            </a:xfrm>
            <a:custGeom>
              <a:avLst/>
              <a:gdLst/>
              <a:ahLst/>
              <a:cxnLst/>
              <a:rect l="l" t="t" r="r" b="b"/>
              <a:pathLst>
                <a:path w="2727" h="4605" extrusionOk="0">
                  <a:moveTo>
                    <a:pt x="2727" y="0"/>
                  </a:moveTo>
                  <a:cubicBezTo>
                    <a:pt x="1302" y="1122"/>
                    <a:pt x="304" y="2726"/>
                    <a:pt x="1" y="4604"/>
                  </a:cubicBezTo>
                  <a:lnTo>
                    <a:pt x="2727" y="4604"/>
                  </a:lnTo>
                  <a:lnTo>
                    <a:pt x="2727" y="0"/>
                  </a:lnTo>
                  <a:close/>
                </a:path>
              </a:pathLst>
            </a:custGeom>
            <a:solidFill>
              <a:srgbClr val="FF66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9764;p118"/>
            <p:cNvSpPr/>
            <p:nvPr/>
          </p:nvSpPr>
          <p:spPr>
            <a:xfrm>
              <a:off x="387325" y="2106250"/>
              <a:ext cx="240050" cy="154500"/>
            </a:xfrm>
            <a:custGeom>
              <a:avLst/>
              <a:gdLst/>
              <a:ahLst/>
              <a:cxnLst/>
              <a:rect l="l" t="t" r="r" b="b"/>
              <a:pathLst>
                <a:path w="9602" h="6180" extrusionOk="0">
                  <a:moveTo>
                    <a:pt x="2302" y="0"/>
                  </a:moveTo>
                  <a:cubicBezTo>
                    <a:pt x="1483" y="0"/>
                    <a:pt x="727" y="121"/>
                    <a:pt x="0" y="363"/>
                  </a:cubicBezTo>
                  <a:lnTo>
                    <a:pt x="0" y="6179"/>
                  </a:lnTo>
                  <a:lnTo>
                    <a:pt x="9601" y="6179"/>
                  </a:lnTo>
                  <a:cubicBezTo>
                    <a:pt x="9027" y="2665"/>
                    <a:pt x="5998" y="0"/>
                    <a:pt x="2302" y="0"/>
                  </a:cubicBezTo>
                  <a:close/>
                </a:path>
              </a:pathLst>
            </a:custGeom>
            <a:solidFill>
              <a:srgbClr val="FF66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9765;p118"/>
            <p:cNvSpPr/>
            <p:nvPr/>
          </p:nvSpPr>
          <p:spPr>
            <a:xfrm>
              <a:off x="260100" y="2115325"/>
              <a:ext cx="369575" cy="351375"/>
            </a:xfrm>
            <a:custGeom>
              <a:avLst/>
              <a:gdLst/>
              <a:ahLst/>
              <a:cxnLst/>
              <a:rect l="l" t="t" r="r" b="b"/>
              <a:pathLst>
                <a:path w="14783" h="14055" extrusionOk="0">
                  <a:moveTo>
                    <a:pt x="5089" y="0"/>
                  </a:moveTo>
                  <a:cubicBezTo>
                    <a:pt x="4270" y="274"/>
                    <a:pt x="3514" y="698"/>
                    <a:pt x="2848" y="1212"/>
                  </a:cubicBezTo>
                  <a:lnTo>
                    <a:pt x="2848" y="5816"/>
                  </a:lnTo>
                  <a:lnTo>
                    <a:pt x="122" y="5816"/>
                  </a:lnTo>
                  <a:cubicBezTo>
                    <a:pt x="30" y="6211"/>
                    <a:pt x="1" y="6604"/>
                    <a:pt x="1" y="7028"/>
                  </a:cubicBezTo>
                  <a:cubicBezTo>
                    <a:pt x="1" y="7362"/>
                    <a:pt x="30" y="7725"/>
                    <a:pt x="90" y="8057"/>
                  </a:cubicBezTo>
                  <a:lnTo>
                    <a:pt x="2848" y="8057"/>
                  </a:lnTo>
                  <a:lnTo>
                    <a:pt x="2848" y="12843"/>
                  </a:lnTo>
                  <a:cubicBezTo>
                    <a:pt x="3514" y="13359"/>
                    <a:pt x="4270" y="13783"/>
                    <a:pt x="5089" y="14055"/>
                  </a:cubicBezTo>
                  <a:lnTo>
                    <a:pt x="5089" y="8057"/>
                  </a:lnTo>
                  <a:lnTo>
                    <a:pt x="14722" y="8057"/>
                  </a:lnTo>
                  <a:cubicBezTo>
                    <a:pt x="14782" y="7725"/>
                    <a:pt x="14782" y="7362"/>
                    <a:pt x="14782" y="7028"/>
                  </a:cubicBezTo>
                  <a:cubicBezTo>
                    <a:pt x="14782" y="6604"/>
                    <a:pt x="14751" y="6211"/>
                    <a:pt x="14690" y="5816"/>
                  </a:cubicBezTo>
                  <a:lnTo>
                    <a:pt x="5089" y="5816"/>
                  </a:lnTo>
                  <a:lnTo>
                    <a:pt x="50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5" name="Google Shape;9780;p118"/>
          <p:cNvGrpSpPr/>
          <p:nvPr/>
        </p:nvGrpSpPr>
        <p:grpSpPr>
          <a:xfrm flipH="1">
            <a:off x="9530628" y="2920615"/>
            <a:ext cx="277178" cy="280647"/>
            <a:chOff x="2394750" y="2131250"/>
            <a:chExt cx="370350" cy="370300"/>
          </a:xfrm>
          <a:effectLst>
            <a:glow rad="38100">
              <a:schemeClr val="accent1">
                <a:alpha val="0"/>
              </a:schemeClr>
            </a:glow>
            <a:outerShdw dir="5400000" algn="ctr" rotWithShape="0">
              <a:schemeClr val="bg1">
                <a:alpha val="0"/>
              </a:schemeClr>
            </a:outerShdw>
            <a:reflection endPos="0" dist="50800" dir="5400000" sy="-100000" algn="bl" rotWithShape="0"/>
          </a:effectLst>
        </p:grpSpPr>
        <p:sp>
          <p:nvSpPr>
            <p:cNvPr id="96" name="Google Shape;9781;p118"/>
            <p:cNvSpPr/>
            <p:nvPr/>
          </p:nvSpPr>
          <p:spPr>
            <a:xfrm>
              <a:off x="2553775" y="2131250"/>
              <a:ext cx="187825" cy="95450"/>
            </a:xfrm>
            <a:custGeom>
              <a:avLst/>
              <a:gdLst/>
              <a:ahLst/>
              <a:cxnLst/>
              <a:rect l="l" t="t" r="r" b="b"/>
              <a:pathLst>
                <a:path w="7513" h="3818" extrusionOk="0">
                  <a:moveTo>
                    <a:pt x="1030" y="1"/>
                  </a:moveTo>
                  <a:cubicBezTo>
                    <a:pt x="698" y="1"/>
                    <a:pt x="335" y="30"/>
                    <a:pt x="0" y="90"/>
                  </a:cubicBezTo>
                  <a:lnTo>
                    <a:pt x="6240" y="3817"/>
                  </a:lnTo>
                  <a:lnTo>
                    <a:pt x="7512" y="3817"/>
                  </a:lnTo>
                  <a:cubicBezTo>
                    <a:pt x="6272" y="1544"/>
                    <a:pt x="3817" y="1"/>
                    <a:pt x="1030" y="1"/>
                  </a:cubicBezTo>
                  <a:close/>
                </a:path>
              </a:pathLst>
            </a:custGeom>
            <a:solidFill>
              <a:srgbClr val="FF66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82;p118"/>
            <p:cNvSpPr/>
            <p:nvPr/>
          </p:nvSpPr>
          <p:spPr>
            <a:xfrm>
              <a:off x="2422025" y="2148650"/>
              <a:ext cx="343075" cy="337025"/>
            </a:xfrm>
            <a:custGeom>
              <a:avLst/>
              <a:gdLst/>
              <a:ahLst/>
              <a:cxnLst/>
              <a:rect l="l" t="t" r="r" b="b"/>
              <a:pathLst>
                <a:path w="13723" h="13481" extrusionOk="0">
                  <a:moveTo>
                    <a:pt x="3211" y="0"/>
                  </a:moveTo>
                  <a:cubicBezTo>
                    <a:pt x="1878" y="606"/>
                    <a:pt x="759" y="1607"/>
                    <a:pt x="0" y="2847"/>
                  </a:cubicBezTo>
                  <a:lnTo>
                    <a:pt x="6300" y="6756"/>
                  </a:lnTo>
                  <a:lnTo>
                    <a:pt x="32" y="10601"/>
                  </a:lnTo>
                  <a:cubicBezTo>
                    <a:pt x="819" y="11845"/>
                    <a:pt x="1970" y="12874"/>
                    <a:pt x="3332" y="13480"/>
                  </a:cubicBezTo>
                  <a:lnTo>
                    <a:pt x="10844" y="8937"/>
                  </a:lnTo>
                  <a:lnTo>
                    <a:pt x="13359" y="8937"/>
                  </a:lnTo>
                  <a:cubicBezTo>
                    <a:pt x="13601" y="8239"/>
                    <a:pt x="13723" y="7483"/>
                    <a:pt x="13723" y="6695"/>
                  </a:cubicBezTo>
                  <a:cubicBezTo>
                    <a:pt x="13723" y="5968"/>
                    <a:pt x="13601" y="5271"/>
                    <a:pt x="13388" y="4604"/>
                  </a:cubicBezTo>
                  <a:lnTo>
                    <a:pt x="10844" y="4604"/>
                  </a:lnTo>
                  <a:lnTo>
                    <a:pt x="3211" y="0"/>
                  </a:lnTo>
                  <a:close/>
                </a:path>
              </a:pathLst>
            </a:custGeom>
            <a:solidFill>
              <a:srgbClr val="52C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783;p118"/>
            <p:cNvSpPr/>
            <p:nvPr/>
          </p:nvSpPr>
          <p:spPr>
            <a:xfrm>
              <a:off x="2513675" y="2133500"/>
              <a:ext cx="237800" cy="114400"/>
            </a:xfrm>
            <a:custGeom>
              <a:avLst/>
              <a:gdLst/>
              <a:ahLst/>
              <a:cxnLst/>
              <a:rect l="l" t="t" r="r" b="b"/>
              <a:pathLst>
                <a:path w="9512" h="4576" extrusionOk="0">
                  <a:moveTo>
                    <a:pt x="1604" y="0"/>
                  </a:moveTo>
                  <a:cubicBezTo>
                    <a:pt x="1059" y="61"/>
                    <a:pt x="514" y="214"/>
                    <a:pt x="0" y="424"/>
                  </a:cubicBezTo>
                  <a:lnTo>
                    <a:pt x="7117" y="4544"/>
                  </a:lnTo>
                  <a:lnTo>
                    <a:pt x="9511" y="4575"/>
                  </a:lnTo>
                  <a:cubicBezTo>
                    <a:pt x="9390" y="4302"/>
                    <a:pt x="9269" y="3999"/>
                    <a:pt x="9116" y="3727"/>
                  </a:cubicBezTo>
                  <a:lnTo>
                    <a:pt x="7844" y="3727"/>
                  </a:lnTo>
                  <a:lnTo>
                    <a:pt x="160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784;p118"/>
            <p:cNvSpPr/>
            <p:nvPr/>
          </p:nvSpPr>
          <p:spPr>
            <a:xfrm>
              <a:off x="2502275" y="2144100"/>
              <a:ext cx="254475" cy="119675"/>
            </a:xfrm>
            <a:custGeom>
              <a:avLst/>
              <a:gdLst/>
              <a:ahLst/>
              <a:cxnLst/>
              <a:rect l="l" t="t" r="r" b="b"/>
              <a:pathLst>
                <a:path w="10179" h="4787" extrusionOk="0">
                  <a:moveTo>
                    <a:pt x="456" y="0"/>
                  </a:moveTo>
                  <a:lnTo>
                    <a:pt x="1" y="182"/>
                  </a:lnTo>
                  <a:lnTo>
                    <a:pt x="7634" y="4786"/>
                  </a:lnTo>
                  <a:lnTo>
                    <a:pt x="10178" y="4786"/>
                  </a:lnTo>
                  <a:cubicBezTo>
                    <a:pt x="10118" y="4575"/>
                    <a:pt x="10057" y="4362"/>
                    <a:pt x="9967" y="4151"/>
                  </a:cubicBezTo>
                  <a:lnTo>
                    <a:pt x="7573" y="4120"/>
                  </a:lnTo>
                  <a:lnTo>
                    <a:pt x="45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9785;p118"/>
            <p:cNvSpPr/>
            <p:nvPr/>
          </p:nvSpPr>
          <p:spPr>
            <a:xfrm>
              <a:off x="2394750" y="2256175"/>
              <a:ext cx="109075" cy="121175"/>
            </a:xfrm>
            <a:custGeom>
              <a:avLst/>
              <a:gdLst/>
              <a:ahLst/>
              <a:cxnLst/>
              <a:rect l="l" t="t" r="r" b="b"/>
              <a:pathLst>
                <a:path w="4363" h="4847" extrusionOk="0">
                  <a:moveTo>
                    <a:pt x="425" y="0"/>
                  </a:moveTo>
                  <a:cubicBezTo>
                    <a:pt x="153" y="759"/>
                    <a:pt x="1" y="1575"/>
                    <a:pt x="1" y="2394"/>
                  </a:cubicBezTo>
                  <a:cubicBezTo>
                    <a:pt x="1" y="3272"/>
                    <a:pt x="153" y="4091"/>
                    <a:pt x="425" y="4847"/>
                  </a:cubicBezTo>
                  <a:lnTo>
                    <a:pt x="4362" y="2423"/>
                  </a:lnTo>
                  <a:lnTo>
                    <a:pt x="425" y="0"/>
                  </a:lnTo>
                  <a:close/>
                </a:path>
              </a:pathLst>
            </a:custGeom>
            <a:solidFill>
              <a:srgbClr val="2B2B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9786;p118"/>
            <p:cNvSpPr/>
            <p:nvPr/>
          </p:nvSpPr>
          <p:spPr>
            <a:xfrm>
              <a:off x="2558325" y="2409125"/>
              <a:ext cx="181750" cy="92425"/>
            </a:xfrm>
            <a:custGeom>
              <a:avLst/>
              <a:gdLst/>
              <a:ahLst/>
              <a:cxnLst/>
              <a:rect l="l" t="t" r="r" b="b"/>
              <a:pathLst>
                <a:path w="7270" h="3697" extrusionOk="0">
                  <a:moveTo>
                    <a:pt x="6058" y="1"/>
                  </a:moveTo>
                  <a:lnTo>
                    <a:pt x="0" y="3635"/>
                  </a:lnTo>
                  <a:cubicBezTo>
                    <a:pt x="303" y="3667"/>
                    <a:pt x="577" y="3696"/>
                    <a:pt x="848" y="3696"/>
                  </a:cubicBezTo>
                  <a:cubicBezTo>
                    <a:pt x="3606" y="3696"/>
                    <a:pt x="5969" y="2213"/>
                    <a:pt x="7270" y="1"/>
                  </a:cubicBezTo>
                  <a:close/>
                </a:path>
              </a:pathLst>
            </a:custGeom>
            <a:solidFill>
              <a:srgbClr val="63A8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9787;p118"/>
            <p:cNvSpPr/>
            <p:nvPr/>
          </p:nvSpPr>
          <p:spPr>
            <a:xfrm>
              <a:off x="2531050" y="2392475"/>
              <a:ext cx="183275" cy="104525"/>
            </a:xfrm>
            <a:custGeom>
              <a:avLst/>
              <a:gdLst/>
              <a:ahLst/>
              <a:cxnLst/>
              <a:rect l="l" t="t" r="r" b="b"/>
              <a:pathLst>
                <a:path w="7331" h="4181" extrusionOk="0">
                  <a:moveTo>
                    <a:pt x="6817" y="0"/>
                  </a:moveTo>
                  <a:lnTo>
                    <a:pt x="1" y="4091"/>
                  </a:lnTo>
                  <a:lnTo>
                    <a:pt x="456" y="4180"/>
                  </a:lnTo>
                  <a:lnTo>
                    <a:pt x="733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9788;p118"/>
            <p:cNvSpPr/>
            <p:nvPr/>
          </p:nvSpPr>
          <p:spPr>
            <a:xfrm>
              <a:off x="2505300" y="2372050"/>
              <a:ext cx="250725" cy="122700"/>
            </a:xfrm>
            <a:custGeom>
              <a:avLst/>
              <a:gdLst/>
              <a:ahLst/>
              <a:cxnLst/>
              <a:rect l="l" t="t" r="r" b="b"/>
              <a:pathLst>
                <a:path w="10029" h="4908" extrusionOk="0">
                  <a:moveTo>
                    <a:pt x="7513" y="1"/>
                  </a:moveTo>
                  <a:lnTo>
                    <a:pt x="1" y="4544"/>
                  </a:lnTo>
                  <a:cubicBezTo>
                    <a:pt x="335" y="4694"/>
                    <a:pt x="667" y="4816"/>
                    <a:pt x="1031" y="4908"/>
                  </a:cubicBezTo>
                  <a:lnTo>
                    <a:pt x="7847" y="817"/>
                  </a:lnTo>
                  <a:lnTo>
                    <a:pt x="8361" y="817"/>
                  </a:lnTo>
                  <a:lnTo>
                    <a:pt x="8603" y="667"/>
                  </a:lnTo>
                  <a:lnTo>
                    <a:pt x="9786" y="667"/>
                  </a:lnTo>
                  <a:cubicBezTo>
                    <a:pt x="9875" y="454"/>
                    <a:pt x="9968" y="243"/>
                    <a:pt x="1002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9789;p118"/>
            <p:cNvSpPr/>
            <p:nvPr/>
          </p:nvSpPr>
          <p:spPr>
            <a:xfrm>
              <a:off x="2542450" y="2392475"/>
              <a:ext cx="206000" cy="107550"/>
            </a:xfrm>
            <a:custGeom>
              <a:avLst/>
              <a:gdLst/>
              <a:ahLst/>
              <a:cxnLst/>
              <a:rect l="l" t="t" r="r" b="b"/>
              <a:pathLst>
                <a:path w="8240" h="4302" extrusionOk="0">
                  <a:moveTo>
                    <a:pt x="6875" y="0"/>
                  </a:moveTo>
                  <a:lnTo>
                    <a:pt x="0" y="4180"/>
                  </a:lnTo>
                  <a:cubicBezTo>
                    <a:pt x="211" y="4241"/>
                    <a:pt x="424" y="4272"/>
                    <a:pt x="635" y="4301"/>
                  </a:cubicBezTo>
                  <a:lnTo>
                    <a:pt x="6693" y="667"/>
                  </a:lnTo>
                  <a:lnTo>
                    <a:pt x="7905" y="667"/>
                  </a:lnTo>
                  <a:cubicBezTo>
                    <a:pt x="8026" y="456"/>
                    <a:pt x="8118" y="243"/>
                    <a:pt x="82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9790;p118"/>
            <p:cNvSpPr/>
            <p:nvPr/>
          </p:nvSpPr>
          <p:spPr>
            <a:xfrm>
              <a:off x="2714300" y="2388725"/>
              <a:ext cx="35650" cy="3775"/>
            </a:xfrm>
            <a:custGeom>
              <a:avLst/>
              <a:gdLst/>
              <a:ahLst/>
              <a:cxnLst/>
              <a:rect l="l" t="t" r="r" b="b"/>
              <a:pathLst>
                <a:path w="1426" h="151" extrusionOk="0">
                  <a:moveTo>
                    <a:pt x="243" y="0"/>
                  </a:moveTo>
                  <a:lnTo>
                    <a:pt x="1" y="150"/>
                  </a:lnTo>
                  <a:lnTo>
                    <a:pt x="1365" y="150"/>
                  </a:lnTo>
                  <a:cubicBezTo>
                    <a:pt x="1394" y="90"/>
                    <a:pt x="1394" y="61"/>
                    <a:pt x="14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9791;p118"/>
            <p:cNvSpPr/>
            <p:nvPr/>
          </p:nvSpPr>
          <p:spPr>
            <a:xfrm>
              <a:off x="2409900" y="2219825"/>
              <a:ext cx="169650" cy="193875"/>
            </a:xfrm>
            <a:custGeom>
              <a:avLst/>
              <a:gdLst/>
              <a:ahLst/>
              <a:cxnLst/>
              <a:rect l="l" t="t" r="r" b="b"/>
              <a:pathLst>
                <a:path w="6786" h="7755" extrusionOk="0">
                  <a:moveTo>
                    <a:pt x="485" y="0"/>
                  </a:moveTo>
                  <a:cubicBezTo>
                    <a:pt x="303" y="303"/>
                    <a:pt x="153" y="638"/>
                    <a:pt x="0" y="970"/>
                  </a:cubicBezTo>
                  <a:lnTo>
                    <a:pt x="4786" y="3970"/>
                  </a:lnTo>
                  <a:lnTo>
                    <a:pt x="153" y="7088"/>
                  </a:lnTo>
                  <a:cubicBezTo>
                    <a:pt x="243" y="7301"/>
                    <a:pt x="364" y="7544"/>
                    <a:pt x="517" y="7754"/>
                  </a:cubicBezTo>
                  <a:lnTo>
                    <a:pt x="6785" y="3909"/>
                  </a:lnTo>
                  <a:lnTo>
                    <a:pt x="485" y="0"/>
                  </a:lnTo>
                  <a:close/>
                </a:path>
              </a:pathLst>
            </a:custGeom>
            <a:solidFill>
              <a:srgbClr val="FFD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9792;p118"/>
            <p:cNvSpPr/>
            <p:nvPr/>
          </p:nvSpPr>
          <p:spPr>
            <a:xfrm>
              <a:off x="2405350" y="2244050"/>
              <a:ext cx="124225" cy="153000"/>
            </a:xfrm>
            <a:custGeom>
              <a:avLst/>
              <a:gdLst/>
              <a:ahLst/>
              <a:cxnLst/>
              <a:rect l="l" t="t" r="r" b="b"/>
              <a:pathLst>
                <a:path w="4969" h="6120" extrusionOk="0">
                  <a:moveTo>
                    <a:pt x="182" y="1"/>
                  </a:moveTo>
                  <a:cubicBezTo>
                    <a:pt x="122" y="153"/>
                    <a:pt x="61" y="335"/>
                    <a:pt x="1" y="485"/>
                  </a:cubicBezTo>
                  <a:lnTo>
                    <a:pt x="3938" y="2908"/>
                  </a:lnTo>
                  <a:lnTo>
                    <a:pt x="1" y="5332"/>
                  </a:lnTo>
                  <a:cubicBezTo>
                    <a:pt x="93" y="5605"/>
                    <a:pt x="214" y="5848"/>
                    <a:pt x="335" y="6119"/>
                  </a:cubicBezTo>
                  <a:lnTo>
                    <a:pt x="4968" y="3001"/>
                  </a:lnTo>
                  <a:lnTo>
                    <a:pt x="182" y="1"/>
                  </a:lnTo>
                  <a:close/>
                </a:path>
              </a:pathLst>
            </a:custGeom>
            <a:solidFill>
              <a:srgbClr val="FFD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8" name="Google Shape;9793;p118"/>
          <p:cNvGrpSpPr/>
          <p:nvPr/>
        </p:nvGrpSpPr>
        <p:grpSpPr>
          <a:xfrm flipH="1">
            <a:off x="11107688" y="1152569"/>
            <a:ext cx="277138" cy="280647"/>
            <a:chOff x="3413275" y="2131250"/>
            <a:chExt cx="370300" cy="370300"/>
          </a:xfrm>
          <a:effectLst>
            <a:glow rad="38100">
              <a:schemeClr val="accent1">
                <a:alpha val="0"/>
              </a:schemeClr>
            </a:glow>
            <a:outerShdw dir="5400000" algn="ctr" rotWithShape="0">
              <a:schemeClr val="bg1">
                <a:alpha val="0"/>
              </a:schemeClr>
            </a:outerShdw>
            <a:reflection endPos="0" dist="50800" dir="5400000" sy="-100000" algn="bl" rotWithShape="0"/>
          </a:effectLst>
        </p:grpSpPr>
        <p:sp>
          <p:nvSpPr>
            <p:cNvPr id="109" name="Google Shape;9794;p118"/>
            <p:cNvSpPr/>
            <p:nvPr/>
          </p:nvSpPr>
          <p:spPr>
            <a:xfrm>
              <a:off x="3413275" y="2166100"/>
              <a:ext cx="78000" cy="300600"/>
            </a:xfrm>
            <a:custGeom>
              <a:avLst/>
              <a:gdLst/>
              <a:ahLst/>
              <a:cxnLst/>
              <a:rect l="l" t="t" r="r" b="b"/>
              <a:pathLst>
                <a:path w="3120" h="12024" extrusionOk="0">
                  <a:moveTo>
                    <a:pt x="3119" y="0"/>
                  </a:moveTo>
                  <a:cubicBezTo>
                    <a:pt x="1241" y="1333"/>
                    <a:pt x="1" y="3543"/>
                    <a:pt x="1" y="5997"/>
                  </a:cubicBezTo>
                  <a:cubicBezTo>
                    <a:pt x="1" y="8481"/>
                    <a:pt x="1241" y="10691"/>
                    <a:pt x="3119" y="12024"/>
                  </a:cubicBezTo>
                  <a:lnTo>
                    <a:pt x="3119" y="0"/>
                  </a:lnTo>
                  <a:close/>
                </a:path>
              </a:pathLst>
            </a:custGeom>
            <a:solidFill>
              <a:srgbClr val="4D9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9795;p118"/>
            <p:cNvSpPr/>
            <p:nvPr/>
          </p:nvSpPr>
          <p:spPr>
            <a:xfrm>
              <a:off x="3693450" y="2157725"/>
              <a:ext cx="90125" cy="317350"/>
            </a:xfrm>
            <a:custGeom>
              <a:avLst/>
              <a:gdLst/>
              <a:ahLst/>
              <a:cxnLst/>
              <a:rect l="l" t="t" r="r" b="b"/>
              <a:pathLst>
                <a:path w="3605" h="12694" extrusionOk="0">
                  <a:moveTo>
                    <a:pt x="1" y="1"/>
                  </a:moveTo>
                  <a:lnTo>
                    <a:pt x="1" y="12693"/>
                  </a:lnTo>
                  <a:cubicBezTo>
                    <a:pt x="2150" y="11389"/>
                    <a:pt x="3604" y="9027"/>
                    <a:pt x="3604" y="6332"/>
                  </a:cubicBezTo>
                  <a:cubicBezTo>
                    <a:pt x="3604" y="3667"/>
                    <a:pt x="2150" y="1304"/>
                    <a:pt x="1" y="1"/>
                  </a:cubicBezTo>
                  <a:close/>
                </a:path>
              </a:pathLst>
            </a:custGeom>
            <a:solidFill>
              <a:srgbClr val="FF66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9796;p118"/>
            <p:cNvSpPr/>
            <p:nvPr/>
          </p:nvSpPr>
          <p:spPr>
            <a:xfrm>
              <a:off x="3491250" y="2131250"/>
              <a:ext cx="202225" cy="370300"/>
            </a:xfrm>
            <a:custGeom>
              <a:avLst/>
              <a:gdLst/>
              <a:ahLst/>
              <a:cxnLst/>
              <a:rect l="l" t="t" r="r" b="b"/>
              <a:pathLst>
                <a:path w="8089" h="14812" extrusionOk="0">
                  <a:moveTo>
                    <a:pt x="4272" y="5695"/>
                  </a:moveTo>
                  <a:lnTo>
                    <a:pt x="4454" y="6330"/>
                  </a:lnTo>
                  <a:lnTo>
                    <a:pt x="4604" y="6786"/>
                  </a:lnTo>
                  <a:lnTo>
                    <a:pt x="5755" y="6786"/>
                  </a:lnTo>
                  <a:lnTo>
                    <a:pt x="4818" y="7420"/>
                  </a:lnTo>
                  <a:lnTo>
                    <a:pt x="5210" y="8511"/>
                  </a:lnTo>
                  <a:lnTo>
                    <a:pt x="4454" y="7966"/>
                  </a:lnTo>
                  <a:lnTo>
                    <a:pt x="4302" y="7845"/>
                  </a:lnTo>
                  <a:lnTo>
                    <a:pt x="4302" y="7815"/>
                  </a:lnTo>
                  <a:lnTo>
                    <a:pt x="4272" y="7845"/>
                  </a:lnTo>
                  <a:lnTo>
                    <a:pt x="3364" y="8511"/>
                  </a:lnTo>
                  <a:lnTo>
                    <a:pt x="3756" y="7420"/>
                  </a:lnTo>
                  <a:lnTo>
                    <a:pt x="2819" y="6786"/>
                  </a:lnTo>
                  <a:lnTo>
                    <a:pt x="3938" y="6786"/>
                  </a:lnTo>
                  <a:lnTo>
                    <a:pt x="4272" y="5695"/>
                  </a:lnTo>
                  <a:close/>
                  <a:moveTo>
                    <a:pt x="4302" y="1"/>
                  </a:moveTo>
                  <a:cubicBezTo>
                    <a:pt x="2697" y="1"/>
                    <a:pt x="1212" y="514"/>
                    <a:pt x="0" y="1394"/>
                  </a:cubicBezTo>
                  <a:lnTo>
                    <a:pt x="0" y="13418"/>
                  </a:lnTo>
                  <a:cubicBezTo>
                    <a:pt x="1212" y="14297"/>
                    <a:pt x="2697" y="14811"/>
                    <a:pt x="4302" y="14811"/>
                  </a:cubicBezTo>
                  <a:cubicBezTo>
                    <a:pt x="4362" y="14811"/>
                    <a:pt x="4394" y="14782"/>
                    <a:pt x="4454" y="14782"/>
                  </a:cubicBezTo>
                  <a:cubicBezTo>
                    <a:pt x="5787" y="14750"/>
                    <a:pt x="7028" y="14387"/>
                    <a:pt x="8089" y="13752"/>
                  </a:cubicBezTo>
                  <a:lnTo>
                    <a:pt x="8089" y="1060"/>
                  </a:lnTo>
                  <a:cubicBezTo>
                    <a:pt x="7028" y="425"/>
                    <a:pt x="5787" y="61"/>
                    <a:pt x="4454" y="30"/>
                  </a:cubicBezTo>
                  <a:cubicBezTo>
                    <a:pt x="4394" y="30"/>
                    <a:pt x="4362" y="1"/>
                    <a:pt x="4302" y="1"/>
                  </a:cubicBezTo>
                  <a:close/>
                </a:path>
              </a:pathLst>
            </a:custGeom>
            <a:solidFill>
              <a:srgbClr val="FFD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9797;p118"/>
            <p:cNvSpPr/>
            <p:nvPr/>
          </p:nvSpPr>
          <p:spPr>
            <a:xfrm>
              <a:off x="3561700" y="2273625"/>
              <a:ext cx="40925" cy="70400"/>
            </a:xfrm>
            <a:custGeom>
              <a:avLst/>
              <a:gdLst/>
              <a:ahLst/>
              <a:cxnLst/>
              <a:rect l="l" t="t" r="r" b="b"/>
              <a:pathLst>
                <a:path w="1637" h="2816" extrusionOk="0">
                  <a:moveTo>
                    <a:pt x="1454" y="0"/>
                  </a:moveTo>
                  <a:lnTo>
                    <a:pt x="1120" y="1091"/>
                  </a:lnTo>
                  <a:lnTo>
                    <a:pt x="1" y="1091"/>
                  </a:lnTo>
                  <a:lnTo>
                    <a:pt x="938" y="1725"/>
                  </a:lnTo>
                  <a:lnTo>
                    <a:pt x="546" y="2816"/>
                  </a:lnTo>
                  <a:lnTo>
                    <a:pt x="1454" y="2150"/>
                  </a:lnTo>
                  <a:lnTo>
                    <a:pt x="1484" y="2120"/>
                  </a:lnTo>
                  <a:lnTo>
                    <a:pt x="1484" y="2150"/>
                  </a:lnTo>
                  <a:lnTo>
                    <a:pt x="1636" y="2271"/>
                  </a:lnTo>
                  <a:lnTo>
                    <a:pt x="1636" y="635"/>
                  </a:lnTo>
                  <a:lnTo>
                    <a:pt x="1454" y="0"/>
                  </a:lnTo>
                  <a:close/>
                </a:path>
              </a:pathLst>
            </a:custGeom>
            <a:solidFill>
              <a:srgbClr val="4D9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9798;p118"/>
            <p:cNvSpPr/>
            <p:nvPr/>
          </p:nvSpPr>
          <p:spPr>
            <a:xfrm>
              <a:off x="3602600" y="2289500"/>
              <a:ext cx="32550" cy="54525"/>
            </a:xfrm>
            <a:custGeom>
              <a:avLst/>
              <a:gdLst/>
              <a:ahLst/>
              <a:cxnLst/>
              <a:rect l="l" t="t" r="r" b="b"/>
              <a:pathLst>
                <a:path w="1302" h="2181" extrusionOk="0">
                  <a:moveTo>
                    <a:pt x="0" y="0"/>
                  </a:moveTo>
                  <a:lnTo>
                    <a:pt x="0" y="1636"/>
                  </a:lnTo>
                  <a:lnTo>
                    <a:pt x="756" y="2181"/>
                  </a:lnTo>
                  <a:lnTo>
                    <a:pt x="364" y="1090"/>
                  </a:lnTo>
                  <a:lnTo>
                    <a:pt x="1301" y="456"/>
                  </a:lnTo>
                  <a:lnTo>
                    <a:pt x="150" y="4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D9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9799;p118"/>
          <p:cNvGrpSpPr/>
          <p:nvPr/>
        </p:nvGrpSpPr>
        <p:grpSpPr>
          <a:xfrm flipH="1">
            <a:off x="9531575" y="2442028"/>
            <a:ext cx="276596" cy="280647"/>
            <a:chOff x="4429500" y="2131250"/>
            <a:chExt cx="369575" cy="370300"/>
          </a:xfrm>
          <a:effectLst>
            <a:glow rad="38100">
              <a:schemeClr val="accent1">
                <a:alpha val="0"/>
              </a:schemeClr>
            </a:glow>
            <a:outerShdw dir="5400000" algn="ctr" rotWithShape="0">
              <a:schemeClr val="bg1">
                <a:alpha val="0"/>
              </a:schemeClr>
            </a:outerShdw>
            <a:reflection endPos="0" dist="50800" dir="5400000" sy="-100000" algn="bl" rotWithShape="0"/>
          </a:effectLst>
        </p:grpSpPr>
        <p:sp>
          <p:nvSpPr>
            <p:cNvPr id="115" name="Google Shape;9800;p118"/>
            <p:cNvSpPr/>
            <p:nvPr/>
          </p:nvSpPr>
          <p:spPr>
            <a:xfrm>
              <a:off x="4446175" y="2392475"/>
              <a:ext cx="336950" cy="56850"/>
            </a:xfrm>
            <a:custGeom>
              <a:avLst/>
              <a:gdLst/>
              <a:ahLst/>
              <a:cxnLst/>
              <a:rect l="l" t="t" r="r" b="b"/>
              <a:pathLst>
                <a:path w="13478" h="2274" extrusionOk="0">
                  <a:moveTo>
                    <a:pt x="0" y="0"/>
                  </a:moveTo>
                  <a:cubicBezTo>
                    <a:pt x="364" y="848"/>
                    <a:pt x="909" y="1607"/>
                    <a:pt x="1575" y="2273"/>
                  </a:cubicBezTo>
                  <a:lnTo>
                    <a:pt x="11874" y="2273"/>
                  </a:lnTo>
                  <a:cubicBezTo>
                    <a:pt x="12540" y="1607"/>
                    <a:pt x="13085" y="848"/>
                    <a:pt x="134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9801;p118"/>
            <p:cNvSpPr/>
            <p:nvPr/>
          </p:nvSpPr>
          <p:spPr>
            <a:xfrm>
              <a:off x="4449925" y="2178925"/>
              <a:ext cx="329450" cy="53825"/>
            </a:xfrm>
            <a:custGeom>
              <a:avLst/>
              <a:gdLst/>
              <a:ahLst/>
              <a:cxnLst/>
              <a:rect l="l" t="t" r="r" b="b"/>
              <a:pathLst>
                <a:path w="13178" h="2153" extrusionOk="0">
                  <a:moveTo>
                    <a:pt x="1668" y="1"/>
                  </a:moveTo>
                  <a:cubicBezTo>
                    <a:pt x="970" y="607"/>
                    <a:pt x="395" y="1334"/>
                    <a:pt x="0" y="2153"/>
                  </a:cubicBezTo>
                  <a:lnTo>
                    <a:pt x="13178" y="2153"/>
                  </a:lnTo>
                  <a:cubicBezTo>
                    <a:pt x="12754" y="1334"/>
                    <a:pt x="12177" y="607"/>
                    <a:pt x="115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9802;p118"/>
            <p:cNvSpPr/>
            <p:nvPr/>
          </p:nvSpPr>
          <p:spPr>
            <a:xfrm>
              <a:off x="4491600" y="2131250"/>
              <a:ext cx="246100" cy="47700"/>
            </a:xfrm>
            <a:custGeom>
              <a:avLst/>
              <a:gdLst/>
              <a:ahLst/>
              <a:cxnLst/>
              <a:rect l="l" t="t" r="r" b="b"/>
              <a:pathLst>
                <a:path w="9844" h="1908" extrusionOk="0">
                  <a:moveTo>
                    <a:pt x="4908" y="1"/>
                  </a:moveTo>
                  <a:cubicBezTo>
                    <a:pt x="3030" y="1"/>
                    <a:pt x="1302" y="728"/>
                    <a:pt x="1" y="1908"/>
                  </a:cubicBezTo>
                  <a:lnTo>
                    <a:pt x="9844" y="1908"/>
                  </a:lnTo>
                  <a:cubicBezTo>
                    <a:pt x="8542" y="728"/>
                    <a:pt x="6815" y="1"/>
                    <a:pt x="4908" y="1"/>
                  </a:cubicBezTo>
                  <a:close/>
                </a:path>
              </a:pathLst>
            </a:custGeom>
            <a:solidFill>
              <a:srgbClr val="FF66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9803;p118"/>
            <p:cNvSpPr/>
            <p:nvPr/>
          </p:nvSpPr>
          <p:spPr>
            <a:xfrm>
              <a:off x="4485550" y="2449300"/>
              <a:ext cx="257475" cy="52250"/>
            </a:xfrm>
            <a:custGeom>
              <a:avLst/>
              <a:gdLst/>
              <a:ahLst/>
              <a:cxnLst/>
              <a:rect l="l" t="t" r="r" b="b"/>
              <a:pathLst>
                <a:path w="10299" h="2090" extrusionOk="0">
                  <a:moveTo>
                    <a:pt x="0" y="0"/>
                  </a:moveTo>
                  <a:cubicBezTo>
                    <a:pt x="1333" y="1272"/>
                    <a:pt x="3150" y="2089"/>
                    <a:pt x="5150" y="2089"/>
                  </a:cubicBezTo>
                  <a:cubicBezTo>
                    <a:pt x="7149" y="2089"/>
                    <a:pt x="8966" y="1272"/>
                    <a:pt x="10299" y="0"/>
                  </a:cubicBezTo>
                  <a:close/>
                </a:path>
              </a:pathLst>
            </a:custGeom>
            <a:solidFill>
              <a:srgbClr val="FF66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9804;p118"/>
            <p:cNvSpPr/>
            <p:nvPr/>
          </p:nvSpPr>
          <p:spPr>
            <a:xfrm>
              <a:off x="4429500" y="2232725"/>
              <a:ext cx="369575" cy="159775"/>
            </a:xfrm>
            <a:custGeom>
              <a:avLst/>
              <a:gdLst/>
              <a:ahLst/>
              <a:cxnLst/>
              <a:rect l="l" t="t" r="r" b="b"/>
              <a:pathLst>
                <a:path w="14783" h="6391" extrusionOk="0">
                  <a:moveTo>
                    <a:pt x="817" y="1"/>
                  </a:moveTo>
                  <a:cubicBezTo>
                    <a:pt x="333" y="909"/>
                    <a:pt x="61" y="1908"/>
                    <a:pt x="1" y="2998"/>
                  </a:cubicBezTo>
                  <a:lnTo>
                    <a:pt x="1" y="3332"/>
                  </a:lnTo>
                  <a:cubicBezTo>
                    <a:pt x="1" y="3817"/>
                    <a:pt x="61" y="4270"/>
                    <a:pt x="122" y="4694"/>
                  </a:cubicBezTo>
                  <a:cubicBezTo>
                    <a:pt x="243" y="5271"/>
                    <a:pt x="425" y="5845"/>
                    <a:pt x="667" y="6390"/>
                  </a:cubicBezTo>
                  <a:lnTo>
                    <a:pt x="14145" y="6390"/>
                  </a:lnTo>
                  <a:cubicBezTo>
                    <a:pt x="14387" y="5845"/>
                    <a:pt x="14569" y="5271"/>
                    <a:pt x="14661" y="4694"/>
                  </a:cubicBezTo>
                  <a:cubicBezTo>
                    <a:pt x="14751" y="4270"/>
                    <a:pt x="14782" y="3817"/>
                    <a:pt x="14782" y="3332"/>
                  </a:cubicBezTo>
                  <a:lnTo>
                    <a:pt x="14782" y="2998"/>
                  </a:lnTo>
                  <a:cubicBezTo>
                    <a:pt x="14722" y="1908"/>
                    <a:pt x="14448" y="909"/>
                    <a:pt x="13995" y="1"/>
                  </a:cubicBezTo>
                  <a:close/>
                </a:path>
              </a:pathLst>
            </a:custGeom>
            <a:solidFill>
              <a:srgbClr val="63A8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6" name="Google Shape;9811;p118"/>
          <p:cNvGrpSpPr/>
          <p:nvPr/>
        </p:nvGrpSpPr>
        <p:grpSpPr>
          <a:xfrm flipH="1">
            <a:off x="9555784" y="4550287"/>
            <a:ext cx="276578" cy="280079"/>
            <a:chOff x="3908525" y="2662050"/>
            <a:chExt cx="369550" cy="369550"/>
          </a:xfrm>
          <a:effectLst>
            <a:glow rad="38100">
              <a:schemeClr val="accent1">
                <a:alpha val="0"/>
              </a:schemeClr>
            </a:glow>
            <a:outerShdw dir="5400000" algn="ctr" rotWithShape="0">
              <a:schemeClr val="bg1">
                <a:alpha val="0"/>
              </a:schemeClr>
            </a:outerShdw>
            <a:reflection endPos="0" dist="50800" dir="5400000" sy="-100000" algn="bl" rotWithShape="0"/>
          </a:effectLst>
        </p:grpSpPr>
        <p:sp>
          <p:nvSpPr>
            <p:cNvPr id="127" name="Google Shape;9812;p118"/>
            <p:cNvSpPr/>
            <p:nvPr/>
          </p:nvSpPr>
          <p:spPr>
            <a:xfrm>
              <a:off x="3910750" y="2876375"/>
              <a:ext cx="71225" cy="118150"/>
            </a:xfrm>
            <a:custGeom>
              <a:avLst/>
              <a:gdLst/>
              <a:ahLst/>
              <a:cxnLst/>
              <a:rect l="l" t="t" r="r" b="b"/>
              <a:pathLst>
                <a:path w="2849" h="4726" extrusionOk="0">
                  <a:moveTo>
                    <a:pt x="1" y="1"/>
                  </a:moveTo>
                  <a:cubicBezTo>
                    <a:pt x="304" y="1939"/>
                    <a:pt x="1365" y="3604"/>
                    <a:pt x="2848" y="4726"/>
                  </a:cubicBezTo>
                  <a:lnTo>
                    <a:pt x="28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9813;p118"/>
            <p:cNvSpPr/>
            <p:nvPr/>
          </p:nvSpPr>
          <p:spPr>
            <a:xfrm>
              <a:off x="4046350" y="2876375"/>
              <a:ext cx="229425" cy="155225"/>
            </a:xfrm>
            <a:custGeom>
              <a:avLst/>
              <a:gdLst/>
              <a:ahLst/>
              <a:cxnLst/>
              <a:rect l="l" t="t" r="r" b="b"/>
              <a:pathLst>
                <a:path w="9177" h="6209" extrusionOk="0">
                  <a:moveTo>
                    <a:pt x="0" y="1"/>
                  </a:moveTo>
                  <a:lnTo>
                    <a:pt x="0" y="5966"/>
                  </a:lnTo>
                  <a:cubicBezTo>
                    <a:pt x="606" y="6119"/>
                    <a:pt x="1241" y="6209"/>
                    <a:pt x="1878" y="6209"/>
                  </a:cubicBezTo>
                  <a:cubicBezTo>
                    <a:pt x="5542" y="6209"/>
                    <a:pt x="8602" y="3514"/>
                    <a:pt x="91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9814;p118"/>
            <p:cNvSpPr/>
            <p:nvPr/>
          </p:nvSpPr>
          <p:spPr>
            <a:xfrm>
              <a:off x="4046350" y="2662050"/>
              <a:ext cx="227925" cy="149950"/>
            </a:xfrm>
            <a:custGeom>
              <a:avLst/>
              <a:gdLst/>
              <a:ahLst/>
              <a:cxnLst/>
              <a:rect l="l" t="t" r="r" b="b"/>
              <a:pathLst>
                <a:path w="9117" h="5998" extrusionOk="0">
                  <a:moveTo>
                    <a:pt x="1878" y="0"/>
                  </a:moveTo>
                  <a:cubicBezTo>
                    <a:pt x="1241" y="0"/>
                    <a:pt x="606" y="92"/>
                    <a:pt x="0" y="243"/>
                  </a:cubicBezTo>
                  <a:lnTo>
                    <a:pt x="0" y="5998"/>
                  </a:lnTo>
                  <a:lnTo>
                    <a:pt x="9116" y="5998"/>
                  </a:lnTo>
                  <a:cubicBezTo>
                    <a:pt x="8481" y="2576"/>
                    <a:pt x="5481" y="0"/>
                    <a:pt x="18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9815;p118"/>
            <p:cNvSpPr/>
            <p:nvPr/>
          </p:nvSpPr>
          <p:spPr>
            <a:xfrm>
              <a:off x="3911550" y="2699175"/>
              <a:ext cx="70425" cy="112825"/>
            </a:xfrm>
            <a:custGeom>
              <a:avLst/>
              <a:gdLst/>
              <a:ahLst/>
              <a:cxnLst/>
              <a:rect l="l" t="t" r="r" b="b"/>
              <a:pathLst>
                <a:path w="2817" h="4513" extrusionOk="0">
                  <a:moveTo>
                    <a:pt x="2816" y="1"/>
                  </a:moveTo>
                  <a:cubicBezTo>
                    <a:pt x="1394" y="1091"/>
                    <a:pt x="364" y="2666"/>
                    <a:pt x="0" y="4513"/>
                  </a:cubicBezTo>
                  <a:lnTo>
                    <a:pt x="2816" y="4513"/>
                  </a:lnTo>
                  <a:lnTo>
                    <a:pt x="281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9816;p118"/>
            <p:cNvSpPr/>
            <p:nvPr/>
          </p:nvSpPr>
          <p:spPr>
            <a:xfrm>
              <a:off x="3908525" y="2668100"/>
              <a:ext cx="369550" cy="357450"/>
            </a:xfrm>
            <a:custGeom>
              <a:avLst/>
              <a:gdLst/>
              <a:ahLst/>
              <a:cxnLst/>
              <a:rect l="l" t="t" r="r" b="b"/>
              <a:pathLst>
                <a:path w="14782" h="14298" extrusionOk="0">
                  <a:moveTo>
                    <a:pt x="5513" y="1"/>
                  </a:moveTo>
                  <a:cubicBezTo>
                    <a:pt x="4573" y="243"/>
                    <a:pt x="3696" y="667"/>
                    <a:pt x="2937" y="1244"/>
                  </a:cubicBezTo>
                  <a:lnTo>
                    <a:pt x="2937" y="5756"/>
                  </a:lnTo>
                  <a:lnTo>
                    <a:pt x="121" y="5756"/>
                  </a:lnTo>
                  <a:cubicBezTo>
                    <a:pt x="29" y="6211"/>
                    <a:pt x="0" y="6664"/>
                    <a:pt x="0" y="7149"/>
                  </a:cubicBezTo>
                  <a:cubicBezTo>
                    <a:pt x="0" y="7544"/>
                    <a:pt x="29" y="7937"/>
                    <a:pt x="90" y="8332"/>
                  </a:cubicBezTo>
                  <a:lnTo>
                    <a:pt x="2937" y="8332"/>
                  </a:lnTo>
                  <a:lnTo>
                    <a:pt x="2937" y="13057"/>
                  </a:lnTo>
                  <a:cubicBezTo>
                    <a:pt x="3696" y="13631"/>
                    <a:pt x="4573" y="14055"/>
                    <a:pt x="5513" y="14297"/>
                  </a:cubicBezTo>
                  <a:lnTo>
                    <a:pt x="5513" y="8332"/>
                  </a:lnTo>
                  <a:lnTo>
                    <a:pt x="14690" y="8332"/>
                  </a:lnTo>
                  <a:cubicBezTo>
                    <a:pt x="14750" y="7937"/>
                    <a:pt x="14782" y="7544"/>
                    <a:pt x="14782" y="7149"/>
                  </a:cubicBezTo>
                  <a:cubicBezTo>
                    <a:pt x="14782" y="6664"/>
                    <a:pt x="14721" y="6211"/>
                    <a:pt x="14629" y="5756"/>
                  </a:cubicBezTo>
                  <a:lnTo>
                    <a:pt x="5513" y="5756"/>
                  </a:lnTo>
                  <a:lnTo>
                    <a:pt x="5513" y="1"/>
                  </a:lnTo>
                  <a:close/>
                </a:path>
              </a:pathLst>
            </a:custGeom>
            <a:solidFill>
              <a:srgbClr val="63A8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7" name="Google Shape;9822;p118"/>
          <p:cNvGrpSpPr/>
          <p:nvPr/>
        </p:nvGrpSpPr>
        <p:grpSpPr>
          <a:xfrm flipH="1">
            <a:off x="9530628" y="1376863"/>
            <a:ext cx="277138" cy="280079"/>
            <a:chOff x="829550" y="2662050"/>
            <a:chExt cx="370300" cy="369550"/>
          </a:xfrm>
          <a:effectLst>
            <a:glow rad="38100">
              <a:schemeClr val="accent1">
                <a:alpha val="0"/>
              </a:schemeClr>
            </a:glow>
            <a:outerShdw dir="5400000" algn="ctr" rotWithShape="0">
              <a:schemeClr val="bg1">
                <a:alpha val="0"/>
              </a:schemeClr>
            </a:outerShdw>
            <a:reflection endPos="0" dist="50800" dir="5400000" sy="-100000" algn="bl" rotWithShape="0"/>
          </a:effectLst>
        </p:grpSpPr>
        <p:sp>
          <p:nvSpPr>
            <p:cNvPr id="138" name="Google Shape;9823;p118"/>
            <p:cNvSpPr/>
            <p:nvPr/>
          </p:nvSpPr>
          <p:spPr>
            <a:xfrm>
              <a:off x="829550" y="2662050"/>
              <a:ext cx="370300" cy="369550"/>
            </a:xfrm>
            <a:custGeom>
              <a:avLst/>
              <a:gdLst/>
              <a:ahLst/>
              <a:cxnLst/>
              <a:rect l="l" t="t" r="r" b="b"/>
              <a:pathLst>
                <a:path w="14812" h="14782" extrusionOk="0">
                  <a:moveTo>
                    <a:pt x="8269" y="970"/>
                  </a:moveTo>
                  <a:lnTo>
                    <a:pt x="8269" y="1365"/>
                  </a:lnTo>
                  <a:lnTo>
                    <a:pt x="8664" y="1486"/>
                  </a:lnTo>
                  <a:lnTo>
                    <a:pt x="8269" y="1607"/>
                  </a:lnTo>
                  <a:lnTo>
                    <a:pt x="8300" y="2000"/>
                  </a:lnTo>
                  <a:lnTo>
                    <a:pt x="8058" y="1697"/>
                  </a:lnTo>
                  <a:lnTo>
                    <a:pt x="7694" y="1818"/>
                  </a:lnTo>
                  <a:lnTo>
                    <a:pt x="7937" y="1486"/>
                  </a:lnTo>
                  <a:lnTo>
                    <a:pt x="7663" y="1183"/>
                  </a:lnTo>
                  <a:lnTo>
                    <a:pt x="7663" y="1183"/>
                  </a:lnTo>
                  <a:lnTo>
                    <a:pt x="8058" y="1304"/>
                  </a:lnTo>
                  <a:lnTo>
                    <a:pt x="8269" y="970"/>
                  </a:lnTo>
                  <a:close/>
                  <a:moveTo>
                    <a:pt x="9480" y="3243"/>
                  </a:moveTo>
                  <a:lnTo>
                    <a:pt x="9359" y="3635"/>
                  </a:lnTo>
                  <a:lnTo>
                    <a:pt x="9693" y="3848"/>
                  </a:lnTo>
                  <a:lnTo>
                    <a:pt x="9298" y="3848"/>
                  </a:lnTo>
                  <a:lnTo>
                    <a:pt x="9209" y="4241"/>
                  </a:lnTo>
                  <a:lnTo>
                    <a:pt x="9088" y="3877"/>
                  </a:lnTo>
                  <a:lnTo>
                    <a:pt x="8693" y="3877"/>
                  </a:lnTo>
                  <a:lnTo>
                    <a:pt x="8996" y="3635"/>
                  </a:lnTo>
                  <a:lnTo>
                    <a:pt x="8845" y="3272"/>
                  </a:lnTo>
                  <a:lnTo>
                    <a:pt x="8845" y="3272"/>
                  </a:lnTo>
                  <a:lnTo>
                    <a:pt x="9177" y="3514"/>
                  </a:lnTo>
                  <a:lnTo>
                    <a:pt x="9480" y="3243"/>
                  </a:lnTo>
                  <a:close/>
                  <a:moveTo>
                    <a:pt x="8814" y="5453"/>
                  </a:moveTo>
                  <a:lnTo>
                    <a:pt x="8935" y="5847"/>
                  </a:lnTo>
                  <a:lnTo>
                    <a:pt x="9330" y="5847"/>
                  </a:lnTo>
                  <a:lnTo>
                    <a:pt x="8996" y="6058"/>
                  </a:lnTo>
                  <a:lnTo>
                    <a:pt x="9148" y="6422"/>
                  </a:lnTo>
                  <a:lnTo>
                    <a:pt x="9148" y="6422"/>
                  </a:lnTo>
                  <a:lnTo>
                    <a:pt x="8814" y="6211"/>
                  </a:lnTo>
                  <a:lnTo>
                    <a:pt x="8511" y="6422"/>
                  </a:lnTo>
                  <a:lnTo>
                    <a:pt x="8511" y="6422"/>
                  </a:lnTo>
                  <a:lnTo>
                    <a:pt x="8632" y="6058"/>
                  </a:lnTo>
                  <a:lnTo>
                    <a:pt x="8300" y="5847"/>
                  </a:lnTo>
                  <a:lnTo>
                    <a:pt x="8693" y="5847"/>
                  </a:lnTo>
                  <a:lnTo>
                    <a:pt x="8814" y="5453"/>
                  </a:lnTo>
                  <a:close/>
                  <a:moveTo>
                    <a:pt x="7118" y="7391"/>
                  </a:moveTo>
                  <a:lnTo>
                    <a:pt x="7118" y="7786"/>
                  </a:lnTo>
                  <a:lnTo>
                    <a:pt x="7513" y="7907"/>
                  </a:lnTo>
                  <a:lnTo>
                    <a:pt x="7118" y="8028"/>
                  </a:lnTo>
                  <a:lnTo>
                    <a:pt x="7149" y="8421"/>
                  </a:lnTo>
                  <a:lnTo>
                    <a:pt x="7149" y="8421"/>
                  </a:lnTo>
                  <a:lnTo>
                    <a:pt x="6907" y="8118"/>
                  </a:lnTo>
                  <a:lnTo>
                    <a:pt x="6543" y="8239"/>
                  </a:lnTo>
                  <a:lnTo>
                    <a:pt x="6786" y="7907"/>
                  </a:lnTo>
                  <a:lnTo>
                    <a:pt x="6512" y="7604"/>
                  </a:lnTo>
                  <a:lnTo>
                    <a:pt x="6907" y="7725"/>
                  </a:lnTo>
                  <a:lnTo>
                    <a:pt x="7118" y="7391"/>
                  </a:lnTo>
                  <a:close/>
                  <a:moveTo>
                    <a:pt x="7420" y="0"/>
                  </a:moveTo>
                  <a:cubicBezTo>
                    <a:pt x="5967" y="0"/>
                    <a:pt x="4634" y="424"/>
                    <a:pt x="3483" y="1122"/>
                  </a:cubicBezTo>
                  <a:lnTo>
                    <a:pt x="4059" y="2879"/>
                  </a:lnTo>
                  <a:lnTo>
                    <a:pt x="5998" y="2879"/>
                  </a:lnTo>
                  <a:lnTo>
                    <a:pt x="4391" y="3938"/>
                  </a:lnTo>
                  <a:lnTo>
                    <a:pt x="4423" y="3970"/>
                  </a:lnTo>
                  <a:lnTo>
                    <a:pt x="5058" y="5816"/>
                  </a:lnTo>
                  <a:lnTo>
                    <a:pt x="3514" y="4636"/>
                  </a:lnTo>
                  <a:lnTo>
                    <a:pt x="1939" y="5816"/>
                  </a:lnTo>
                  <a:lnTo>
                    <a:pt x="2606" y="3970"/>
                  </a:lnTo>
                  <a:lnTo>
                    <a:pt x="2606" y="3938"/>
                  </a:lnTo>
                  <a:lnTo>
                    <a:pt x="1362" y="3121"/>
                  </a:lnTo>
                  <a:cubicBezTo>
                    <a:pt x="514" y="4333"/>
                    <a:pt x="1" y="5787"/>
                    <a:pt x="1" y="7391"/>
                  </a:cubicBezTo>
                  <a:cubicBezTo>
                    <a:pt x="1" y="11481"/>
                    <a:pt x="3333" y="14782"/>
                    <a:pt x="7420" y="14782"/>
                  </a:cubicBezTo>
                  <a:cubicBezTo>
                    <a:pt x="11479" y="14782"/>
                    <a:pt x="14811" y="11481"/>
                    <a:pt x="14811" y="7391"/>
                  </a:cubicBezTo>
                  <a:cubicBezTo>
                    <a:pt x="14811" y="3303"/>
                    <a:pt x="11479" y="0"/>
                    <a:pt x="7420" y="0"/>
                  </a:cubicBezTo>
                  <a:close/>
                </a:path>
              </a:pathLst>
            </a:custGeom>
            <a:solidFill>
              <a:srgbClr val="FF66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9824;p118"/>
            <p:cNvSpPr/>
            <p:nvPr/>
          </p:nvSpPr>
          <p:spPr>
            <a:xfrm>
              <a:off x="868925" y="2691600"/>
              <a:ext cx="46200" cy="42450"/>
            </a:xfrm>
            <a:custGeom>
              <a:avLst/>
              <a:gdLst/>
              <a:ahLst/>
              <a:cxnLst/>
              <a:rect l="l" t="t" r="r" b="b"/>
              <a:pathLst>
                <a:path w="1848" h="1698" extrusionOk="0">
                  <a:moveTo>
                    <a:pt x="1847" y="1"/>
                  </a:moveTo>
                  <a:lnTo>
                    <a:pt x="1847" y="1"/>
                  </a:lnTo>
                  <a:cubicBezTo>
                    <a:pt x="1120" y="454"/>
                    <a:pt x="514" y="1031"/>
                    <a:pt x="1" y="1697"/>
                  </a:cubicBezTo>
                  <a:lnTo>
                    <a:pt x="1363" y="1697"/>
                  </a:lnTo>
                  <a:lnTo>
                    <a:pt x="1847" y="1"/>
                  </a:lnTo>
                  <a:close/>
                </a:path>
              </a:pathLst>
            </a:custGeom>
            <a:solidFill>
              <a:srgbClr val="FF3B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825;p118"/>
            <p:cNvSpPr/>
            <p:nvPr/>
          </p:nvSpPr>
          <p:spPr>
            <a:xfrm>
              <a:off x="863600" y="2690100"/>
              <a:ext cx="115925" cy="117350"/>
            </a:xfrm>
            <a:custGeom>
              <a:avLst/>
              <a:gdLst/>
              <a:ahLst/>
              <a:cxnLst/>
              <a:rect l="l" t="t" r="r" b="b"/>
              <a:pathLst>
                <a:path w="4637" h="4694" extrusionOk="0">
                  <a:moveTo>
                    <a:pt x="2121" y="0"/>
                  </a:moveTo>
                  <a:cubicBezTo>
                    <a:pt x="2121" y="29"/>
                    <a:pt x="2092" y="29"/>
                    <a:pt x="2060" y="61"/>
                  </a:cubicBezTo>
                  <a:lnTo>
                    <a:pt x="1576" y="1757"/>
                  </a:lnTo>
                  <a:lnTo>
                    <a:pt x="214" y="1757"/>
                  </a:lnTo>
                  <a:cubicBezTo>
                    <a:pt x="153" y="1818"/>
                    <a:pt x="61" y="1907"/>
                    <a:pt x="0" y="1999"/>
                  </a:cubicBezTo>
                  <a:lnTo>
                    <a:pt x="1244" y="2816"/>
                  </a:lnTo>
                  <a:lnTo>
                    <a:pt x="1244" y="2848"/>
                  </a:lnTo>
                  <a:lnTo>
                    <a:pt x="577" y="4694"/>
                  </a:lnTo>
                  <a:lnTo>
                    <a:pt x="2152" y="3514"/>
                  </a:lnTo>
                  <a:lnTo>
                    <a:pt x="3696" y="4694"/>
                  </a:lnTo>
                  <a:lnTo>
                    <a:pt x="3061" y="2848"/>
                  </a:lnTo>
                  <a:lnTo>
                    <a:pt x="3029" y="2816"/>
                  </a:lnTo>
                  <a:lnTo>
                    <a:pt x="4636" y="1757"/>
                  </a:lnTo>
                  <a:lnTo>
                    <a:pt x="2697" y="1757"/>
                  </a:lnTo>
                  <a:lnTo>
                    <a:pt x="2121" y="0"/>
                  </a:lnTo>
                  <a:close/>
                </a:path>
              </a:pathLst>
            </a:custGeom>
            <a:solidFill>
              <a:srgbClr val="FFD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826;p118"/>
            <p:cNvSpPr/>
            <p:nvPr/>
          </p:nvSpPr>
          <p:spPr>
            <a:xfrm>
              <a:off x="1046850" y="2798350"/>
              <a:ext cx="6075" cy="11425"/>
            </a:xfrm>
            <a:custGeom>
              <a:avLst/>
              <a:gdLst/>
              <a:ahLst/>
              <a:cxnLst/>
              <a:rect l="l" t="t" r="r" b="b"/>
              <a:pathLst>
                <a:path w="243" h="457" extrusionOk="0">
                  <a:moveTo>
                    <a:pt x="122" y="1"/>
                  </a:moveTo>
                  <a:lnTo>
                    <a:pt x="1" y="395"/>
                  </a:lnTo>
                  <a:lnTo>
                    <a:pt x="32" y="395"/>
                  </a:lnTo>
                  <a:lnTo>
                    <a:pt x="122" y="456"/>
                  </a:lnTo>
                  <a:lnTo>
                    <a:pt x="243" y="395"/>
                  </a:lnTo>
                  <a:lnTo>
                    <a:pt x="122" y="1"/>
                  </a:lnTo>
                  <a:close/>
                </a:path>
              </a:pathLst>
            </a:custGeom>
            <a:solidFill>
              <a:srgbClr val="FFD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827;p118"/>
            <p:cNvSpPr/>
            <p:nvPr/>
          </p:nvSpPr>
          <p:spPr>
            <a:xfrm>
              <a:off x="1052175" y="2808225"/>
              <a:ext cx="10625" cy="5300"/>
            </a:xfrm>
            <a:custGeom>
              <a:avLst/>
              <a:gdLst/>
              <a:ahLst/>
              <a:cxnLst/>
              <a:rect l="l" t="t" r="r" b="b"/>
              <a:pathLst>
                <a:path w="425" h="212" extrusionOk="0">
                  <a:moveTo>
                    <a:pt x="30" y="0"/>
                  </a:moveTo>
                  <a:lnTo>
                    <a:pt x="1" y="122"/>
                  </a:lnTo>
                  <a:lnTo>
                    <a:pt x="91" y="211"/>
                  </a:lnTo>
                  <a:lnTo>
                    <a:pt x="425" y="0"/>
                  </a:lnTo>
                  <a:close/>
                </a:path>
              </a:pathLst>
            </a:custGeom>
            <a:solidFill>
              <a:srgbClr val="FFD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828;p118"/>
            <p:cNvSpPr/>
            <p:nvPr/>
          </p:nvSpPr>
          <p:spPr>
            <a:xfrm>
              <a:off x="1049875" y="2808225"/>
              <a:ext cx="3050" cy="1550"/>
            </a:xfrm>
            <a:custGeom>
              <a:avLst/>
              <a:gdLst/>
              <a:ahLst/>
              <a:cxnLst/>
              <a:rect l="l" t="t" r="r" b="b"/>
              <a:pathLst>
                <a:path w="122" h="62" extrusionOk="0">
                  <a:moveTo>
                    <a:pt x="122" y="0"/>
                  </a:moveTo>
                  <a:lnTo>
                    <a:pt x="1" y="61"/>
                  </a:lnTo>
                  <a:lnTo>
                    <a:pt x="32" y="61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rgbClr val="FFD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829;p118"/>
            <p:cNvSpPr/>
            <p:nvPr/>
          </p:nvSpPr>
          <p:spPr>
            <a:xfrm>
              <a:off x="1049875" y="2813500"/>
              <a:ext cx="8400" cy="9100"/>
            </a:xfrm>
            <a:custGeom>
              <a:avLst/>
              <a:gdLst/>
              <a:ahLst/>
              <a:cxnLst/>
              <a:rect l="l" t="t" r="r" b="b"/>
              <a:pathLst>
                <a:path w="336" h="364" extrusionOk="0">
                  <a:moveTo>
                    <a:pt x="61" y="0"/>
                  </a:moveTo>
                  <a:lnTo>
                    <a:pt x="32" y="92"/>
                  </a:lnTo>
                  <a:lnTo>
                    <a:pt x="1" y="121"/>
                  </a:lnTo>
                  <a:lnTo>
                    <a:pt x="1" y="153"/>
                  </a:lnTo>
                  <a:lnTo>
                    <a:pt x="335" y="364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rgbClr val="FFD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830;p118"/>
            <p:cNvSpPr/>
            <p:nvPr/>
          </p:nvSpPr>
          <p:spPr>
            <a:xfrm>
              <a:off x="1049875" y="2815800"/>
              <a:ext cx="825" cy="750"/>
            </a:xfrm>
            <a:custGeom>
              <a:avLst/>
              <a:gdLst/>
              <a:ahLst/>
              <a:cxnLst/>
              <a:rect l="l" t="t" r="r" b="b"/>
              <a:pathLst>
                <a:path w="33" h="30" extrusionOk="0">
                  <a:moveTo>
                    <a:pt x="1" y="29"/>
                  </a:moveTo>
                  <a:lnTo>
                    <a:pt x="32" y="0"/>
                  </a:lnTo>
                  <a:close/>
                </a:path>
              </a:pathLst>
            </a:custGeom>
            <a:solidFill>
              <a:srgbClr val="FFD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831;p118"/>
            <p:cNvSpPr/>
            <p:nvPr/>
          </p:nvSpPr>
          <p:spPr>
            <a:xfrm>
              <a:off x="1051400" y="2813500"/>
              <a:ext cx="3050" cy="25"/>
            </a:xfrm>
            <a:custGeom>
              <a:avLst/>
              <a:gdLst/>
              <a:ahLst/>
              <a:cxnLst/>
              <a:rect l="l" t="t" r="r" b="b"/>
              <a:pathLst>
                <a:path w="122" h="1" extrusionOk="0">
                  <a:moveTo>
                    <a:pt x="0" y="0"/>
                  </a:moveTo>
                  <a:lnTo>
                    <a:pt x="0" y="0"/>
                  </a:lnTo>
                  <a:lnTo>
                    <a:pt x="122" y="0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rgbClr val="FFD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832;p118"/>
            <p:cNvSpPr/>
            <p:nvPr/>
          </p:nvSpPr>
          <p:spPr>
            <a:xfrm>
              <a:off x="1037050" y="2808225"/>
              <a:ext cx="11350" cy="5300"/>
            </a:xfrm>
            <a:custGeom>
              <a:avLst/>
              <a:gdLst/>
              <a:ahLst/>
              <a:cxnLst/>
              <a:rect l="l" t="t" r="r" b="b"/>
              <a:pathLst>
                <a:path w="454" h="212" extrusionOk="0">
                  <a:moveTo>
                    <a:pt x="0" y="0"/>
                  </a:moveTo>
                  <a:lnTo>
                    <a:pt x="332" y="211"/>
                  </a:lnTo>
                  <a:lnTo>
                    <a:pt x="453" y="122"/>
                  </a:lnTo>
                  <a:lnTo>
                    <a:pt x="424" y="30"/>
                  </a:lnTo>
                  <a:lnTo>
                    <a:pt x="393" y="0"/>
                  </a:lnTo>
                  <a:close/>
                </a:path>
              </a:pathLst>
            </a:custGeom>
            <a:solidFill>
              <a:srgbClr val="FFD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833;p118"/>
            <p:cNvSpPr/>
            <p:nvPr/>
          </p:nvSpPr>
          <p:spPr>
            <a:xfrm>
              <a:off x="1046850" y="2808225"/>
              <a:ext cx="3050" cy="1550"/>
            </a:xfrm>
            <a:custGeom>
              <a:avLst/>
              <a:gdLst/>
              <a:ahLst/>
              <a:cxnLst/>
              <a:rect l="l" t="t" r="r" b="b"/>
              <a:pathLst>
                <a:path w="122" h="62" extrusionOk="0">
                  <a:moveTo>
                    <a:pt x="1" y="0"/>
                  </a:moveTo>
                  <a:lnTo>
                    <a:pt x="122" y="61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FFD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834;p118"/>
            <p:cNvSpPr/>
            <p:nvPr/>
          </p:nvSpPr>
          <p:spPr>
            <a:xfrm>
              <a:off x="1045350" y="2811250"/>
              <a:ext cx="3050" cy="2275"/>
            </a:xfrm>
            <a:custGeom>
              <a:avLst/>
              <a:gdLst/>
              <a:ahLst/>
              <a:cxnLst/>
              <a:rect l="l" t="t" r="r" b="b"/>
              <a:pathLst>
                <a:path w="122" h="91" extrusionOk="0">
                  <a:moveTo>
                    <a:pt x="121" y="1"/>
                  </a:moveTo>
                  <a:lnTo>
                    <a:pt x="0" y="90"/>
                  </a:lnTo>
                  <a:lnTo>
                    <a:pt x="32" y="90"/>
                  </a:lnTo>
                  <a:lnTo>
                    <a:pt x="121" y="1"/>
                  </a:lnTo>
                  <a:close/>
                </a:path>
              </a:pathLst>
            </a:custGeom>
            <a:solidFill>
              <a:srgbClr val="FFD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835;p118"/>
            <p:cNvSpPr/>
            <p:nvPr/>
          </p:nvSpPr>
          <p:spPr>
            <a:xfrm>
              <a:off x="1052175" y="2811250"/>
              <a:ext cx="2275" cy="2275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91" y="90"/>
                  </a:moveTo>
                  <a:lnTo>
                    <a:pt x="91" y="90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D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836;p118"/>
            <p:cNvSpPr/>
            <p:nvPr/>
          </p:nvSpPr>
          <p:spPr>
            <a:xfrm>
              <a:off x="1049875" y="2809750"/>
              <a:ext cx="825" cy="750"/>
            </a:xfrm>
            <a:custGeom>
              <a:avLst/>
              <a:gdLst/>
              <a:ahLst/>
              <a:cxnLst/>
              <a:rect l="l" t="t" r="r" b="b"/>
              <a:pathLst>
                <a:path w="33" h="30" extrusionOk="0">
                  <a:moveTo>
                    <a:pt x="1" y="0"/>
                  </a:moveTo>
                  <a:lnTo>
                    <a:pt x="1" y="29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FFD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837;p118"/>
            <p:cNvSpPr/>
            <p:nvPr/>
          </p:nvSpPr>
          <p:spPr>
            <a:xfrm>
              <a:off x="1047650" y="2808950"/>
              <a:ext cx="750" cy="2325"/>
            </a:xfrm>
            <a:custGeom>
              <a:avLst/>
              <a:gdLst/>
              <a:ahLst/>
              <a:cxnLst/>
              <a:rect l="l" t="t" r="r" b="b"/>
              <a:pathLst>
                <a:path w="30" h="93" extrusionOk="0">
                  <a:moveTo>
                    <a:pt x="0" y="1"/>
                  </a:moveTo>
                  <a:lnTo>
                    <a:pt x="29" y="93"/>
                  </a:lnTo>
                  <a:lnTo>
                    <a:pt x="29" y="93"/>
                  </a:lnTo>
                  <a:close/>
                </a:path>
              </a:pathLst>
            </a:custGeom>
            <a:solidFill>
              <a:srgbClr val="FFD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838;p118"/>
            <p:cNvSpPr/>
            <p:nvPr/>
          </p:nvSpPr>
          <p:spPr>
            <a:xfrm>
              <a:off x="1046850" y="2808225"/>
              <a:ext cx="3050" cy="3050"/>
            </a:xfrm>
            <a:custGeom>
              <a:avLst/>
              <a:gdLst/>
              <a:ahLst/>
              <a:cxnLst/>
              <a:rect l="l" t="t" r="r" b="b"/>
              <a:pathLst>
                <a:path w="122" h="122" extrusionOk="0">
                  <a:moveTo>
                    <a:pt x="1" y="0"/>
                  </a:moveTo>
                  <a:lnTo>
                    <a:pt x="32" y="30"/>
                  </a:lnTo>
                  <a:lnTo>
                    <a:pt x="61" y="122"/>
                  </a:lnTo>
                  <a:lnTo>
                    <a:pt x="122" y="6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D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839;p118"/>
            <p:cNvSpPr/>
            <p:nvPr/>
          </p:nvSpPr>
          <p:spPr>
            <a:xfrm>
              <a:off x="1048375" y="2811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840;p118"/>
            <p:cNvSpPr/>
            <p:nvPr/>
          </p:nvSpPr>
          <p:spPr>
            <a:xfrm>
              <a:off x="1051400" y="2811250"/>
              <a:ext cx="3050" cy="2275"/>
            </a:xfrm>
            <a:custGeom>
              <a:avLst/>
              <a:gdLst/>
              <a:ahLst/>
              <a:cxnLst/>
              <a:rect l="l" t="t" r="r" b="b"/>
              <a:pathLst>
                <a:path w="122" h="91" extrusionOk="0">
                  <a:moveTo>
                    <a:pt x="32" y="1"/>
                  </a:moveTo>
                  <a:lnTo>
                    <a:pt x="0" y="90"/>
                  </a:lnTo>
                  <a:lnTo>
                    <a:pt x="122" y="90"/>
                  </a:lnTo>
                  <a:lnTo>
                    <a:pt x="32" y="1"/>
                  </a:lnTo>
                  <a:close/>
                </a:path>
              </a:pathLst>
            </a:custGeom>
            <a:solidFill>
              <a:srgbClr val="FFD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841;p118"/>
            <p:cNvSpPr/>
            <p:nvPr/>
          </p:nvSpPr>
          <p:spPr>
            <a:xfrm>
              <a:off x="1048375" y="2809750"/>
              <a:ext cx="1525" cy="1525"/>
            </a:xfrm>
            <a:custGeom>
              <a:avLst/>
              <a:gdLst/>
              <a:ahLst/>
              <a:cxnLst/>
              <a:rect l="l" t="t" r="r" b="b"/>
              <a:pathLst>
                <a:path w="61" h="61" extrusionOk="0">
                  <a:moveTo>
                    <a:pt x="61" y="0"/>
                  </a:moveTo>
                  <a:lnTo>
                    <a:pt x="0" y="61"/>
                  </a:lnTo>
                  <a:lnTo>
                    <a:pt x="61" y="29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rgbClr val="FFD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842;p118"/>
            <p:cNvSpPr/>
            <p:nvPr/>
          </p:nvSpPr>
          <p:spPr>
            <a:xfrm>
              <a:off x="1042300" y="2813500"/>
              <a:ext cx="7600" cy="9100"/>
            </a:xfrm>
            <a:custGeom>
              <a:avLst/>
              <a:gdLst/>
              <a:ahLst/>
              <a:cxnLst/>
              <a:rect l="l" t="t" r="r" b="b"/>
              <a:pathLst>
                <a:path w="304" h="364" extrusionOk="0">
                  <a:moveTo>
                    <a:pt x="122" y="0"/>
                  </a:moveTo>
                  <a:lnTo>
                    <a:pt x="1" y="364"/>
                  </a:lnTo>
                  <a:lnTo>
                    <a:pt x="1" y="364"/>
                  </a:lnTo>
                  <a:lnTo>
                    <a:pt x="304" y="153"/>
                  </a:lnTo>
                  <a:lnTo>
                    <a:pt x="275" y="0"/>
                  </a:lnTo>
                  <a:close/>
                </a:path>
              </a:pathLst>
            </a:custGeom>
            <a:solidFill>
              <a:srgbClr val="FFD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843;p118"/>
            <p:cNvSpPr/>
            <p:nvPr/>
          </p:nvSpPr>
          <p:spPr>
            <a:xfrm>
              <a:off x="1052175" y="2808225"/>
              <a:ext cx="750" cy="3050"/>
            </a:xfrm>
            <a:custGeom>
              <a:avLst/>
              <a:gdLst/>
              <a:ahLst/>
              <a:cxnLst/>
              <a:rect l="l" t="t" r="r" b="b"/>
              <a:pathLst>
                <a:path w="30" h="122" extrusionOk="0">
                  <a:moveTo>
                    <a:pt x="1" y="122"/>
                  </a:move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FFD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844;p118"/>
            <p:cNvSpPr/>
            <p:nvPr/>
          </p:nvSpPr>
          <p:spPr>
            <a:xfrm>
              <a:off x="1050675" y="2808225"/>
              <a:ext cx="2250" cy="3050"/>
            </a:xfrm>
            <a:custGeom>
              <a:avLst/>
              <a:gdLst/>
              <a:ahLst/>
              <a:cxnLst/>
              <a:rect l="l" t="t" r="r" b="b"/>
              <a:pathLst>
                <a:path w="90" h="122" extrusionOk="0">
                  <a:moveTo>
                    <a:pt x="90" y="0"/>
                  </a:moveTo>
                  <a:lnTo>
                    <a:pt x="0" y="61"/>
                  </a:lnTo>
                  <a:lnTo>
                    <a:pt x="61" y="122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FFD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845;p118"/>
            <p:cNvSpPr/>
            <p:nvPr/>
          </p:nvSpPr>
          <p:spPr>
            <a:xfrm>
              <a:off x="1050675" y="2813500"/>
              <a:ext cx="750" cy="2325"/>
            </a:xfrm>
            <a:custGeom>
              <a:avLst/>
              <a:gdLst/>
              <a:ahLst/>
              <a:cxnLst/>
              <a:rect l="l" t="t" r="r" b="b"/>
              <a:pathLst>
                <a:path w="30" h="93" extrusionOk="0">
                  <a:moveTo>
                    <a:pt x="0" y="92"/>
                  </a:moveTo>
                  <a:lnTo>
                    <a:pt x="29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FFD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846;p118"/>
            <p:cNvSpPr/>
            <p:nvPr/>
          </p:nvSpPr>
          <p:spPr>
            <a:xfrm>
              <a:off x="1049150" y="2813500"/>
              <a:ext cx="750" cy="3825"/>
            </a:xfrm>
            <a:custGeom>
              <a:avLst/>
              <a:gdLst/>
              <a:ahLst/>
              <a:cxnLst/>
              <a:rect l="l" t="t" r="r" b="b"/>
              <a:pathLst>
                <a:path w="30" h="153" extrusionOk="0">
                  <a:moveTo>
                    <a:pt x="1" y="0"/>
                  </a:moveTo>
                  <a:lnTo>
                    <a:pt x="30" y="153"/>
                  </a:lnTo>
                  <a:lnTo>
                    <a:pt x="30" y="12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D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847;p118"/>
            <p:cNvSpPr/>
            <p:nvPr/>
          </p:nvSpPr>
          <p:spPr>
            <a:xfrm>
              <a:off x="1049150" y="2813500"/>
              <a:ext cx="2275" cy="3050"/>
            </a:xfrm>
            <a:custGeom>
              <a:avLst/>
              <a:gdLst/>
              <a:ahLst/>
              <a:cxnLst/>
              <a:rect l="l" t="t" r="r" b="b"/>
              <a:pathLst>
                <a:path w="91" h="122" extrusionOk="0">
                  <a:moveTo>
                    <a:pt x="1" y="0"/>
                  </a:moveTo>
                  <a:lnTo>
                    <a:pt x="30" y="121"/>
                  </a:lnTo>
                  <a:lnTo>
                    <a:pt x="61" y="92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FFD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848;p118"/>
            <p:cNvSpPr/>
            <p:nvPr/>
          </p:nvSpPr>
          <p:spPr>
            <a:xfrm>
              <a:off x="1051400" y="2813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849;p118"/>
            <p:cNvSpPr/>
            <p:nvPr/>
          </p:nvSpPr>
          <p:spPr>
            <a:xfrm>
              <a:off x="1049875" y="2813500"/>
              <a:ext cx="1550" cy="25"/>
            </a:xfrm>
            <a:custGeom>
              <a:avLst/>
              <a:gdLst/>
              <a:ahLst/>
              <a:cxnLst/>
              <a:rect l="l" t="t" r="r" b="b"/>
              <a:pathLst>
                <a:path w="62" h="1" extrusionOk="0">
                  <a:moveTo>
                    <a:pt x="61" y="0"/>
                  </a:moveTo>
                  <a:lnTo>
                    <a:pt x="6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D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850;p118"/>
            <p:cNvSpPr/>
            <p:nvPr/>
          </p:nvSpPr>
          <p:spPr>
            <a:xfrm>
              <a:off x="1045350" y="2813500"/>
              <a:ext cx="3825" cy="25"/>
            </a:xfrm>
            <a:custGeom>
              <a:avLst/>
              <a:gdLst/>
              <a:ahLst/>
              <a:cxnLst/>
              <a:rect l="l" t="t" r="r" b="b"/>
              <a:pathLst>
                <a:path w="153" h="1" extrusionOk="0">
                  <a:moveTo>
                    <a:pt x="153" y="0"/>
                  </a:moveTo>
                  <a:lnTo>
                    <a:pt x="3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851;p118"/>
            <p:cNvSpPr/>
            <p:nvPr/>
          </p:nvSpPr>
          <p:spPr>
            <a:xfrm>
              <a:off x="1046125" y="2811250"/>
              <a:ext cx="3050" cy="2275"/>
            </a:xfrm>
            <a:custGeom>
              <a:avLst/>
              <a:gdLst/>
              <a:ahLst/>
              <a:cxnLst/>
              <a:rect l="l" t="t" r="r" b="b"/>
              <a:pathLst>
                <a:path w="122" h="91" extrusionOk="0">
                  <a:moveTo>
                    <a:pt x="90" y="1"/>
                  </a:moveTo>
                  <a:lnTo>
                    <a:pt x="1" y="90"/>
                  </a:lnTo>
                  <a:lnTo>
                    <a:pt x="122" y="90"/>
                  </a:lnTo>
                  <a:lnTo>
                    <a:pt x="90" y="1"/>
                  </a:lnTo>
                  <a:close/>
                </a:path>
              </a:pathLst>
            </a:custGeom>
            <a:solidFill>
              <a:srgbClr val="FFD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852;p118"/>
            <p:cNvSpPr/>
            <p:nvPr/>
          </p:nvSpPr>
          <p:spPr>
            <a:xfrm>
              <a:off x="1052175" y="2811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D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853;p118"/>
            <p:cNvSpPr/>
            <p:nvPr/>
          </p:nvSpPr>
          <p:spPr>
            <a:xfrm>
              <a:off x="1049875" y="2809750"/>
              <a:ext cx="2325" cy="1525"/>
            </a:xfrm>
            <a:custGeom>
              <a:avLst/>
              <a:gdLst/>
              <a:ahLst/>
              <a:cxnLst/>
              <a:rect l="l" t="t" r="r" b="b"/>
              <a:pathLst>
                <a:path w="93" h="61" extrusionOk="0">
                  <a:moveTo>
                    <a:pt x="32" y="0"/>
                  </a:moveTo>
                  <a:lnTo>
                    <a:pt x="1" y="29"/>
                  </a:lnTo>
                  <a:lnTo>
                    <a:pt x="93" y="61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FFD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854;p118"/>
            <p:cNvSpPr/>
            <p:nvPr/>
          </p:nvSpPr>
          <p:spPr>
            <a:xfrm>
              <a:off x="1049150" y="2813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D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855;p118"/>
            <p:cNvSpPr/>
            <p:nvPr/>
          </p:nvSpPr>
          <p:spPr>
            <a:xfrm>
              <a:off x="1049150" y="2813500"/>
              <a:ext cx="750" cy="25"/>
            </a:xfrm>
            <a:custGeom>
              <a:avLst/>
              <a:gdLst/>
              <a:ahLst/>
              <a:cxnLst/>
              <a:rect l="l" t="t" r="r" b="b"/>
              <a:pathLst>
                <a:path w="30" h="1" extrusionOk="0">
                  <a:moveTo>
                    <a:pt x="1" y="0"/>
                  </a:moveTo>
                  <a:lnTo>
                    <a:pt x="1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FFD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856;p118"/>
            <p:cNvSpPr/>
            <p:nvPr/>
          </p:nvSpPr>
          <p:spPr>
            <a:xfrm>
              <a:off x="1051400" y="2811250"/>
              <a:ext cx="800" cy="2275"/>
            </a:xfrm>
            <a:custGeom>
              <a:avLst/>
              <a:gdLst/>
              <a:ahLst/>
              <a:cxnLst/>
              <a:rect l="l" t="t" r="r" b="b"/>
              <a:pathLst>
                <a:path w="32" h="91" extrusionOk="0">
                  <a:moveTo>
                    <a:pt x="32" y="1"/>
                  </a:moveTo>
                  <a:lnTo>
                    <a:pt x="0" y="90"/>
                  </a:lnTo>
                  <a:lnTo>
                    <a:pt x="0" y="90"/>
                  </a:lnTo>
                  <a:close/>
                </a:path>
              </a:pathLst>
            </a:custGeom>
            <a:solidFill>
              <a:srgbClr val="FFD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857;p118"/>
            <p:cNvSpPr/>
            <p:nvPr/>
          </p:nvSpPr>
          <p:spPr>
            <a:xfrm>
              <a:off x="1048375" y="2811250"/>
              <a:ext cx="800" cy="2275"/>
            </a:xfrm>
            <a:custGeom>
              <a:avLst/>
              <a:gdLst/>
              <a:ahLst/>
              <a:cxnLst/>
              <a:rect l="l" t="t" r="r" b="b"/>
              <a:pathLst>
                <a:path w="32" h="91" extrusionOk="0">
                  <a:moveTo>
                    <a:pt x="0" y="1"/>
                  </a:moveTo>
                  <a:lnTo>
                    <a:pt x="0" y="1"/>
                  </a:lnTo>
                  <a:lnTo>
                    <a:pt x="32" y="90"/>
                  </a:lnTo>
                  <a:lnTo>
                    <a:pt x="32" y="90"/>
                  </a:lnTo>
                  <a:close/>
                </a:path>
              </a:pathLst>
            </a:custGeom>
            <a:solidFill>
              <a:srgbClr val="FFD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858;p118"/>
            <p:cNvSpPr/>
            <p:nvPr/>
          </p:nvSpPr>
          <p:spPr>
            <a:xfrm>
              <a:off x="1048375" y="2810475"/>
              <a:ext cx="3825" cy="3050"/>
            </a:xfrm>
            <a:custGeom>
              <a:avLst/>
              <a:gdLst/>
              <a:ahLst/>
              <a:cxnLst/>
              <a:rect l="l" t="t" r="r" b="b"/>
              <a:pathLst>
                <a:path w="153" h="122" extrusionOk="0">
                  <a:moveTo>
                    <a:pt x="61" y="0"/>
                  </a:moveTo>
                  <a:lnTo>
                    <a:pt x="0" y="32"/>
                  </a:lnTo>
                  <a:lnTo>
                    <a:pt x="32" y="121"/>
                  </a:lnTo>
                  <a:lnTo>
                    <a:pt x="121" y="121"/>
                  </a:lnTo>
                  <a:lnTo>
                    <a:pt x="153" y="32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rgbClr val="FFD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859;p118"/>
            <p:cNvSpPr/>
            <p:nvPr/>
          </p:nvSpPr>
          <p:spPr>
            <a:xfrm>
              <a:off x="1002200" y="2846825"/>
              <a:ext cx="5300" cy="11400"/>
            </a:xfrm>
            <a:custGeom>
              <a:avLst/>
              <a:gdLst/>
              <a:ahLst/>
              <a:cxnLst/>
              <a:rect l="l" t="t" r="r" b="b"/>
              <a:pathLst>
                <a:path w="212" h="456" extrusionOk="0">
                  <a:moveTo>
                    <a:pt x="212" y="0"/>
                  </a:moveTo>
                  <a:lnTo>
                    <a:pt x="1" y="334"/>
                  </a:lnTo>
                  <a:lnTo>
                    <a:pt x="90" y="456"/>
                  </a:lnTo>
                  <a:lnTo>
                    <a:pt x="212" y="395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rgbClr val="FFD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860;p118"/>
            <p:cNvSpPr/>
            <p:nvPr/>
          </p:nvSpPr>
          <p:spPr>
            <a:xfrm>
              <a:off x="1005950" y="2856700"/>
              <a:ext cx="11425" cy="6075"/>
            </a:xfrm>
            <a:custGeom>
              <a:avLst/>
              <a:gdLst/>
              <a:ahLst/>
              <a:cxnLst/>
              <a:rect l="l" t="t" r="r" b="b"/>
              <a:pathLst>
                <a:path w="457" h="243" extrusionOk="0">
                  <a:moveTo>
                    <a:pt x="62" y="0"/>
                  </a:moveTo>
                  <a:lnTo>
                    <a:pt x="62" y="29"/>
                  </a:lnTo>
                  <a:lnTo>
                    <a:pt x="1" y="121"/>
                  </a:lnTo>
                  <a:lnTo>
                    <a:pt x="87" y="234"/>
                  </a:lnTo>
                  <a:lnTo>
                    <a:pt x="87" y="234"/>
                  </a:lnTo>
                  <a:lnTo>
                    <a:pt x="457" y="121"/>
                  </a:lnTo>
                  <a:lnTo>
                    <a:pt x="62" y="0"/>
                  </a:lnTo>
                  <a:close/>
                  <a:moveTo>
                    <a:pt x="87" y="234"/>
                  </a:moveTo>
                  <a:lnTo>
                    <a:pt x="62" y="242"/>
                  </a:lnTo>
                  <a:lnTo>
                    <a:pt x="93" y="242"/>
                  </a:lnTo>
                  <a:lnTo>
                    <a:pt x="87" y="234"/>
                  </a:lnTo>
                  <a:close/>
                </a:path>
              </a:pathLst>
            </a:custGeom>
            <a:solidFill>
              <a:srgbClr val="FFD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861;p118"/>
            <p:cNvSpPr/>
            <p:nvPr/>
          </p:nvSpPr>
          <p:spPr>
            <a:xfrm>
              <a:off x="1004450" y="2856700"/>
              <a:ext cx="3050" cy="1525"/>
            </a:xfrm>
            <a:custGeom>
              <a:avLst/>
              <a:gdLst/>
              <a:ahLst/>
              <a:cxnLst/>
              <a:rect l="l" t="t" r="r" b="b"/>
              <a:pathLst>
                <a:path w="122" h="61" extrusionOk="0">
                  <a:moveTo>
                    <a:pt x="122" y="0"/>
                  </a:moveTo>
                  <a:lnTo>
                    <a:pt x="0" y="61"/>
                  </a:lnTo>
                  <a:lnTo>
                    <a:pt x="122" y="29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rgbClr val="FFD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862;p118"/>
            <p:cNvSpPr/>
            <p:nvPr/>
          </p:nvSpPr>
          <p:spPr>
            <a:xfrm>
              <a:off x="1002200" y="2861225"/>
              <a:ext cx="6100" cy="11350"/>
            </a:xfrm>
            <a:custGeom>
              <a:avLst/>
              <a:gdLst/>
              <a:ahLst/>
              <a:cxnLst/>
              <a:rect l="l" t="t" r="r" b="b"/>
              <a:pathLst>
                <a:path w="244" h="454" extrusionOk="0">
                  <a:moveTo>
                    <a:pt x="90" y="1"/>
                  </a:moveTo>
                  <a:lnTo>
                    <a:pt x="30" y="122"/>
                  </a:lnTo>
                  <a:lnTo>
                    <a:pt x="1" y="151"/>
                  </a:lnTo>
                  <a:lnTo>
                    <a:pt x="243" y="454"/>
                  </a:lnTo>
                  <a:lnTo>
                    <a:pt x="243" y="454"/>
                  </a:lnTo>
                  <a:lnTo>
                    <a:pt x="212" y="61"/>
                  </a:lnTo>
                  <a:lnTo>
                    <a:pt x="90" y="1"/>
                  </a:lnTo>
                  <a:close/>
                </a:path>
              </a:pathLst>
            </a:custGeom>
            <a:solidFill>
              <a:srgbClr val="FFD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863;p118"/>
            <p:cNvSpPr/>
            <p:nvPr/>
          </p:nvSpPr>
          <p:spPr>
            <a:xfrm>
              <a:off x="1002925" y="2864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FFD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64;p118"/>
            <p:cNvSpPr/>
            <p:nvPr/>
          </p:nvSpPr>
          <p:spPr>
            <a:xfrm>
              <a:off x="1004450" y="2861225"/>
              <a:ext cx="3050" cy="1550"/>
            </a:xfrm>
            <a:custGeom>
              <a:avLst/>
              <a:gdLst/>
              <a:ahLst/>
              <a:cxnLst/>
              <a:rect l="l" t="t" r="r" b="b"/>
              <a:pathLst>
                <a:path w="122" h="62" extrusionOk="0">
                  <a:moveTo>
                    <a:pt x="0" y="1"/>
                  </a:moveTo>
                  <a:lnTo>
                    <a:pt x="0" y="1"/>
                  </a:lnTo>
                  <a:lnTo>
                    <a:pt x="122" y="61"/>
                  </a:lnTo>
                  <a:lnTo>
                    <a:pt x="122" y="61"/>
                  </a:lnTo>
                  <a:lnTo>
                    <a:pt x="122" y="61"/>
                  </a:lnTo>
                  <a:close/>
                </a:path>
              </a:pathLst>
            </a:custGeom>
            <a:solidFill>
              <a:srgbClr val="FFD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65;p118"/>
            <p:cNvSpPr/>
            <p:nvPr/>
          </p:nvSpPr>
          <p:spPr>
            <a:xfrm>
              <a:off x="992325" y="2852150"/>
              <a:ext cx="9900" cy="7600"/>
            </a:xfrm>
            <a:custGeom>
              <a:avLst/>
              <a:gdLst/>
              <a:ahLst/>
              <a:cxnLst/>
              <a:rect l="l" t="t" r="r" b="b"/>
              <a:pathLst>
                <a:path w="396" h="304" extrusionOk="0">
                  <a:moveTo>
                    <a:pt x="1" y="0"/>
                  </a:moveTo>
                  <a:lnTo>
                    <a:pt x="275" y="303"/>
                  </a:lnTo>
                  <a:lnTo>
                    <a:pt x="396" y="272"/>
                  </a:lnTo>
                  <a:lnTo>
                    <a:pt x="396" y="182"/>
                  </a:lnTo>
                  <a:lnTo>
                    <a:pt x="396" y="12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D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66;p118"/>
            <p:cNvSpPr/>
            <p:nvPr/>
          </p:nvSpPr>
          <p:spPr>
            <a:xfrm>
              <a:off x="1002200" y="2855175"/>
              <a:ext cx="2275" cy="3050"/>
            </a:xfrm>
            <a:custGeom>
              <a:avLst/>
              <a:gdLst/>
              <a:ahLst/>
              <a:cxnLst/>
              <a:rect l="l" t="t" r="r" b="b"/>
              <a:pathLst>
                <a:path w="91" h="122" extrusionOk="0">
                  <a:moveTo>
                    <a:pt x="1" y="61"/>
                  </a:moveTo>
                  <a:lnTo>
                    <a:pt x="1" y="0"/>
                  </a:lnTo>
                  <a:lnTo>
                    <a:pt x="90" y="122"/>
                  </a:lnTo>
                  <a:lnTo>
                    <a:pt x="90" y="122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D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67;p118"/>
            <p:cNvSpPr/>
            <p:nvPr/>
          </p:nvSpPr>
          <p:spPr>
            <a:xfrm>
              <a:off x="999175" y="2858925"/>
              <a:ext cx="3050" cy="825"/>
            </a:xfrm>
            <a:custGeom>
              <a:avLst/>
              <a:gdLst/>
              <a:ahLst/>
              <a:cxnLst/>
              <a:rect l="l" t="t" r="r" b="b"/>
              <a:pathLst>
                <a:path w="122" h="33" extrusionOk="0">
                  <a:moveTo>
                    <a:pt x="122" y="1"/>
                  </a:moveTo>
                  <a:lnTo>
                    <a:pt x="1" y="32"/>
                  </a:lnTo>
                  <a:lnTo>
                    <a:pt x="1" y="32"/>
                  </a:lnTo>
                  <a:close/>
                </a:path>
              </a:pathLst>
            </a:custGeom>
            <a:solidFill>
              <a:srgbClr val="FFD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68;p118"/>
            <p:cNvSpPr/>
            <p:nvPr/>
          </p:nvSpPr>
          <p:spPr>
            <a:xfrm>
              <a:off x="1005950" y="2859725"/>
              <a:ext cx="2350" cy="3050"/>
            </a:xfrm>
            <a:custGeom>
              <a:avLst/>
              <a:gdLst/>
              <a:ahLst/>
              <a:cxnLst/>
              <a:rect l="l" t="t" r="r" b="b"/>
              <a:pathLst>
                <a:path w="94" h="122" extrusionOk="0">
                  <a:moveTo>
                    <a:pt x="1" y="0"/>
                  </a:moveTo>
                  <a:lnTo>
                    <a:pt x="62" y="121"/>
                  </a:lnTo>
                  <a:lnTo>
                    <a:pt x="93" y="12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D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69;p118"/>
            <p:cNvSpPr/>
            <p:nvPr/>
          </p:nvSpPr>
          <p:spPr>
            <a:xfrm>
              <a:off x="1004450" y="2858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70;p118"/>
            <p:cNvSpPr/>
            <p:nvPr/>
          </p:nvSpPr>
          <p:spPr>
            <a:xfrm>
              <a:off x="1002200" y="2856700"/>
              <a:ext cx="25" cy="2250"/>
            </a:xfrm>
            <a:custGeom>
              <a:avLst/>
              <a:gdLst/>
              <a:ahLst/>
              <a:cxnLst/>
              <a:rect l="l" t="t" r="r" b="b"/>
              <a:pathLst>
                <a:path w="1" h="90" extrusionOk="0">
                  <a:moveTo>
                    <a:pt x="1" y="0"/>
                  </a:moveTo>
                  <a:lnTo>
                    <a:pt x="1" y="90"/>
                  </a:lnTo>
                  <a:lnTo>
                    <a:pt x="1" y="90"/>
                  </a:lnTo>
                  <a:close/>
                </a:path>
              </a:pathLst>
            </a:custGeom>
            <a:solidFill>
              <a:srgbClr val="FFD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1;p118"/>
            <p:cNvSpPr/>
            <p:nvPr/>
          </p:nvSpPr>
          <p:spPr>
            <a:xfrm>
              <a:off x="1002200" y="2855175"/>
              <a:ext cx="2275" cy="3775"/>
            </a:xfrm>
            <a:custGeom>
              <a:avLst/>
              <a:gdLst/>
              <a:ahLst/>
              <a:cxnLst/>
              <a:rect l="l" t="t" r="r" b="b"/>
              <a:pathLst>
                <a:path w="91" h="151" extrusionOk="0">
                  <a:moveTo>
                    <a:pt x="1" y="0"/>
                  </a:moveTo>
                  <a:lnTo>
                    <a:pt x="1" y="61"/>
                  </a:lnTo>
                  <a:lnTo>
                    <a:pt x="1" y="151"/>
                  </a:lnTo>
                  <a:lnTo>
                    <a:pt x="90" y="12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D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72;p118"/>
            <p:cNvSpPr/>
            <p:nvPr/>
          </p:nvSpPr>
          <p:spPr>
            <a:xfrm>
              <a:off x="1002200" y="28589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D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73;p118"/>
            <p:cNvSpPr/>
            <p:nvPr/>
          </p:nvSpPr>
          <p:spPr>
            <a:xfrm>
              <a:off x="1004450" y="2859725"/>
              <a:ext cx="3050" cy="3050"/>
            </a:xfrm>
            <a:custGeom>
              <a:avLst/>
              <a:gdLst/>
              <a:ahLst/>
              <a:cxnLst/>
              <a:rect l="l" t="t" r="r" b="b"/>
              <a:pathLst>
                <a:path w="122" h="122" extrusionOk="0">
                  <a:moveTo>
                    <a:pt x="61" y="0"/>
                  </a:moveTo>
                  <a:lnTo>
                    <a:pt x="0" y="61"/>
                  </a:lnTo>
                  <a:lnTo>
                    <a:pt x="122" y="121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rgbClr val="FFD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874;p118"/>
            <p:cNvSpPr/>
            <p:nvPr/>
          </p:nvSpPr>
          <p:spPr>
            <a:xfrm>
              <a:off x="1002200" y="2858200"/>
              <a:ext cx="2275" cy="750"/>
            </a:xfrm>
            <a:custGeom>
              <a:avLst/>
              <a:gdLst/>
              <a:ahLst/>
              <a:cxnLst/>
              <a:rect l="l" t="t" r="r" b="b"/>
              <a:pathLst>
                <a:path w="91" h="30" extrusionOk="0">
                  <a:moveTo>
                    <a:pt x="1" y="30"/>
                  </a:moveTo>
                  <a:lnTo>
                    <a:pt x="90" y="1"/>
                  </a:lnTo>
                  <a:lnTo>
                    <a:pt x="90" y="1"/>
                  </a:lnTo>
                  <a:close/>
                </a:path>
              </a:pathLst>
            </a:custGeom>
            <a:solidFill>
              <a:srgbClr val="FFD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875;p118"/>
            <p:cNvSpPr/>
            <p:nvPr/>
          </p:nvSpPr>
          <p:spPr>
            <a:xfrm>
              <a:off x="993125" y="2859725"/>
              <a:ext cx="9100" cy="8325"/>
            </a:xfrm>
            <a:custGeom>
              <a:avLst/>
              <a:gdLst/>
              <a:ahLst/>
              <a:cxnLst/>
              <a:rect l="l" t="t" r="r" b="b"/>
              <a:pathLst>
                <a:path w="364" h="333" extrusionOk="0">
                  <a:moveTo>
                    <a:pt x="243" y="0"/>
                  </a:moveTo>
                  <a:lnTo>
                    <a:pt x="0" y="332"/>
                  </a:lnTo>
                  <a:lnTo>
                    <a:pt x="364" y="211"/>
                  </a:lnTo>
                  <a:lnTo>
                    <a:pt x="364" y="61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FFD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876;p118"/>
            <p:cNvSpPr/>
            <p:nvPr/>
          </p:nvSpPr>
          <p:spPr>
            <a:xfrm>
              <a:off x="1005950" y="2857425"/>
              <a:ext cx="1550" cy="2325"/>
            </a:xfrm>
            <a:custGeom>
              <a:avLst/>
              <a:gdLst/>
              <a:ahLst/>
              <a:cxnLst/>
              <a:rect l="l" t="t" r="r" b="b"/>
              <a:pathLst>
                <a:path w="62" h="93" extrusionOk="0">
                  <a:moveTo>
                    <a:pt x="1" y="92"/>
                  </a:moveTo>
                  <a:lnTo>
                    <a:pt x="62" y="0"/>
                  </a:lnTo>
                  <a:lnTo>
                    <a:pt x="62" y="0"/>
                  </a:lnTo>
                  <a:close/>
                </a:path>
              </a:pathLst>
            </a:custGeom>
            <a:solidFill>
              <a:srgbClr val="FFD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877;p118"/>
            <p:cNvSpPr/>
            <p:nvPr/>
          </p:nvSpPr>
          <p:spPr>
            <a:xfrm>
              <a:off x="1004450" y="2857425"/>
              <a:ext cx="3050" cy="2325"/>
            </a:xfrm>
            <a:custGeom>
              <a:avLst/>
              <a:gdLst/>
              <a:ahLst/>
              <a:cxnLst/>
              <a:rect l="l" t="t" r="r" b="b"/>
              <a:pathLst>
                <a:path w="122" h="93" extrusionOk="0">
                  <a:moveTo>
                    <a:pt x="122" y="0"/>
                  </a:moveTo>
                  <a:lnTo>
                    <a:pt x="0" y="32"/>
                  </a:lnTo>
                  <a:lnTo>
                    <a:pt x="61" y="92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rgbClr val="FFD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878;p118"/>
            <p:cNvSpPr/>
            <p:nvPr/>
          </p:nvSpPr>
          <p:spPr>
            <a:xfrm>
              <a:off x="1002925" y="2861225"/>
              <a:ext cx="1550" cy="3050"/>
            </a:xfrm>
            <a:custGeom>
              <a:avLst/>
              <a:gdLst/>
              <a:ahLst/>
              <a:cxnLst/>
              <a:rect l="l" t="t" r="r" b="b"/>
              <a:pathLst>
                <a:path w="62" h="122" extrusionOk="0">
                  <a:moveTo>
                    <a:pt x="1" y="122"/>
                  </a:moveTo>
                  <a:lnTo>
                    <a:pt x="61" y="1"/>
                  </a:lnTo>
                  <a:lnTo>
                    <a:pt x="61" y="1"/>
                  </a:lnTo>
                  <a:close/>
                </a:path>
              </a:pathLst>
            </a:custGeom>
            <a:solidFill>
              <a:srgbClr val="FFD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879;p118"/>
            <p:cNvSpPr/>
            <p:nvPr/>
          </p:nvSpPr>
          <p:spPr>
            <a:xfrm>
              <a:off x="1002200" y="2861225"/>
              <a:ext cx="750" cy="3775"/>
            </a:xfrm>
            <a:custGeom>
              <a:avLst/>
              <a:gdLst/>
              <a:ahLst/>
              <a:cxnLst/>
              <a:rect l="l" t="t" r="r" b="b"/>
              <a:pathLst>
                <a:path w="30" h="151" extrusionOk="0">
                  <a:moveTo>
                    <a:pt x="1" y="1"/>
                  </a:moveTo>
                  <a:lnTo>
                    <a:pt x="1" y="151"/>
                  </a:lnTo>
                  <a:lnTo>
                    <a:pt x="30" y="12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D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880;p118"/>
            <p:cNvSpPr/>
            <p:nvPr/>
          </p:nvSpPr>
          <p:spPr>
            <a:xfrm>
              <a:off x="1002200" y="2861225"/>
              <a:ext cx="2275" cy="3050"/>
            </a:xfrm>
            <a:custGeom>
              <a:avLst/>
              <a:gdLst/>
              <a:ahLst/>
              <a:cxnLst/>
              <a:rect l="l" t="t" r="r" b="b"/>
              <a:pathLst>
                <a:path w="91" h="122" extrusionOk="0">
                  <a:moveTo>
                    <a:pt x="1" y="1"/>
                  </a:moveTo>
                  <a:lnTo>
                    <a:pt x="30" y="122"/>
                  </a:lnTo>
                  <a:lnTo>
                    <a:pt x="90" y="1"/>
                  </a:lnTo>
                  <a:close/>
                </a:path>
              </a:pathLst>
            </a:custGeom>
            <a:solidFill>
              <a:srgbClr val="FFD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881;p118"/>
            <p:cNvSpPr/>
            <p:nvPr/>
          </p:nvSpPr>
          <p:spPr>
            <a:xfrm>
              <a:off x="1004450" y="2861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882;p118"/>
            <p:cNvSpPr/>
            <p:nvPr/>
          </p:nvSpPr>
          <p:spPr>
            <a:xfrm>
              <a:off x="1002925" y="2861225"/>
              <a:ext cx="1550" cy="25"/>
            </a:xfrm>
            <a:custGeom>
              <a:avLst/>
              <a:gdLst/>
              <a:ahLst/>
              <a:cxnLst/>
              <a:rect l="l" t="t" r="r" b="b"/>
              <a:pathLst>
                <a:path w="62" h="1" extrusionOk="0">
                  <a:moveTo>
                    <a:pt x="61" y="1"/>
                  </a:moveTo>
                  <a:lnTo>
                    <a:pt x="6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D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883;p118"/>
            <p:cNvSpPr/>
            <p:nvPr/>
          </p:nvSpPr>
          <p:spPr>
            <a:xfrm>
              <a:off x="999175" y="2859725"/>
              <a:ext cx="3050" cy="1525"/>
            </a:xfrm>
            <a:custGeom>
              <a:avLst/>
              <a:gdLst/>
              <a:ahLst/>
              <a:cxnLst/>
              <a:rect l="l" t="t" r="r" b="b"/>
              <a:pathLst>
                <a:path w="122" h="61" extrusionOk="0">
                  <a:moveTo>
                    <a:pt x="122" y="61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D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9884;p118"/>
            <p:cNvSpPr/>
            <p:nvPr/>
          </p:nvSpPr>
          <p:spPr>
            <a:xfrm>
              <a:off x="1005950" y="2859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D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9885;p118"/>
            <p:cNvSpPr/>
            <p:nvPr/>
          </p:nvSpPr>
          <p:spPr>
            <a:xfrm>
              <a:off x="999175" y="2858925"/>
              <a:ext cx="3050" cy="2325"/>
            </a:xfrm>
            <a:custGeom>
              <a:avLst/>
              <a:gdLst/>
              <a:ahLst/>
              <a:cxnLst/>
              <a:rect l="l" t="t" r="r" b="b"/>
              <a:pathLst>
                <a:path w="122" h="93" extrusionOk="0">
                  <a:moveTo>
                    <a:pt x="122" y="1"/>
                  </a:moveTo>
                  <a:lnTo>
                    <a:pt x="1" y="32"/>
                  </a:lnTo>
                  <a:lnTo>
                    <a:pt x="122" y="93"/>
                  </a:lnTo>
                  <a:lnTo>
                    <a:pt x="122" y="1"/>
                  </a:lnTo>
                  <a:close/>
                </a:path>
              </a:pathLst>
            </a:custGeom>
            <a:solidFill>
              <a:srgbClr val="FFD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9886;p118"/>
            <p:cNvSpPr/>
            <p:nvPr/>
          </p:nvSpPr>
          <p:spPr>
            <a:xfrm>
              <a:off x="1004450" y="2858200"/>
              <a:ext cx="1525" cy="1550"/>
            </a:xfrm>
            <a:custGeom>
              <a:avLst/>
              <a:gdLst/>
              <a:ahLst/>
              <a:cxnLst/>
              <a:rect l="l" t="t" r="r" b="b"/>
              <a:pathLst>
                <a:path w="61" h="62" extrusionOk="0">
                  <a:moveTo>
                    <a:pt x="61" y="61"/>
                  </a:moveTo>
                  <a:lnTo>
                    <a:pt x="61" y="6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9887;p118"/>
            <p:cNvSpPr/>
            <p:nvPr/>
          </p:nvSpPr>
          <p:spPr>
            <a:xfrm>
              <a:off x="1002200" y="2861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D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9888;p118"/>
            <p:cNvSpPr/>
            <p:nvPr/>
          </p:nvSpPr>
          <p:spPr>
            <a:xfrm>
              <a:off x="1002200" y="2861225"/>
              <a:ext cx="750" cy="25"/>
            </a:xfrm>
            <a:custGeom>
              <a:avLst/>
              <a:gdLst/>
              <a:ahLst/>
              <a:cxnLst/>
              <a:rect l="l" t="t" r="r" b="b"/>
              <a:pathLst>
                <a:path w="30" h="1" extrusionOk="0">
                  <a:moveTo>
                    <a:pt x="1" y="1"/>
                  </a:moveTo>
                  <a:lnTo>
                    <a:pt x="1" y="1"/>
                  </a:lnTo>
                  <a:lnTo>
                    <a:pt x="30" y="1"/>
                  </a:lnTo>
                  <a:close/>
                </a:path>
              </a:pathLst>
            </a:custGeom>
            <a:solidFill>
              <a:srgbClr val="FFD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9889;p118"/>
            <p:cNvSpPr/>
            <p:nvPr/>
          </p:nvSpPr>
          <p:spPr>
            <a:xfrm>
              <a:off x="1002200" y="2858925"/>
              <a:ext cx="25" cy="2325"/>
            </a:xfrm>
            <a:custGeom>
              <a:avLst/>
              <a:gdLst/>
              <a:ahLst/>
              <a:cxnLst/>
              <a:rect l="l" t="t" r="r" b="b"/>
              <a:pathLst>
                <a:path w="1" h="93" extrusionOk="0">
                  <a:moveTo>
                    <a:pt x="1" y="1"/>
                  </a:moveTo>
                  <a:lnTo>
                    <a:pt x="1" y="1"/>
                  </a:lnTo>
                  <a:lnTo>
                    <a:pt x="1" y="93"/>
                  </a:lnTo>
                  <a:lnTo>
                    <a:pt x="1" y="93"/>
                  </a:lnTo>
                  <a:close/>
                </a:path>
              </a:pathLst>
            </a:custGeom>
            <a:solidFill>
              <a:srgbClr val="FFD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9890;p118"/>
            <p:cNvSpPr/>
            <p:nvPr/>
          </p:nvSpPr>
          <p:spPr>
            <a:xfrm>
              <a:off x="1004450" y="2859725"/>
              <a:ext cx="1525" cy="1525"/>
            </a:xfrm>
            <a:custGeom>
              <a:avLst/>
              <a:gdLst/>
              <a:ahLst/>
              <a:cxnLst/>
              <a:rect l="l" t="t" r="r" b="b"/>
              <a:pathLst>
                <a:path w="61" h="61" extrusionOk="0">
                  <a:moveTo>
                    <a:pt x="61" y="0"/>
                  </a:moveTo>
                  <a:lnTo>
                    <a:pt x="0" y="61"/>
                  </a:lnTo>
                  <a:lnTo>
                    <a:pt x="0" y="61"/>
                  </a:lnTo>
                  <a:close/>
                </a:path>
              </a:pathLst>
            </a:custGeom>
            <a:solidFill>
              <a:srgbClr val="FFD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9891;p118"/>
            <p:cNvSpPr/>
            <p:nvPr/>
          </p:nvSpPr>
          <p:spPr>
            <a:xfrm>
              <a:off x="1002200" y="2858200"/>
              <a:ext cx="3775" cy="3050"/>
            </a:xfrm>
            <a:custGeom>
              <a:avLst/>
              <a:gdLst/>
              <a:ahLst/>
              <a:cxnLst/>
              <a:rect l="l" t="t" r="r" b="b"/>
              <a:pathLst>
                <a:path w="151" h="122" extrusionOk="0">
                  <a:moveTo>
                    <a:pt x="90" y="1"/>
                  </a:moveTo>
                  <a:lnTo>
                    <a:pt x="1" y="30"/>
                  </a:lnTo>
                  <a:lnTo>
                    <a:pt x="1" y="122"/>
                  </a:lnTo>
                  <a:lnTo>
                    <a:pt x="90" y="122"/>
                  </a:lnTo>
                  <a:lnTo>
                    <a:pt x="151" y="61"/>
                  </a:lnTo>
                  <a:lnTo>
                    <a:pt x="90" y="1"/>
                  </a:lnTo>
                  <a:close/>
                </a:path>
              </a:pathLst>
            </a:custGeom>
            <a:solidFill>
              <a:srgbClr val="FFD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9892;p118"/>
            <p:cNvSpPr/>
            <p:nvPr/>
          </p:nvSpPr>
          <p:spPr>
            <a:xfrm>
              <a:off x="1058975" y="2743100"/>
              <a:ext cx="7600" cy="9850"/>
            </a:xfrm>
            <a:custGeom>
              <a:avLst/>
              <a:gdLst/>
              <a:ahLst/>
              <a:cxnLst/>
              <a:rect l="l" t="t" r="r" b="b"/>
              <a:pathLst>
                <a:path w="304" h="394" extrusionOk="0">
                  <a:moveTo>
                    <a:pt x="303" y="1"/>
                  </a:moveTo>
                  <a:lnTo>
                    <a:pt x="0" y="272"/>
                  </a:lnTo>
                  <a:lnTo>
                    <a:pt x="61" y="393"/>
                  </a:lnTo>
                  <a:lnTo>
                    <a:pt x="182" y="393"/>
                  </a:lnTo>
                  <a:lnTo>
                    <a:pt x="303" y="1"/>
                  </a:lnTo>
                  <a:close/>
                </a:path>
              </a:pathLst>
            </a:custGeom>
            <a:solidFill>
              <a:srgbClr val="FFD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9893;p118"/>
            <p:cNvSpPr/>
            <p:nvPr/>
          </p:nvSpPr>
          <p:spPr>
            <a:xfrm>
              <a:off x="1061275" y="2752925"/>
              <a:ext cx="10625" cy="5350"/>
            </a:xfrm>
            <a:custGeom>
              <a:avLst/>
              <a:gdLst/>
              <a:ahLst/>
              <a:cxnLst/>
              <a:rect l="l" t="t" r="r" b="b"/>
              <a:pathLst>
                <a:path w="425" h="214" extrusionOk="0">
                  <a:moveTo>
                    <a:pt x="90" y="0"/>
                  </a:moveTo>
                  <a:lnTo>
                    <a:pt x="0" y="92"/>
                  </a:lnTo>
                  <a:lnTo>
                    <a:pt x="61" y="213"/>
                  </a:lnTo>
                  <a:lnTo>
                    <a:pt x="424" y="213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FFD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9894;p118"/>
            <p:cNvSpPr/>
            <p:nvPr/>
          </p:nvSpPr>
          <p:spPr>
            <a:xfrm>
              <a:off x="1060475" y="2752925"/>
              <a:ext cx="3050" cy="25"/>
            </a:xfrm>
            <a:custGeom>
              <a:avLst/>
              <a:gdLst/>
              <a:ahLst/>
              <a:cxnLst/>
              <a:rect l="l" t="t" r="r" b="b"/>
              <a:pathLst>
                <a:path w="122" h="1" extrusionOk="0">
                  <a:moveTo>
                    <a:pt x="1" y="0"/>
                  </a:moveTo>
                  <a:lnTo>
                    <a:pt x="122" y="0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rgbClr val="FFD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9895;p118"/>
            <p:cNvSpPr/>
            <p:nvPr/>
          </p:nvSpPr>
          <p:spPr>
            <a:xfrm>
              <a:off x="1056725" y="2756725"/>
              <a:ext cx="5300" cy="11350"/>
            </a:xfrm>
            <a:custGeom>
              <a:avLst/>
              <a:gdLst/>
              <a:ahLst/>
              <a:cxnLst/>
              <a:rect l="l" t="t" r="r" b="b"/>
              <a:pathLst>
                <a:path w="212" h="454" extrusionOk="0">
                  <a:moveTo>
                    <a:pt x="122" y="1"/>
                  </a:moveTo>
                  <a:lnTo>
                    <a:pt x="30" y="61"/>
                  </a:lnTo>
                  <a:lnTo>
                    <a:pt x="1" y="61"/>
                  </a:lnTo>
                  <a:lnTo>
                    <a:pt x="1" y="90"/>
                  </a:lnTo>
                  <a:lnTo>
                    <a:pt x="122" y="454"/>
                  </a:lnTo>
                  <a:lnTo>
                    <a:pt x="211" y="61"/>
                  </a:lnTo>
                  <a:lnTo>
                    <a:pt x="122" y="1"/>
                  </a:lnTo>
                  <a:close/>
                </a:path>
              </a:pathLst>
            </a:custGeom>
            <a:solidFill>
              <a:srgbClr val="FFD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9896;p118"/>
            <p:cNvSpPr/>
            <p:nvPr/>
          </p:nvSpPr>
          <p:spPr>
            <a:xfrm>
              <a:off x="1056725" y="2758250"/>
              <a:ext cx="750" cy="25"/>
            </a:xfrm>
            <a:custGeom>
              <a:avLst/>
              <a:gdLst/>
              <a:ahLst/>
              <a:cxnLst/>
              <a:rect l="l" t="t" r="r" b="b"/>
              <a:pathLst>
                <a:path w="30" h="1" extrusionOk="0">
                  <a:moveTo>
                    <a:pt x="1" y="0"/>
                  </a:moveTo>
                  <a:lnTo>
                    <a:pt x="30" y="0"/>
                  </a:lnTo>
                  <a:close/>
                </a:path>
              </a:pathLst>
            </a:custGeom>
            <a:solidFill>
              <a:srgbClr val="FFD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9897;p118"/>
            <p:cNvSpPr/>
            <p:nvPr/>
          </p:nvSpPr>
          <p:spPr>
            <a:xfrm>
              <a:off x="1059750" y="2756725"/>
              <a:ext cx="2275" cy="1550"/>
            </a:xfrm>
            <a:custGeom>
              <a:avLst/>
              <a:gdLst/>
              <a:ahLst/>
              <a:cxnLst/>
              <a:rect l="l" t="t" r="r" b="b"/>
              <a:pathLst>
                <a:path w="91" h="62" extrusionOk="0">
                  <a:moveTo>
                    <a:pt x="1" y="1"/>
                  </a:moveTo>
                  <a:lnTo>
                    <a:pt x="1" y="1"/>
                  </a:lnTo>
                  <a:lnTo>
                    <a:pt x="90" y="61"/>
                  </a:lnTo>
                  <a:lnTo>
                    <a:pt x="90" y="61"/>
                  </a:lnTo>
                  <a:close/>
                </a:path>
              </a:pathLst>
            </a:custGeom>
            <a:solidFill>
              <a:srgbClr val="FFD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9898;p118"/>
            <p:cNvSpPr/>
            <p:nvPr/>
          </p:nvSpPr>
          <p:spPr>
            <a:xfrm>
              <a:off x="1050675" y="2743825"/>
              <a:ext cx="8325" cy="9125"/>
            </a:xfrm>
            <a:custGeom>
              <a:avLst/>
              <a:gdLst/>
              <a:ahLst/>
              <a:cxnLst/>
              <a:rect l="l" t="t" r="r" b="b"/>
              <a:pathLst>
                <a:path w="333" h="365" extrusionOk="0">
                  <a:moveTo>
                    <a:pt x="0" y="1"/>
                  </a:moveTo>
                  <a:lnTo>
                    <a:pt x="151" y="364"/>
                  </a:lnTo>
                  <a:lnTo>
                    <a:pt x="303" y="364"/>
                  </a:lnTo>
                  <a:lnTo>
                    <a:pt x="332" y="274"/>
                  </a:lnTo>
                  <a:lnTo>
                    <a:pt x="332" y="24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9899;p118"/>
            <p:cNvSpPr/>
            <p:nvPr/>
          </p:nvSpPr>
          <p:spPr>
            <a:xfrm>
              <a:off x="1058975" y="2749875"/>
              <a:ext cx="1525" cy="3075"/>
            </a:xfrm>
            <a:custGeom>
              <a:avLst/>
              <a:gdLst/>
              <a:ahLst/>
              <a:cxnLst/>
              <a:rect l="l" t="t" r="r" b="b"/>
              <a:pathLst>
                <a:path w="61" h="123" extrusionOk="0">
                  <a:moveTo>
                    <a:pt x="0" y="1"/>
                  </a:moveTo>
                  <a:lnTo>
                    <a:pt x="32" y="122"/>
                  </a:lnTo>
                  <a:lnTo>
                    <a:pt x="61" y="12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9900;p118"/>
            <p:cNvSpPr/>
            <p:nvPr/>
          </p:nvSpPr>
          <p:spPr>
            <a:xfrm>
              <a:off x="1054425" y="2752925"/>
              <a:ext cx="3850" cy="25"/>
            </a:xfrm>
            <a:custGeom>
              <a:avLst/>
              <a:gdLst/>
              <a:ahLst/>
              <a:cxnLst/>
              <a:rect l="l" t="t" r="r" b="b"/>
              <a:pathLst>
                <a:path w="154" h="1" extrusionOk="0">
                  <a:moveTo>
                    <a:pt x="153" y="0"/>
                  </a:moveTo>
                  <a:lnTo>
                    <a:pt x="1" y="0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FFD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9901;p118"/>
            <p:cNvSpPr/>
            <p:nvPr/>
          </p:nvSpPr>
          <p:spPr>
            <a:xfrm>
              <a:off x="1061275" y="2755225"/>
              <a:ext cx="1525" cy="3050"/>
            </a:xfrm>
            <a:custGeom>
              <a:avLst/>
              <a:gdLst/>
              <a:ahLst/>
              <a:cxnLst/>
              <a:rect l="l" t="t" r="r" b="b"/>
              <a:pathLst>
                <a:path w="61" h="122" extrusionOk="0">
                  <a:moveTo>
                    <a:pt x="0" y="0"/>
                  </a:moveTo>
                  <a:lnTo>
                    <a:pt x="29" y="121"/>
                  </a:lnTo>
                  <a:lnTo>
                    <a:pt x="61" y="1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9902;p118"/>
            <p:cNvSpPr/>
            <p:nvPr/>
          </p:nvSpPr>
          <p:spPr>
            <a:xfrm>
              <a:off x="1059750" y="2752925"/>
              <a:ext cx="750" cy="25"/>
            </a:xfrm>
            <a:custGeom>
              <a:avLst/>
              <a:gdLst/>
              <a:ahLst/>
              <a:cxnLst/>
              <a:rect l="l" t="t" r="r" b="b"/>
              <a:pathLst>
                <a:path w="30" h="1" extrusionOk="0">
                  <a:moveTo>
                    <a:pt x="30" y="0"/>
                  </a:moveTo>
                  <a:lnTo>
                    <a:pt x="30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D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9903;p118"/>
            <p:cNvSpPr/>
            <p:nvPr/>
          </p:nvSpPr>
          <p:spPr>
            <a:xfrm>
              <a:off x="1058250" y="2750675"/>
              <a:ext cx="750" cy="2275"/>
            </a:xfrm>
            <a:custGeom>
              <a:avLst/>
              <a:gdLst/>
              <a:ahLst/>
              <a:cxnLst/>
              <a:rect l="l" t="t" r="r" b="b"/>
              <a:pathLst>
                <a:path w="30" h="91" extrusionOk="0">
                  <a:moveTo>
                    <a:pt x="29" y="0"/>
                  </a:moveTo>
                  <a:lnTo>
                    <a:pt x="0" y="90"/>
                  </a:lnTo>
                  <a:lnTo>
                    <a:pt x="0" y="90"/>
                  </a:lnTo>
                  <a:close/>
                </a:path>
              </a:pathLst>
            </a:custGeom>
            <a:solidFill>
              <a:srgbClr val="FFD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9904;p118"/>
            <p:cNvSpPr/>
            <p:nvPr/>
          </p:nvSpPr>
          <p:spPr>
            <a:xfrm>
              <a:off x="1058250" y="2749875"/>
              <a:ext cx="1525" cy="3075"/>
            </a:xfrm>
            <a:custGeom>
              <a:avLst/>
              <a:gdLst/>
              <a:ahLst/>
              <a:cxnLst/>
              <a:rect l="l" t="t" r="r" b="b"/>
              <a:pathLst>
                <a:path w="61" h="123" extrusionOk="0">
                  <a:moveTo>
                    <a:pt x="29" y="1"/>
                  </a:moveTo>
                  <a:lnTo>
                    <a:pt x="29" y="32"/>
                  </a:lnTo>
                  <a:lnTo>
                    <a:pt x="0" y="122"/>
                  </a:lnTo>
                  <a:lnTo>
                    <a:pt x="61" y="122"/>
                  </a:lnTo>
                  <a:lnTo>
                    <a:pt x="29" y="1"/>
                  </a:lnTo>
                  <a:close/>
                </a:path>
              </a:pathLst>
            </a:custGeom>
            <a:solidFill>
              <a:srgbClr val="FFD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9905;p118"/>
            <p:cNvSpPr/>
            <p:nvPr/>
          </p:nvSpPr>
          <p:spPr>
            <a:xfrm>
              <a:off x="1059750" y="2755225"/>
              <a:ext cx="2275" cy="3050"/>
            </a:xfrm>
            <a:custGeom>
              <a:avLst/>
              <a:gdLst/>
              <a:ahLst/>
              <a:cxnLst/>
              <a:rect l="l" t="t" r="r" b="b"/>
              <a:pathLst>
                <a:path w="91" h="122" extrusionOk="0">
                  <a:moveTo>
                    <a:pt x="61" y="0"/>
                  </a:moveTo>
                  <a:lnTo>
                    <a:pt x="1" y="61"/>
                  </a:lnTo>
                  <a:lnTo>
                    <a:pt x="90" y="121"/>
                  </a:lnTo>
                  <a:lnTo>
                    <a:pt x="90" y="121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rgbClr val="FFD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9906;p118"/>
            <p:cNvSpPr/>
            <p:nvPr/>
          </p:nvSpPr>
          <p:spPr>
            <a:xfrm>
              <a:off x="1058250" y="27529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9907;p118"/>
            <p:cNvSpPr/>
            <p:nvPr/>
          </p:nvSpPr>
          <p:spPr>
            <a:xfrm>
              <a:off x="1058250" y="2752925"/>
              <a:ext cx="2250" cy="25"/>
            </a:xfrm>
            <a:custGeom>
              <a:avLst/>
              <a:gdLst/>
              <a:ahLst/>
              <a:cxnLst/>
              <a:rect l="l" t="t" r="r" b="b"/>
              <a:pathLst>
                <a:path w="90" h="1" extrusionOk="0">
                  <a:moveTo>
                    <a:pt x="0" y="0"/>
                  </a:moveTo>
                  <a:lnTo>
                    <a:pt x="90" y="0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rgbClr val="FFD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9908;p118"/>
            <p:cNvSpPr/>
            <p:nvPr/>
          </p:nvSpPr>
          <p:spPr>
            <a:xfrm>
              <a:off x="1046850" y="2752925"/>
              <a:ext cx="10625" cy="6075"/>
            </a:xfrm>
            <a:custGeom>
              <a:avLst/>
              <a:gdLst/>
              <a:ahLst/>
              <a:cxnLst/>
              <a:rect l="l" t="t" r="r" b="b"/>
              <a:pathLst>
                <a:path w="425" h="243" extrusionOk="0">
                  <a:moveTo>
                    <a:pt x="304" y="0"/>
                  </a:moveTo>
                  <a:lnTo>
                    <a:pt x="1" y="242"/>
                  </a:lnTo>
                  <a:lnTo>
                    <a:pt x="396" y="242"/>
                  </a:lnTo>
                  <a:lnTo>
                    <a:pt x="425" y="92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FFD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9909;p118"/>
            <p:cNvSpPr/>
            <p:nvPr/>
          </p:nvSpPr>
          <p:spPr>
            <a:xfrm>
              <a:off x="1061275" y="2752925"/>
              <a:ext cx="2250" cy="2325"/>
            </a:xfrm>
            <a:custGeom>
              <a:avLst/>
              <a:gdLst/>
              <a:ahLst/>
              <a:cxnLst/>
              <a:rect l="l" t="t" r="r" b="b"/>
              <a:pathLst>
                <a:path w="90" h="93" extrusionOk="0">
                  <a:moveTo>
                    <a:pt x="0" y="92"/>
                  </a:moveTo>
                  <a:lnTo>
                    <a:pt x="90" y="0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FFD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9910;p118"/>
            <p:cNvSpPr/>
            <p:nvPr/>
          </p:nvSpPr>
          <p:spPr>
            <a:xfrm>
              <a:off x="1060475" y="2752925"/>
              <a:ext cx="3050" cy="2325"/>
            </a:xfrm>
            <a:custGeom>
              <a:avLst/>
              <a:gdLst/>
              <a:ahLst/>
              <a:cxnLst/>
              <a:rect l="l" t="t" r="r" b="b"/>
              <a:pathLst>
                <a:path w="122" h="93" extrusionOk="0">
                  <a:moveTo>
                    <a:pt x="1" y="0"/>
                  </a:moveTo>
                  <a:lnTo>
                    <a:pt x="32" y="92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rgbClr val="FFD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9911;p118"/>
            <p:cNvSpPr/>
            <p:nvPr/>
          </p:nvSpPr>
          <p:spPr>
            <a:xfrm>
              <a:off x="1057450" y="2755950"/>
              <a:ext cx="2325" cy="2325"/>
            </a:xfrm>
            <a:custGeom>
              <a:avLst/>
              <a:gdLst/>
              <a:ahLst/>
              <a:cxnLst/>
              <a:rect l="l" t="t" r="r" b="b"/>
              <a:pathLst>
                <a:path w="93" h="93" extrusionOk="0">
                  <a:moveTo>
                    <a:pt x="93" y="0"/>
                  </a:moveTo>
                  <a:lnTo>
                    <a:pt x="1" y="92"/>
                  </a:lnTo>
                  <a:lnTo>
                    <a:pt x="1" y="92"/>
                  </a:lnTo>
                  <a:lnTo>
                    <a:pt x="93" y="32"/>
                  </a:lnTo>
                  <a:lnTo>
                    <a:pt x="93" y="0"/>
                  </a:lnTo>
                  <a:close/>
                </a:path>
              </a:pathLst>
            </a:custGeom>
            <a:solidFill>
              <a:srgbClr val="FFD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9912;p118"/>
            <p:cNvSpPr/>
            <p:nvPr/>
          </p:nvSpPr>
          <p:spPr>
            <a:xfrm>
              <a:off x="1056725" y="2755225"/>
              <a:ext cx="750" cy="3775"/>
            </a:xfrm>
            <a:custGeom>
              <a:avLst/>
              <a:gdLst/>
              <a:ahLst/>
              <a:cxnLst/>
              <a:rect l="l" t="t" r="r" b="b"/>
              <a:pathLst>
                <a:path w="30" h="151" extrusionOk="0">
                  <a:moveTo>
                    <a:pt x="30" y="0"/>
                  </a:moveTo>
                  <a:lnTo>
                    <a:pt x="1" y="121"/>
                  </a:lnTo>
                  <a:lnTo>
                    <a:pt x="1" y="15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FFD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9913;p118"/>
            <p:cNvSpPr/>
            <p:nvPr/>
          </p:nvSpPr>
          <p:spPr>
            <a:xfrm>
              <a:off x="1056725" y="2755225"/>
              <a:ext cx="3050" cy="3050"/>
            </a:xfrm>
            <a:custGeom>
              <a:avLst/>
              <a:gdLst/>
              <a:ahLst/>
              <a:cxnLst/>
              <a:rect l="l" t="t" r="r" b="b"/>
              <a:pathLst>
                <a:path w="122" h="122" extrusionOk="0">
                  <a:moveTo>
                    <a:pt x="30" y="0"/>
                  </a:moveTo>
                  <a:lnTo>
                    <a:pt x="1" y="121"/>
                  </a:lnTo>
                  <a:lnTo>
                    <a:pt x="30" y="121"/>
                  </a:lnTo>
                  <a:lnTo>
                    <a:pt x="122" y="29"/>
                  </a:lnTo>
                  <a:lnTo>
                    <a:pt x="61" y="29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FFD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9914;p118"/>
            <p:cNvSpPr/>
            <p:nvPr/>
          </p:nvSpPr>
          <p:spPr>
            <a:xfrm>
              <a:off x="1059750" y="2755950"/>
              <a:ext cx="25" cy="800"/>
            </a:xfrm>
            <a:custGeom>
              <a:avLst/>
              <a:gdLst/>
              <a:ahLst/>
              <a:cxnLst/>
              <a:rect l="l" t="t" r="r" b="b"/>
              <a:pathLst>
                <a:path w="1" h="32" extrusionOk="0">
                  <a:moveTo>
                    <a:pt x="1" y="0"/>
                  </a:moveTo>
                  <a:lnTo>
                    <a:pt x="1" y="32"/>
                  </a:lnTo>
                  <a:lnTo>
                    <a:pt x="1" y="32"/>
                  </a:lnTo>
                  <a:close/>
                </a:path>
              </a:pathLst>
            </a:custGeom>
            <a:solidFill>
              <a:srgbClr val="FFD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9915;p118"/>
            <p:cNvSpPr/>
            <p:nvPr/>
          </p:nvSpPr>
          <p:spPr>
            <a:xfrm>
              <a:off x="1058250" y="2755950"/>
              <a:ext cx="1525" cy="25"/>
            </a:xfrm>
            <a:custGeom>
              <a:avLst/>
              <a:gdLst/>
              <a:ahLst/>
              <a:cxnLst/>
              <a:rect l="l" t="t" r="r" b="b"/>
              <a:pathLst>
                <a:path w="61" h="1" extrusionOk="0">
                  <a:moveTo>
                    <a:pt x="61" y="0"/>
                  </a:moveTo>
                  <a:lnTo>
                    <a:pt x="6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9916;p118"/>
            <p:cNvSpPr/>
            <p:nvPr/>
          </p:nvSpPr>
          <p:spPr>
            <a:xfrm>
              <a:off x="1054425" y="2752925"/>
              <a:ext cx="3050" cy="2325"/>
            </a:xfrm>
            <a:custGeom>
              <a:avLst/>
              <a:gdLst/>
              <a:ahLst/>
              <a:cxnLst/>
              <a:rect l="l" t="t" r="r" b="b"/>
              <a:pathLst>
                <a:path w="122" h="93" extrusionOk="0">
                  <a:moveTo>
                    <a:pt x="1" y="0"/>
                  </a:moveTo>
                  <a:lnTo>
                    <a:pt x="122" y="92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FFD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9917;p118"/>
            <p:cNvSpPr/>
            <p:nvPr/>
          </p:nvSpPr>
          <p:spPr>
            <a:xfrm>
              <a:off x="1055225" y="2752925"/>
              <a:ext cx="3050" cy="2325"/>
            </a:xfrm>
            <a:custGeom>
              <a:avLst/>
              <a:gdLst/>
              <a:ahLst/>
              <a:cxnLst/>
              <a:rect l="l" t="t" r="r" b="b"/>
              <a:pathLst>
                <a:path w="122" h="93" extrusionOk="0">
                  <a:moveTo>
                    <a:pt x="0" y="0"/>
                  </a:moveTo>
                  <a:lnTo>
                    <a:pt x="90" y="92"/>
                  </a:lnTo>
                  <a:lnTo>
                    <a:pt x="121" y="0"/>
                  </a:lnTo>
                  <a:close/>
                </a:path>
              </a:pathLst>
            </a:custGeom>
            <a:solidFill>
              <a:srgbClr val="FFD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9918;p118"/>
            <p:cNvSpPr/>
            <p:nvPr/>
          </p:nvSpPr>
          <p:spPr>
            <a:xfrm>
              <a:off x="1061275" y="2755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9919;p118"/>
            <p:cNvSpPr/>
            <p:nvPr/>
          </p:nvSpPr>
          <p:spPr>
            <a:xfrm>
              <a:off x="1060475" y="2752925"/>
              <a:ext cx="825" cy="2325"/>
            </a:xfrm>
            <a:custGeom>
              <a:avLst/>
              <a:gdLst/>
              <a:ahLst/>
              <a:cxnLst/>
              <a:rect l="l" t="t" r="r" b="b"/>
              <a:pathLst>
                <a:path w="33" h="93" extrusionOk="0">
                  <a:moveTo>
                    <a:pt x="32" y="92"/>
                  </a:moveTo>
                  <a:lnTo>
                    <a:pt x="32" y="92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D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9920;p118"/>
            <p:cNvSpPr/>
            <p:nvPr/>
          </p:nvSpPr>
          <p:spPr>
            <a:xfrm>
              <a:off x="1057450" y="2755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D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9921;p118"/>
            <p:cNvSpPr/>
            <p:nvPr/>
          </p:nvSpPr>
          <p:spPr>
            <a:xfrm>
              <a:off x="1057450" y="2755225"/>
              <a:ext cx="825" cy="750"/>
            </a:xfrm>
            <a:custGeom>
              <a:avLst/>
              <a:gdLst/>
              <a:ahLst/>
              <a:cxnLst/>
              <a:rect l="l" t="t" r="r" b="b"/>
              <a:pathLst>
                <a:path w="33" h="30" extrusionOk="0">
                  <a:moveTo>
                    <a:pt x="1" y="0"/>
                  </a:moveTo>
                  <a:lnTo>
                    <a:pt x="1" y="0"/>
                  </a:lnTo>
                  <a:lnTo>
                    <a:pt x="32" y="29"/>
                  </a:lnTo>
                  <a:close/>
                </a:path>
              </a:pathLst>
            </a:custGeom>
            <a:solidFill>
              <a:srgbClr val="FFD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9922;p118"/>
            <p:cNvSpPr/>
            <p:nvPr/>
          </p:nvSpPr>
          <p:spPr>
            <a:xfrm>
              <a:off x="1057450" y="2752925"/>
              <a:ext cx="825" cy="2325"/>
            </a:xfrm>
            <a:custGeom>
              <a:avLst/>
              <a:gdLst/>
              <a:ahLst/>
              <a:cxnLst/>
              <a:rect l="l" t="t" r="r" b="b"/>
              <a:pathLst>
                <a:path w="33" h="93" extrusionOk="0">
                  <a:moveTo>
                    <a:pt x="32" y="0"/>
                  </a:moveTo>
                  <a:lnTo>
                    <a:pt x="32" y="0"/>
                  </a:lnTo>
                  <a:lnTo>
                    <a:pt x="1" y="92"/>
                  </a:lnTo>
                  <a:lnTo>
                    <a:pt x="1" y="92"/>
                  </a:lnTo>
                  <a:close/>
                </a:path>
              </a:pathLst>
            </a:custGeom>
            <a:solidFill>
              <a:srgbClr val="FFD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9923;p118"/>
            <p:cNvSpPr/>
            <p:nvPr/>
          </p:nvSpPr>
          <p:spPr>
            <a:xfrm>
              <a:off x="1059750" y="2755225"/>
              <a:ext cx="1550" cy="1525"/>
            </a:xfrm>
            <a:custGeom>
              <a:avLst/>
              <a:gdLst/>
              <a:ahLst/>
              <a:cxnLst/>
              <a:rect l="l" t="t" r="r" b="b"/>
              <a:pathLst>
                <a:path w="62" h="61" extrusionOk="0">
                  <a:moveTo>
                    <a:pt x="61" y="0"/>
                  </a:moveTo>
                  <a:lnTo>
                    <a:pt x="1" y="29"/>
                  </a:lnTo>
                  <a:lnTo>
                    <a:pt x="1" y="61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rgbClr val="FFD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9924;p118"/>
            <p:cNvSpPr/>
            <p:nvPr/>
          </p:nvSpPr>
          <p:spPr>
            <a:xfrm>
              <a:off x="1057450" y="2752925"/>
              <a:ext cx="3850" cy="3050"/>
            </a:xfrm>
            <a:custGeom>
              <a:avLst/>
              <a:gdLst/>
              <a:ahLst/>
              <a:cxnLst/>
              <a:rect l="l" t="t" r="r" b="b"/>
              <a:pathLst>
                <a:path w="154" h="122" extrusionOk="0">
                  <a:moveTo>
                    <a:pt x="32" y="0"/>
                  </a:moveTo>
                  <a:lnTo>
                    <a:pt x="1" y="92"/>
                  </a:lnTo>
                  <a:lnTo>
                    <a:pt x="32" y="121"/>
                  </a:lnTo>
                  <a:lnTo>
                    <a:pt x="93" y="121"/>
                  </a:lnTo>
                  <a:lnTo>
                    <a:pt x="153" y="92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rgbClr val="FFD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9925;p118"/>
            <p:cNvSpPr/>
            <p:nvPr/>
          </p:nvSpPr>
          <p:spPr>
            <a:xfrm>
              <a:off x="1030975" y="2686275"/>
              <a:ext cx="5300" cy="11425"/>
            </a:xfrm>
            <a:custGeom>
              <a:avLst/>
              <a:gdLst/>
              <a:ahLst/>
              <a:cxnLst/>
              <a:rect l="l" t="t" r="r" b="b"/>
              <a:pathLst>
                <a:path w="212" h="457" extrusionOk="0">
                  <a:moveTo>
                    <a:pt x="212" y="1"/>
                  </a:moveTo>
                  <a:lnTo>
                    <a:pt x="1" y="335"/>
                  </a:lnTo>
                  <a:lnTo>
                    <a:pt x="90" y="456"/>
                  </a:lnTo>
                  <a:lnTo>
                    <a:pt x="212" y="396"/>
                  </a:lnTo>
                  <a:lnTo>
                    <a:pt x="212" y="1"/>
                  </a:lnTo>
                  <a:close/>
                </a:path>
              </a:pathLst>
            </a:custGeom>
            <a:solidFill>
              <a:srgbClr val="FFD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9926;p118"/>
            <p:cNvSpPr/>
            <p:nvPr/>
          </p:nvSpPr>
          <p:spPr>
            <a:xfrm>
              <a:off x="1034725" y="2696150"/>
              <a:ext cx="11425" cy="6075"/>
            </a:xfrm>
            <a:custGeom>
              <a:avLst/>
              <a:gdLst/>
              <a:ahLst/>
              <a:cxnLst/>
              <a:rect l="l" t="t" r="r" b="b"/>
              <a:pathLst>
                <a:path w="457" h="243" extrusionOk="0">
                  <a:moveTo>
                    <a:pt x="62" y="1"/>
                  </a:moveTo>
                  <a:lnTo>
                    <a:pt x="62" y="30"/>
                  </a:lnTo>
                  <a:lnTo>
                    <a:pt x="1" y="122"/>
                  </a:lnTo>
                  <a:lnTo>
                    <a:pt x="62" y="243"/>
                  </a:lnTo>
                  <a:lnTo>
                    <a:pt x="457" y="122"/>
                  </a:lnTo>
                  <a:lnTo>
                    <a:pt x="62" y="1"/>
                  </a:lnTo>
                  <a:close/>
                </a:path>
              </a:pathLst>
            </a:custGeom>
            <a:solidFill>
              <a:srgbClr val="FFD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9927;p118"/>
            <p:cNvSpPr/>
            <p:nvPr/>
          </p:nvSpPr>
          <p:spPr>
            <a:xfrm>
              <a:off x="1033225" y="2696150"/>
              <a:ext cx="3050" cy="1550"/>
            </a:xfrm>
            <a:custGeom>
              <a:avLst/>
              <a:gdLst/>
              <a:ahLst/>
              <a:cxnLst/>
              <a:rect l="l" t="t" r="r" b="b"/>
              <a:pathLst>
                <a:path w="122" h="62" extrusionOk="0">
                  <a:moveTo>
                    <a:pt x="122" y="1"/>
                  </a:moveTo>
                  <a:lnTo>
                    <a:pt x="0" y="61"/>
                  </a:lnTo>
                  <a:lnTo>
                    <a:pt x="122" y="30"/>
                  </a:lnTo>
                  <a:lnTo>
                    <a:pt x="122" y="1"/>
                  </a:lnTo>
                  <a:close/>
                </a:path>
              </a:pathLst>
            </a:custGeom>
            <a:solidFill>
              <a:srgbClr val="FFD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9928;p118"/>
            <p:cNvSpPr/>
            <p:nvPr/>
          </p:nvSpPr>
          <p:spPr>
            <a:xfrm>
              <a:off x="1030975" y="2701425"/>
              <a:ext cx="6100" cy="10625"/>
            </a:xfrm>
            <a:custGeom>
              <a:avLst/>
              <a:gdLst/>
              <a:ahLst/>
              <a:cxnLst/>
              <a:rect l="l" t="t" r="r" b="b"/>
              <a:pathLst>
                <a:path w="244" h="425" extrusionOk="0">
                  <a:moveTo>
                    <a:pt x="90" y="0"/>
                  </a:moveTo>
                  <a:lnTo>
                    <a:pt x="30" y="61"/>
                  </a:lnTo>
                  <a:lnTo>
                    <a:pt x="1" y="93"/>
                  </a:lnTo>
                  <a:lnTo>
                    <a:pt x="1" y="122"/>
                  </a:lnTo>
                  <a:lnTo>
                    <a:pt x="243" y="425"/>
                  </a:lnTo>
                  <a:lnTo>
                    <a:pt x="212" y="32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FFD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9929;p118"/>
            <p:cNvSpPr/>
            <p:nvPr/>
          </p:nvSpPr>
          <p:spPr>
            <a:xfrm>
              <a:off x="1030975" y="2702950"/>
              <a:ext cx="750" cy="800"/>
            </a:xfrm>
            <a:custGeom>
              <a:avLst/>
              <a:gdLst/>
              <a:ahLst/>
              <a:cxnLst/>
              <a:rect l="l" t="t" r="r" b="b"/>
              <a:pathLst>
                <a:path w="30" h="32" extrusionOk="0">
                  <a:moveTo>
                    <a:pt x="1" y="32"/>
                  </a:moveTo>
                  <a:lnTo>
                    <a:pt x="30" y="0"/>
                  </a:lnTo>
                  <a:close/>
                </a:path>
              </a:pathLst>
            </a:custGeom>
            <a:solidFill>
              <a:srgbClr val="FFD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9930;p118"/>
            <p:cNvSpPr/>
            <p:nvPr/>
          </p:nvSpPr>
          <p:spPr>
            <a:xfrm>
              <a:off x="1033225" y="2700700"/>
              <a:ext cx="3050" cy="1525"/>
            </a:xfrm>
            <a:custGeom>
              <a:avLst/>
              <a:gdLst/>
              <a:ahLst/>
              <a:cxnLst/>
              <a:rect l="l" t="t" r="r" b="b"/>
              <a:pathLst>
                <a:path w="122" h="61" extrusionOk="0">
                  <a:moveTo>
                    <a:pt x="0" y="0"/>
                  </a:moveTo>
                  <a:lnTo>
                    <a:pt x="0" y="29"/>
                  </a:lnTo>
                  <a:lnTo>
                    <a:pt x="122" y="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9931;p118"/>
            <p:cNvSpPr/>
            <p:nvPr/>
          </p:nvSpPr>
          <p:spPr>
            <a:xfrm>
              <a:off x="1021100" y="2691600"/>
              <a:ext cx="9900" cy="7600"/>
            </a:xfrm>
            <a:custGeom>
              <a:avLst/>
              <a:gdLst/>
              <a:ahLst/>
              <a:cxnLst/>
              <a:rect l="l" t="t" r="r" b="b"/>
              <a:pathLst>
                <a:path w="396" h="304" extrusionOk="0">
                  <a:moveTo>
                    <a:pt x="1" y="1"/>
                  </a:moveTo>
                  <a:lnTo>
                    <a:pt x="275" y="304"/>
                  </a:lnTo>
                  <a:lnTo>
                    <a:pt x="396" y="272"/>
                  </a:lnTo>
                  <a:lnTo>
                    <a:pt x="396" y="183"/>
                  </a:lnTo>
                  <a:lnTo>
                    <a:pt x="396" y="12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D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9932;p118"/>
            <p:cNvSpPr/>
            <p:nvPr/>
          </p:nvSpPr>
          <p:spPr>
            <a:xfrm>
              <a:off x="1030975" y="2694650"/>
              <a:ext cx="2275" cy="3050"/>
            </a:xfrm>
            <a:custGeom>
              <a:avLst/>
              <a:gdLst/>
              <a:ahLst/>
              <a:cxnLst/>
              <a:rect l="l" t="t" r="r" b="b"/>
              <a:pathLst>
                <a:path w="91" h="122" extrusionOk="0">
                  <a:moveTo>
                    <a:pt x="1" y="61"/>
                  </a:moveTo>
                  <a:lnTo>
                    <a:pt x="1" y="0"/>
                  </a:lnTo>
                  <a:lnTo>
                    <a:pt x="90" y="121"/>
                  </a:lnTo>
                  <a:lnTo>
                    <a:pt x="90" y="12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D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9933;p118"/>
            <p:cNvSpPr/>
            <p:nvPr/>
          </p:nvSpPr>
          <p:spPr>
            <a:xfrm>
              <a:off x="1034725" y="2699175"/>
              <a:ext cx="1550" cy="3050"/>
            </a:xfrm>
            <a:custGeom>
              <a:avLst/>
              <a:gdLst/>
              <a:ahLst/>
              <a:cxnLst/>
              <a:rect l="l" t="t" r="r" b="b"/>
              <a:pathLst>
                <a:path w="62" h="122" extrusionOk="0">
                  <a:moveTo>
                    <a:pt x="62" y="122"/>
                  </a:moveTo>
                  <a:lnTo>
                    <a:pt x="62" y="122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D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9934;p118"/>
            <p:cNvSpPr/>
            <p:nvPr/>
          </p:nvSpPr>
          <p:spPr>
            <a:xfrm>
              <a:off x="1027950" y="2698400"/>
              <a:ext cx="3050" cy="800"/>
            </a:xfrm>
            <a:custGeom>
              <a:avLst/>
              <a:gdLst/>
              <a:ahLst/>
              <a:cxnLst/>
              <a:rect l="l" t="t" r="r" b="b"/>
              <a:pathLst>
                <a:path w="122" h="32" extrusionOk="0">
                  <a:moveTo>
                    <a:pt x="122" y="0"/>
                  </a:moveTo>
                  <a:lnTo>
                    <a:pt x="1" y="32"/>
                  </a:lnTo>
                  <a:lnTo>
                    <a:pt x="1" y="32"/>
                  </a:lnTo>
                  <a:close/>
                </a:path>
              </a:pathLst>
            </a:custGeom>
            <a:solidFill>
              <a:srgbClr val="FFD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9935;p118"/>
            <p:cNvSpPr/>
            <p:nvPr/>
          </p:nvSpPr>
          <p:spPr>
            <a:xfrm>
              <a:off x="1033225" y="26976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9936;p118"/>
            <p:cNvSpPr/>
            <p:nvPr/>
          </p:nvSpPr>
          <p:spPr>
            <a:xfrm>
              <a:off x="1030975" y="2696150"/>
              <a:ext cx="25" cy="2275"/>
            </a:xfrm>
            <a:custGeom>
              <a:avLst/>
              <a:gdLst/>
              <a:ahLst/>
              <a:cxnLst/>
              <a:rect l="l" t="t" r="r" b="b"/>
              <a:pathLst>
                <a:path w="1" h="91" extrusionOk="0">
                  <a:moveTo>
                    <a:pt x="1" y="1"/>
                  </a:moveTo>
                  <a:lnTo>
                    <a:pt x="1" y="90"/>
                  </a:lnTo>
                  <a:lnTo>
                    <a:pt x="1" y="90"/>
                  </a:lnTo>
                  <a:close/>
                </a:path>
              </a:pathLst>
            </a:custGeom>
            <a:solidFill>
              <a:srgbClr val="FFD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9937;p118"/>
            <p:cNvSpPr/>
            <p:nvPr/>
          </p:nvSpPr>
          <p:spPr>
            <a:xfrm>
              <a:off x="1030975" y="2694650"/>
              <a:ext cx="2275" cy="3775"/>
            </a:xfrm>
            <a:custGeom>
              <a:avLst/>
              <a:gdLst/>
              <a:ahLst/>
              <a:cxnLst/>
              <a:rect l="l" t="t" r="r" b="b"/>
              <a:pathLst>
                <a:path w="91" h="151" extrusionOk="0">
                  <a:moveTo>
                    <a:pt x="1" y="0"/>
                  </a:moveTo>
                  <a:lnTo>
                    <a:pt x="1" y="61"/>
                  </a:lnTo>
                  <a:lnTo>
                    <a:pt x="1" y="150"/>
                  </a:lnTo>
                  <a:lnTo>
                    <a:pt x="90" y="12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D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9938;p118"/>
            <p:cNvSpPr/>
            <p:nvPr/>
          </p:nvSpPr>
          <p:spPr>
            <a:xfrm>
              <a:off x="1030975" y="2698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D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9939;p118"/>
            <p:cNvSpPr/>
            <p:nvPr/>
          </p:nvSpPr>
          <p:spPr>
            <a:xfrm>
              <a:off x="1033225" y="2699175"/>
              <a:ext cx="3050" cy="3050"/>
            </a:xfrm>
            <a:custGeom>
              <a:avLst/>
              <a:gdLst/>
              <a:ahLst/>
              <a:cxnLst/>
              <a:rect l="l" t="t" r="r" b="b"/>
              <a:pathLst>
                <a:path w="122" h="122" extrusionOk="0">
                  <a:moveTo>
                    <a:pt x="61" y="1"/>
                  </a:moveTo>
                  <a:lnTo>
                    <a:pt x="0" y="61"/>
                  </a:lnTo>
                  <a:lnTo>
                    <a:pt x="122" y="122"/>
                  </a:lnTo>
                  <a:lnTo>
                    <a:pt x="122" y="122"/>
                  </a:lnTo>
                  <a:lnTo>
                    <a:pt x="61" y="1"/>
                  </a:lnTo>
                  <a:close/>
                </a:path>
              </a:pathLst>
            </a:custGeom>
            <a:solidFill>
              <a:srgbClr val="FFD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9940;p118"/>
            <p:cNvSpPr/>
            <p:nvPr/>
          </p:nvSpPr>
          <p:spPr>
            <a:xfrm>
              <a:off x="1030975" y="2697675"/>
              <a:ext cx="2275" cy="750"/>
            </a:xfrm>
            <a:custGeom>
              <a:avLst/>
              <a:gdLst/>
              <a:ahLst/>
              <a:cxnLst/>
              <a:rect l="l" t="t" r="r" b="b"/>
              <a:pathLst>
                <a:path w="91" h="30" extrusionOk="0">
                  <a:moveTo>
                    <a:pt x="1" y="29"/>
                  </a:moveTo>
                  <a:lnTo>
                    <a:pt x="90" y="0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FFD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9941;p118"/>
            <p:cNvSpPr/>
            <p:nvPr/>
          </p:nvSpPr>
          <p:spPr>
            <a:xfrm>
              <a:off x="1021900" y="2699175"/>
              <a:ext cx="9100" cy="8325"/>
            </a:xfrm>
            <a:custGeom>
              <a:avLst/>
              <a:gdLst/>
              <a:ahLst/>
              <a:cxnLst/>
              <a:rect l="l" t="t" r="r" b="b"/>
              <a:pathLst>
                <a:path w="364" h="333" extrusionOk="0">
                  <a:moveTo>
                    <a:pt x="243" y="1"/>
                  </a:moveTo>
                  <a:lnTo>
                    <a:pt x="0" y="333"/>
                  </a:lnTo>
                  <a:lnTo>
                    <a:pt x="364" y="212"/>
                  </a:lnTo>
                  <a:lnTo>
                    <a:pt x="364" y="61"/>
                  </a:lnTo>
                  <a:lnTo>
                    <a:pt x="243" y="1"/>
                  </a:lnTo>
                  <a:close/>
                </a:path>
              </a:pathLst>
            </a:custGeom>
            <a:solidFill>
              <a:srgbClr val="FFD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9942;p118"/>
            <p:cNvSpPr/>
            <p:nvPr/>
          </p:nvSpPr>
          <p:spPr>
            <a:xfrm>
              <a:off x="1034725" y="2696875"/>
              <a:ext cx="1550" cy="2325"/>
            </a:xfrm>
            <a:custGeom>
              <a:avLst/>
              <a:gdLst/>
              <a:ahLst/>
              <a:cxnLst/>
              <a:rect l="l" t="t" r="r" b="b"/>
              <a:pathLst>
                <a:path w="62" h="93" extrusionOk="0">
                  <a:moveTo>
                    <a:pt x="1" y="93"/>
                  </a:moveTo>
                  <a:lnTo>
                    <a:pt x="62" y="1"/>
                  </a:lnTo>
                  <a:lnTo>
                    <a:pt x="62" y="1"/>
                  </a:lnTo>
                  <a:close/>
                </a:path>
              </a:pathLst>
            </a:custGeom>
            <a:solidFill>
              <a:srgbClr val="FFD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9943;p118"/>
            <p:cNvSpPr/>
            <p:nvPr/>
          </p:nvSpPr>
          <p:spPr>
            <a:xfrm>
              <a:off x="1033225" y="2696875"/>
              <a:ext cx="3050" cy="2325"/>
            </a:xfrm>
            <a:custGeom>
              <a:avLst/>
              <a:gdLst/>
              <a:ahLst/>
              <a:cxnLst/>
              <a:rect l="l" t="t" r="r" b="b"/>
              <a:pathLst>
                <a:path w="122" h="93" extrusionOk="0">
                  <a:moveTo>
                    <a:pt x="122" y="1"/>
                  </a:moveTo>
                  <a:lnTo>
                    <a:pt x="0" y="32"/>
                  </a:lnTo>
                  <a:lnTo>
                    <a:pt x="61" y="93"/>
                  </a:lnTo>
                  <a:lnTo>
                    <a:pt x="122" y="1"/>
                  </a:lnTo>
                  <a:close/>
                </a:path>
              </a:pathLst>
            </a:custGeom>
            <a:solidFill>
              <a:srgbClr val="FFD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9944;p118"/>
            <p:cNvSpPr/>
            <p:nvPr/>
          </p:nvSpPr>
          <p:spPr>
            <a:xfrm>
              <a:off x="1030975" y="2700700"/>
              <a:ext cx="25" cy="3775"/>
            </a:xfrm>
            <a:custGeom>
              <a:avLst/>
              <a:gdLst/>
              <a:ahLst/>
              <a:cxnLst/>
              <a:rect l="l" t="t" r="r" b="b"/>
              <a:pathLst>
                <a:path w="1" h="151" extrusionOk="0">
                  <a:moveTo>
                    <a:pt x="1" y="0"/>
                  </a:moveTo>
                  <a:lnTo>
                    <a:pt x="1" y="0"/>
                  </a:lnTo>
                  <a:lnTo>
                    <a:pt x="1" y="151"/>
                  </a:lnTo>
                  <a:lnTo>
                    <a:pt x="1" y="122"/>
                  </a:lnTo>
                  <a:close/>
                </a:path>
              </a:pathLst>
            </a:custGeom>
            <a:solidFill>
              <a:srgbClr val="FFD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9945;p118"/>
            <p:cNvSpPr/>
            <p:nvPr/>
          </p:nvSpPr>
          <p:spPr>
            <a:xfrm>
              <a:off x="1031700" y="2700700"/>
              <a:ext cx="1550" cy="2275"/>
            </a:xfrm>
            <a:custGeom>
              <a:avLst/>
              <a:gdLst/>
              <a:ahLst/>
              <a:cxnLst/>
              <a:rect l="l" t="t" r="r" b="b"/>
              <a:pathLst>
                <a:path w="62" h="91" extrusionOk="0">
                  <a:moveTo>
                    <a:pt x="61" y="0"/>
                  </a:moveTo>
                  <a:lnTo>
                    <a:pt x="1" y="90"/>
                  </a:lnTo>
                  <a:lnTo>
                    <a:pt x="61" y="29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rgbClr val="FFD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9946;p118"/>
            <p:cNvSpPr/>
            <p:nvPr/>
          </p:nvSpPr>
          <p:spPr>
            <a:xfrm>
              <a:off x="1030975" y="2700700"/>
              <a:ext cx="2275" cy="3050"/>
            </a:xfrm>
            <a:custGeom>
              <a:avLst/>
              <a:gdLst/>
              <a:ahLst/>
              <a:cxnLst/>
              <a:rect l="l" t="t" r="r" b="b"/>
              <a:pathLst>
                <a:path w="91" h="122" extrusionOk="0">
                  <a:moveTo>
                    <a:pt x="1" y="0"/>
                  </a:moveTo>
                  <a:lnTo>
                    <a:pt x="1" y="122"/>
                  </a:lnTo>
                  <a:lnTo>
                    <a:pt x="30" y="90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FFD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9947;p118"/>
            <p:cNvSpPr/>
            <p:nvPr/>
          </p:nvSpPr>
          <p:spPr>
            <a:xfrm>
              <a:off x="1033225" y="2700700"/>
              <a:ext cx="25" cy="750"/>
            </a:xfrm>
            <a:custGeom>
              <a:avLst/>
              <a:gdLst/>
              <a:ahLst/>
              <a:cxnLst/>
              <a:rect l="l" t="t" r="r" b="b"/>
              <a:pathLst>
                <a:path w="1" h="30" extrusionOk="0">
                  <a:moveTo>
                    <a:pt x="0" y="0"/>
                  </a:moveTo>
                  <a:lnTo>
                    <a:pt x="0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D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9948;p118"/>
            <p:cNvSpPr/>
            <p:nvPr/>
          </p:nvSpPr>
          <p:spPr>
            <a:xfrm>
              <a:off x="1031700" y="2700700"/>
              <a:ext cx="1550" cy="25"/>
            </a:xfrm>
            <a:custGeom>
              <a:avLst/>
              <a:gdLst/>
              <a:ahLst/>
              <a:cxnLst/>
              <a:rect l="l" t="t" r="r" b="b"/>
              <a:pathLst>
                <a:path w="62" h="1" extrusionOk="0">
                  <a:moveTo>
                    <a:pt x="61" y="0"/>
                  </a:moveTo>
                  <a:lnTo>
                    <a:pt x="6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D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9949;p118"/>
            <p:cNvSpPr/>
            <p:nvPr/>
          </p:nvSpPr>
          <p:spPr>
            <a:xfrm>
              <a:off x="1027950" y="2699175"/>
              <a:ext cx="3050" cy="1550"/>
            </a:xfrm>
            <a:custGeom>
              <a:avLst/>
              <a:gdLst/>
              <a:ahLst/>
              <a:cxnLst/>
              <a:rect l="l" t="t" r="r" b="b"/>
              <a:pathLst>
                <a:path w="122" h="62" extrusionOk="0">
                  <a:moveTo>
                    <a:pt x="122" y="6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D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9950;p118"/>
            <p:cNvSpPr/>
            <p:nvPr/>
          </p:nvSpPr>
          <p:spPr>
            <a:xfrm>
              <a:off x="1034000" y="2699175"/>
              <a:ext cx="750" cy="25"/>
            </a:xfrm>
            <a:custGeom>
              <a:avLst/>
              <a:gdLst/>
              <a:ahLst/>
              <a:cxnLst/>
              <a:rect l="l" t="t" r="r" b="b"/>
              <a:pathLst>
                <a:path w="30" h="1" extrusionOk="0">
                  <a:moveTo>
                    <a:pt x="1" y="1"/>
                  </a:moveTo>
                  <a:lnTo>
                    <a:pt x="30" y="1"/>
                  </a:lnTo>
                  <a:lnTo>
                    <a:pt x="30" y="1"/>
                  </a:lnTo>
                  <a:lnTo>
                    <a:pt x="30" y="1"/>
                  </a:lnTo>
                  <a:close/>
                </a:path>
              </a:pathLst>
            </a:custGeom>
            <a:solidFill>
              <a:srgbClr val="FFD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9951;p118"/>
            <p:cNvSpPr/>
            <p:nvPr/>
          </p:nvSpPr>
          <p:spPr>
            <a:xfrm>
              <a:off x="1027950" y="2698400"/>
              <a:ext cx="3050" cy="2325"/>
            </a:xfrm>
            <a:custGeom>
              <a:avLst/>
              <a:gdLst/>
              <a:ahLst/>
              <a:cxnLst/>
              <a:rect l="l" t="t" r="r" b="b"/>
              <a:pathLst>
                <a:path w="122" h="93" extrusionOk="0">
                  <a:moveTo>
                    <a:pt x="122" y="0"/>
                  </a:moveTo>
                  <a:lnTo>
                    <a:pt x="1" y="32"/>
                  </a:lnTo>
                  <a:lnTo>
                    <a:pt x="122" y="92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rgbClr val="FFD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9952;p118"/>
            <p:cNvSpPr/>
            <p:nvPr/>
          </p:nvSpPr>
          <p:spPr>
            <a:xfrm>
              <a:off x="1033225" y="2697675"/>
              <a:ext cx="1525" cy="1525"/>
            </a:xfrm>
            <a:custGeom>
              <a:avLst/>
              <a:gdLst/>
              <a:ahLst/>
              <a:cxnLst/>
              <a:rect l="l" t="t" r="r" b="b"/>
              <a:pathLst>
                <a:path w="61" h="61" extrusionOk="0">
                  <a:moveTo>
                    <a:pt x="0" y="0"/>
                  </a:moveTo>
                  <a:lnTo>
                    <a:pt x="32" y="61"/>
                  </a:lnTo>
                  <a:lnTo>
                    <a:pt x="61" y="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9953;p118"/>
            <p:cNvSpPr/>
            <p:nvPr/>
          </p:nvSpPr>
          <p:spPr>
            <a:xfrm>
              <a:off x="1030975" y="27007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D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9954;p118"/>
            <p:cNvSpPr/>
            <p:nvPr/>
          </p:nvSpPr>
          <p:spPr>
            <a:xfrm>
              <a:off x="1030975" y="2700700"/>
              <a:ext cx="750" cy="25"/>
            </a:xfrm>
            <a:custGeom>
              <a:avLst/>
              <a:gdLst/>
              <a:ahLst/>
              <a:cxnLst/>
              <a:rect l="l" t="t" r="r" b="b"/>
              <a:pathLst>
                <a:path w="30" h="1" extrusionOk="0">
                  <a:moveTo>
                    <a:pt x="1" y="0"/>
                  </a:moveTo>
                  <a:lnTo>
                    <a:pt x="1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FFD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9955;p118"/>
            <p:cNvSpPr/>
            <p:nvPr/>
          </p:nvSpPr>
          <p:spPr>
            <a:xfrm>
              <a:off x="1033225" y="2699175"/>
              <a:ext cx="1525" cy="1550"/>
            </a:xfrm>
            <a:custGeom>
              <a:avLst/>
              <a:gdLst/>
              <a:ahLst/>
              <a:cxnLst/>
              <a:rect l="l" t="t" r="r" b="b"/>
              <a:pathLst>
                <a:path w="61" h="62" extrusionOk="0">
                  <a:moveTo>
                    <a:pt x="32" y="1"/>
                  </a:moveTo>
                  <a:lnTo>
                    <a:pt x="0" y="61"/>
                  </a:lnTo>
                  <a:lnTo>
                    <a:pt x="61" y="1"/>
                  </a:lnTo>
                  <a:close/>
                </a:path>
              </a:pathLst>
            </a:custGeom>
            <a:solidFill>
              <a:srgbClr val="FFD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9956;p118"/>
            <p:cNvSpPr/>
            <p:nvPr/>
          </p:nvSpPr>
          <p:spPr>
            <a:xfrm>
              <a:off x="1030975" y="2698400"/>
              <a:ext cx="25" cy="2325"/>
            </a:xfrm>
            <a:custGeom>
              <a:avLst/>
              <a:gdLst/>
              <a:ahLst/>
              <a:cxnLst/>
              <a:rect l="l" t="t" r="r" b="b"/>
              <a:pathLst>
                <a:path w="1" h="93" extrusionOk="0">
                  <a:moveTo>
                    <a:pt x="1" y="0"/>
                  </a:moveTo>
                  <a:lnTo>
                    <a:pt x="1" y="0"/>
                  </a:lnTo>
                  <a:lnTo>
                    <a:pt x="1" y="92"/>
                  </a:lnTo>
                  <a:lnTo>
                    <a:pt x="1" y="92"/>
                  </a:lnTo>
                  <a:close/>
                </a:path>
              </a:pathLst>
            </a:custGeom>
            <a:solidFill>
              <a:srgbClr val="FFD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9957;p118"/>
            <p:cNvSpPr/>
            <p:nvPr/>
          </p:nvSpPr>
          <p:spPr>
            <a:xfrm>
              <a:off x="1030975" y="2697675"/>
              <a:ext cx="3050" cy="3050"/>
            </a:xfrm>
            <a:custGeom>
              <a:avLst/>
              <a:gdLst/>
              <a:ahLst/>
              <a:cxnLst/>
              <a:rect l="l" t="t" r="r" b="b"/>
              <a:pathLst>
                <a:path w="122" h="122" extrusionOk="0">
                  <a:moveTo>
                    <a:pt x="90" y="0"/>
                  </a:moveTo>
                  <a:lnTo>
                    <a:pt x="1" y="29"/>
                  </a:lnTo>
                  <a:lnTo>
                    <a:pt x="1" y="121"/>
                  </a:lnTo>
                  <a:lnTo>
                    <a:pt x="90" y="121"/>
                  </a:lnTo>
                  <a:lnTo>
                    <a:pt x="122" y="61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FFD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3" name="Google Shape;9958;p118"/>
          <p:cNvGrpSpPr/>
          <p:nvPr/>
        </p:nvGrpSpPr>
        <p:grpSpPr>
          <a:xfrm flipH="1">
            <a:off x="9531607" y="1907707"/>
            <a:ext cx="276578" cy="280099"/>
            <a:chOff x="805325" y="3230750"/>
            <a:chExt cx="369550" cy="369575"/>
          </a:xfrm>
          <a:effectLst>
            <a:glow rad="38100">
              <a:schemeClr val="accent1">
                <a:alpha val="0"/>
              </a:schemeClr>
            </a:glow>
            <a:outerShdw dir="5400000" algn="ctr" rotWithShape="0">
              <a:schemeClr val="bg1">
                <a:alpha val="0"/>
              </a:schemeClr>
            </a:outerShdw>
            <a:reflection endPos="0" dist="50800" dir="5400000" sy="-100000" algn="bl" rotWithShape="0"/>
          </a:effectLst>
        </p:grpSpPr>
        <p:sp>
          <p:nvSpPr>
            <p:cNvPr id="274" name="Google Shape;9959;p118"/>
            <p:cNvSpPr/>
            <p:nvPr/>
          </p:nvSpPr>
          <p:spPr>
            <a:xfrm>
              <a:off x="805325" y="3230750"/>
              <a:ext cx="369550" cy="369575"/>
            </a:xfrm>
            <a:custGeom>
              <a:avLst/>
              <a:gdLst/>
              <a:ahLst/>
              <a:cxnLst/>
              <a:rect l="l" t="t" r="r" b="b"/>
              <a:pathLst>
                <a:path w="14782" h="14783" extrusionOk="0">
                  <a:moveTo>
                    <a:pt x="7391" y="1"/>
                  </a:moveTo>
                  <a:cubicBezTo>
                    <a:pt x="3301" y="1"/>
                    <a:pt x="0" y="3333"/>
                    <a:pt x="0" y="7392"/>
                  </a:cubicBezTo>
                  <a:cubicBezTo>
                    <a:pt x="0" y="11479"/>
                    <a:pt x="3301" y="14782"/>
                    <a:pt x="7391" y="14782"/>
                  </a:cubicBezTo>
                  <a:cubicBezTo>
                    <a:pt x="11479" y="14782"/>
                    <a:pt x="14782" y="11479"/>
                    <a:pt x="14782" y="7392"/>
                  </a:cubicBezTo>
                  <a:cubicBezTo>
                    <a:pt x="14782" y="3333"/>
                    <a:pt x="11479" y="1"/>
                    <a:pt x="73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9960;p118"/>
            <p:cNvSpPr/>
            <p:nvPr/>
          </p:nvSpPr>
          <p:spPr>
            <a:xfrm>
              <a:off x="805325" y="3230750"/>
              <a:ext cx="369550" cy="369575"/>
            </a:xfrm>
            <a:custGeom>
              <a:avLst/>
              <a:gdLst/>
              <a:ahLst/>
              <a:cxnLst/>
              <a:rect l="l" t="t" r="r" b="b"/>
              <a:pathLst>
                <a:path w="14782" h="14783" extrusionOk="0">
                  <a:moveTo>
                    <a:pt x="7391" y="3939"/>
                  </a:moveTo>
                  <a:cubicBezTo>
                    <a:pt x="9298" y="3939"/>
                    <a:pt x="10844" y="5482"/>
                    <a:pt x="10844" y="7392"/>
                  </a:cubicBezTo>
                  <a:cubicBezTo>
                    <a:pt x="10844" y="9330"/>
                    <a:pt x="9298" y="10874"/>
                    <a:pt x="7391" y="10874"/>
                  </a:cubicBezTo>
                  <a:cubicBezTo>
                    <a:pt x="5482" y="10874"/>
                    <a:pt x="3907" y="9330"/>
                    <a:pt x="3907" y="7392"/>
                  </a:cubicBezTo>
                  <a:cubicBezTo>
                    <a:pt x="3907" y="5482"/>
                    <a:pt x="5482" y="3939"/>
                    <a:pt x="7391" y="3939"/>
                  </a:cubicBezTo>
                  <a:close/>
                  <a:moveTo>
                    <a:pt x="7391" y="1"/>
                  </a:moveTo>
                  <a:cubicBezTo>
                    <a:pt x="3301" y="1"/>
                    <a:pt x="0" y="3333"/>
                    <a:pt x="0" y="7392"/>
                  </a:cubicBezTo>
                  <a:cubicBezTo>
                    <a:pt x="0" y="11479"/>
                    <a:pt x="3301" y="14782"/>
                    <a:pt x="7391" y="14782"/>
                  </a:cubicBezTo>
                  <a:cubicBezTo>
                    <a:pt x="11479" y="14782"/>
                    <a:pt x="14782" y="11479"/>
                    <a:pt x="14782" y="7392"/>
                  </a:cubicBezTo>
                  <a:cubicBezTo>
                    <a:pt x="14782" y="3333"/>
                    <a:pt x="11479" y="1"/>
                    <a:pt x="73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9961;p118"/>
            <p:cNvSpPr/>
            <p:nvPr/>
          </p:nvSpPr>
          <p:spPr>
            <a:xfrm>
              <a:off x="902975" y="3329200"/>
              <a:ext cx="173475" cy="173400"/>
            </a:xfrm>
            <a:custGeom>
              <a:avLst/>
              <a:gdLst/>
              <a:ahLst/>
              <a:cxnLst/>
              <a:rect l="l" t="t" r="r" b="b"/>
              <a:pathLst>
                <a:path w="6939" h="6936" extrusionOk="0">
                  <a:moveTo>
                    <a:pt x="3485" y="1"/>
                  </a:moveTo>
                  <a:cubicBezTo>
                    <a:pt x="1576" y="1"/>
                    <a:pt x="1" y="1544"/>
                    <a:pt x="1" y="3454"/>
                  </a:cubicBezTo>
                  <a:cubicBezTo>
                    <a:pt x="1" y="5392"/>
                    <a:pt x="1576" y="6936"/>
                    <a:pt x="3485" y="6936"/>
                  </a:cubicBezTo>
                  <a:cubicBezTo>
                    <a:pt x="5392" y="6936"/>
                    <a:pt x="6938" y="5392"/>
                    <a:pt x="6938" y="3454"/>
                  </a:cubicBezTo>
                  <a:cubicBezTo>
                    <a:pt x="6938" y="1544"/>
                    <a:pt x="5392" y="1"/>
                    <a:pt x="3485" y="1"/>
                  </a:cubicBezTo>
                  <a:close/>
                </a:path>
              </a:pathLst>
            </a:custGeom>
            <a:solidFill>
              <a:srgbClr val="FF66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7" name="Google Shape;9962;p118"/>
          <p:cNvGrpSpPr/>
          <p:nvPr/>
        </p:nvGrpSpPr>
        <p:grpSpPr>
          <a:xfrm flipH="1">
            <a:off x="8995811" y="2442028"/>
            <a:ext cx="276578" cy="280647"/>
            <a:chOff x="3908525" y="2131250"/>
            <a:chExt cx="369550" cy="370300"/>
          </a:xfrm>
          <a:effectLst>
            <a:glow rad="38100">
              <a:schemeClr val="accent1">
                <a:alpha val="0"/>
              </a:schemeClr>
            </a:glow>
            <a:outerShdw dir="5400000" algn="ctr" rotWithShape="0">
              <a:schemeClr val="bg1">
                <a:alpha val="0"/>
              </a:schemeClr>
            </a:outerShdw>
            <a:reflection endPos="0" dist="50800" dir="5400000" sy="-100000" algn="bl" rotWithShape="0"/>
          </a:effectLst>
        </p:grpSpPr>
        <p:sp>
          <p:nvSpPr>
            <p:cNvPr id="278" name="Google Shape;9963;p118"/>
            <p:cNvSpPr/>
            <p:nvPr/>
          </p:nvSpPr>
          <p:spPr>
            <a:xfrm>
              <a:off x="3908525" y="2166100"/>
              <a:ext cx="77250" cy="300600"/>
            </a:xfrm>
            <a:custGeom>
              <a:avLst/>
              <a:gdLst/>
              <a:ahLst/>
              <a:cxnLst/>
              <a:rect l="l" t="t" r="r" b="b"/>
              <a:pathLst>
                <a:path w="3090" h="12024" extrusionOk="0">
                  <a:moveTo>
                    <a:pt x="3090" y="0"/>
                  </a:moveTo>
                  <a:cubicBezTo>
                    <a:pt x="1212" y="1333"/>
                    <a:pt x="0" y="3543"/>
                    <a:pt x="0" y="5997"/>
                  </a:cubicBezTo>
                  <a:cubicBezTo>
                    <a:pt x="0" y="8481"/>
                    <a:pt x="1212" y="10691"/>
                    <a:pt x="3090" y="12024"/>
                  </a:cubicBezTo>
                  <a:lnTo>
                    <a:pt x="3090" y="0"/>
                  </a:lnTo>
                  <a:close/>
                </a:path>
              </a:pathLst>
            </a:custGeom>
            <a:solidFill>
              <a:srgbClr val="FF66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9964;p118"/>
            <p:cNvSpPr/>
            <p:nvPr/>
          </p:nvSpPr>
          <p:spPr>
            <a:xfrm>
              <a:off x="4200025" y="2166100"/>
              <a:ext cx="78050" cy="300600"/>
            </a:xfrm>
            <a:custGeom>
              <a:avLst/>
              <a:gdLst/>
              <a:ahLst/>
              <a:cxnLst/>
              <a:rect l="l" t="t" r="r" b="b"/>
              <a:pathLst>
                <a:path w="3122" h="12024" extrusionOk="0">
                  <a:moveTo>
                    <a:pt x="1" y="0"/>
                  </a:moveTo>
                  <a:lnTo>
                    <a:pt x="1" y="12024"/>
                  </a:lnTo>
                  <a:cubicBezTo>
                    <a:pt x="1879" y="10691"/>
                    <a:pt x="3122" y="8510"/>
                    <a:pt x="3122" y="5997"/>
                  </a:cubicBezTo>
                  <a:cubicBezTo>
                    <a:pt x="3122" y="3514"/>
                    <a:pt x="1879" y="1333"/>
                    <a:pt x="1" y="0"/>
                  </a:cubicBezTo>
                  <a:close/>
                </a:path>
              </a:pathLst>
            </a:custGeom>
            <a:solidFill>
              <a:srgbClr val="FF66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9965;p118"/>
            <p:cNvSpPr/>
            <p:nvPr/>
          </p:nvSpPr>
          <p:spPr>
            <a:xfrm>
              <a:off x="3985750" y="2131250"/>
              <a:ext cx="214300" cy="370300"/>
            </a:xfrm>
            <a:custGeom>
              <a:avLst/>
              <a:gdLst/>
              <a:ahLst/>
              <a:cxnLst/>
              <a:rect l="l" t="t" r="r" b="b"/>
              <a:pathLst>
                <a:path w="8572" h="14812" extrusionOk="0">
                  <a:moveTo>
                    <a:pt x="4210" y="3543"/>
                  </a:moveTo>
                  <a:lnTo>
                    <a:pt x="4968" y="4847"/>
                  </a:lnTo>
                  <a:lnTo>
                    <a:pt x="5603" y="4573"/>
                  </a:lnTo>
                  <a:lnTo>
                    <a:pt x="5603" y="4573"/>
                  </a:lnTo>
                  <a:lnTo>
                    <a:pt x="5300" y="6694"/>
                  </a:lnTo>
                  <a:lnTo>
                    <a:pt x="5300" y="6694"/>
                  </a:lnTo>
                  <a:lnTo>
                    <a:pt x="6241" y="5785"/>
                  </a:lnTo>
                  <a:lnTo>
                    <a:pt x="6451" y="6330"/>
                  </a:lnTo>
                  <a:lnTo>
                    <a:pt x="7452" y="6148"/>
                  </a:lnTo>
                  <a:lnTo>
                    <a:pt x="7452" y="6148"/>
                  </a:lnTo>
                  <a:lnTo>
                    <a:pt x="7149" y="7299"/>
                  </a:lnTo>
                  <a:lnTo>
                    <a:pt x="7602" y="7391"/>
                  </a:lnTo>
                  <a:lnTo>
                    <a:pt x="5906" y="8996"/>
                  </a:lnTo>
                  <a:lnTo>
                    <a:pt x="6119" y="9601"/>
                  </a:lnTo>
                  <a:lnTo>
                    <a:pt x="6119" y="9601"/>
                  </a:lnTo>
                  <a:lnTo>
                    <a:pt x="4331" y="9209"/>
                  </a:lnTo>
                  <a:lnTo>
                    <a:pt x="4331" y="11176"/>
                  </a:lnTo>
                  <a:lnTo>
                    <a:pt x="3999" y="11176"/>
                  </a:lnTo>
                  <a:lnTo>
                    <a:pt x="3999" y="9269"/>
                  </a:lnTo>
                  <a:lnTo>
                    <a:pt x="2271" y="9480"/>
                  </a:lnTo>
                  <a:lnTo>
                    <a:pt x="2271" y="9480"/>
                  </a:lnTo>
                  <a:lnTo>
                    <a:pt x="2514" y="8874"/>
                  </a:lnTo>
                  <a:lnTo>
                    <a:pt x="849" y="7391"/>
                  </a:lnTo>
                  <a:lnTo>
                    <a:pt x="1363" y="7178"/>
                  </a:lnTo>
                  <a:lnTo>
                    <a:pt x="1031" y="6088"/>
                  </a:lnTo>
                  <a:lnTo>
                    <a:pt x="2061" y="6301"/>
                  </a:lnTo>
                  <a:lnTo>
                    <a:pt x="2150" y="5695"/>
                  </a:lnTo>
                  <a:lnTo>
                    <a:pt x="3120" y="6694"/>
                  </a:lnTo>
                  <a:lnTo>
                    <a:pt x="2756" y="4484"/>
                  </a:lnTo>
                  <a:lnTo>
                    <a:pt x="2756" y="4484"/>
                  </a:lnTo>
                  <a:lnTo>
                    <a:pt x="3483" y="4876"/>
                  </a:lnTo>
                  <a:lnTo>
                    <a:pt x="4210" y="3543"/>
                  </a:lnTo>
                  <a:close/>
                  <a:moveTo>
                    <a:pt x="4302" y="1"/>
                  </a:moveTo>
                  <a:cubicBezTo>
                    <a:pt x="2695" y="1"/>
                    <a:pt x="1212" y="514"/>
                    <a:pt x="1" y="1394"/>
                  </a:cubicBezTo>
                  <a:lnTo>
                    <a:pt x="1" y="13418"/>
                  </a:lnTo>
                  <a:cubicBezTo>
                    <a:pt x="1212" y="14297"/>
                    <a:pt x="2695" y="14811"/>
                    <a:pt x="4302" y="14811"/>
                  </a:cubicBezTo>
                  <a:cubicBezTo>
                    <a:pt x="5877" y="14811"/>
                    <a:pt x="7360" y="14297"/>
                    <a:pt x="8572" y="13418"/>
                  </a:cubicBezTo>
                  <a:lnTo>
                    <a:pt x="8572" y="1394"/>
                  </a:lnTo>
                  <a:cubicBezTo>
                    <a:pt x="7360" y="514"/>
                    <a:pt x="5877" y="1"/>
                    <a:pt x="430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9966;p118"/>
            <p:cNvSpPr/>
            <p:nvPr/>
          </p:nvSpPr>
          <p:spPr>
            <a:xfrm>
              <a:off x="4006975" y="2219825"/>
              <a:ext cx="168850" cy="190850"/>
            </a:xfrm>
            <a:custGeom>
              <a:avLst/>
              <a:gdLst/>
              <a:ahLst/>
              <a:cxnLst/>
              <a:rect l="l" t="t" r="r" b="b"/>
              <a:pathLst>
                <a:path w="6754" h="7634" extrusionOk="0">
                  <a:moveTo>
                    <a:pt x="3361" y="0"/>
                  </a:moveTo>
                  <a:lnTo>
                    <a:pt x="2634" y="1333"/>
                  </a:lnTo>
                  <a:lnTo>
                    <a:pt x="1907" y="941"/>
                  </a:lnTo>
                  <a:lnTo>
                    <a:pt x="1907" y="941"/>
                  </a:lnTo>
                  <a:lnTo>
                    <a:pt x="2271" y="3151"/>
                  </a:lnTo>
                  <a:lnTo>
                    <a:pt x="1301" y="2152"/>
                  </a:lnTo>
                  <a:lnTo>
                    <a:pt x="1212" y="2758"/>
                  </a:lnTo>
                  <a:lnTo>
                    <a:pt x="182" y="2545"/>
                  </a:lnTo>
                  <a:lnTo>
                    <a:pt x="514" y="3635"/>
                  </a:lnTo>
                  <a:lnTo>
                    <a:pt x="0" y="3848"/>
                  </a:lnTo>
                  <a:lnTo>
                    <a:pt x="1665" y="5331"/>
                  </a:lnTo>
                  <a:lnTo>
                    <a:pt x="1422" y="5937"/>
                  </a:lnTo>
                  <a:lnTo>
                    <a:pt x="1422" y="5937"/>
                  </a:lnTo>
                  <a:lnTo>
                    <a:pt x="3150" y="5726"/>
                  </a:lnTo>
                  <a:lnTo>
                    <a:pt x="3150" y="7633"/>
                  </a:lnTo>
                  <a:lnTo>
                    <a:pt x="3482" y="7633"/>
                  </a:lnTo>
                  <a:lnTo>
                    <a:pt x="3482" y="5666"/>
                  </a:lnTo>
                  <a:lnTo>
                    <a:pt x="5270" y="6058"/>
                  </a:lnTo>
                  <a:lnTo>
                    <a:pt x="5270" y="6058"/>
                  </a:lnTo>
                  <a:lnTo>
                    <a:pt x="5057" y="5453"/>
                  </a:lnTo>
                  <a:lnTo>
                    <a:pt x="6753" y="3848"/>
                  </a:lnTo>
                  <a:lnTo>
                    <a:pt x="6300" y="3756"/>
                  </a:lnTo>
                  <a:lnTo>
                    <a:pt x="6603" y="2605"/>
                  </a:lnTo>
                  <a:lnTo>
                    <a:pt x="6603" y="2605"/>
                  </a:lnTo>
                  <a:lnTo>
                    <a:pt x="5602" y="2787"/>
                  </a:lnTo>
                  <a:lnTo>
                    <a:pt x="5392" y="2242"/>
                  </a:lnTo>
                  <a:lnTo>
                    <a:pt x="4451" y="3151"/>
                  </a:lnTo>
                  <a:lnTo>
                    <a:pt x="4451" y="3151"/>
                  </a:lnTo>
                  <a:lnTo>
                    <a:pt x="4754" y="1030"/>
                  </a:lnTo>
                  <a:lnTo>
                    <a:pt x="4754" y="1030"/>
                  </a:lnTo>
                  <a:lnTo>
                    <a:pt x="4119" y="1304"/>
                  </a:lnTo>
                  <a:lnTo>
                    <a:pt x="3361" y="0"/>
                  </a:lnTo>
                  <a:close/>
                </a:path>
              </a:pathLst>
            </a:custGeom>
            <a:solidFill>
              <a:srgbClr val="FF66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6" name="Google Shape;9971;p118"/>
          <p:cNvGrpSpPr/>
          <p:nvPr/>
        </p:nvGrpSpPr>
        <p:grpSpPr>
          <a:xfrm flipH="1">
            <a:off x="11108635" y="1714404"/>
            <a:ext cx="276596" cy="280079"/>
            <a:chOff x="3381475" y="2662050"/>
            <a:chExt cx="369575" cy="369550"/>
          </a:xfrm>
          <a:effectLst>
            <a:glow rad="38100">
              <a:schemeClr val="accent1">
                <a:alpha val="0"/>
              </a:schemeClr>
            </a:glow>
            <a:outerShdw dir="5400000" algn="ctr" rotWithShape="0">
              <a:schemeClr val="bg1">
                <a:alpha val="0"/>
              </a:schemeClr>
            </a:outerShdw>
            <a:reflection endPos="0" dist="50800" dir="5400000" sy="-100000" algn="bl" rotWithShape="0"/>
          </a:effectLst>
        </p:grpSpPr>
        <p:sp>
          <p:nvSpPr>
            <p:cNvPr id="287" name="Google Shape;9972;p118"/>
            <p:cNvSpPr/>
            <p:nvPr/>
          </p:nvSpPr>
          <p:spPr>
            <a:xfrm>
              <a:off x="3568475" y="3031575"/>
              <a:ext cx="12150" cy="25"/>
            </a:xfrm>
            <a:custGeom>
              <a:avLst/>
              <a:gdLst/>
              <a:ahLst/>
              <a:cxnLst/>
              <a:rect l="l" t="t" r="r" b="b"/>
              <a:pathLst>
                <a:path w="486" h="1" extrusionOk="0">
                  <a:moveTo>
                    <a:pt x="183" y="1"/>
                  </a:moveTo>
                  <a:lnTo>
                    <a:pt x="1" y="1"/>
                  </a:lnTo>
                  <a:lnTo>
                    <a:pt x="486" y="1"/>
                  </a:lnTo>
                  <a:lnTo>
                    <a:pt x="486" y="1"/>
                  </a:lnTo>
                  <a:close/>
                </a:path>
              </a:pathLst>
            </a:custGeom>
            <a:solidFill>
              <a:srgbClr val="2E40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9973;p118"/>
            <p:cNvSpPr/>
            <p:nvPr/>
          </p:nvSpPr>
          <p:spPr>
            <a:xfrm>
              <a:off x="3573025" y="3030850"/>
              <a:ext cx="7600" cy="750"/>
            </a:xfrm>
            <a:custGeom>
              <a:avLst/>
              <a:gdLst/>
              <a:ahLst/>
              <a:cxnLst/>
              <a:rect l="l" t="t" r="r" b="b"/>
              <a:pathLst>
                <a:path w="304" h="30" extrusionOk="0">
                  <a:moveTo>
                    <a:pt x="304" y="1"/>
                  </a:moveTo>
                  <a:cubicBezTo>
                    <a:pt x="214" y="30"/>
                    <a:pt x="93" y="30"/>
                    <a:pt x="1" y="30"/>
                  </a:cubicBezTo>
                  <a:lnTo>
                    <a:pt x="304" y="30"/>
                  </a:lnTo>
                  <a:lnTo>
                    <a:pt x="304" y="1"/>
                  </a:lnTo>
                  <a:close/>
                </a:path>
              </a:pathLst>
            </a:custGeom>
            <a:solidFill>
              <a:srgbClr val="FFD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9974;p118"/>
            <p:cNvSpPr/>
            <p:nvPr/>
          </p:nvSpPr>
          <p:spPr>
            <a:xfrm>
              <a:off x="3381475" y="2690100"/>
              <a:ext cx="87075" cy="313525"/>
            </a:xfrm>
            <a:custGeom>
              <a:avLst/>
              <a:gdLst/>
              <a:ahLst/>
              <a:cxnLst/>
              <a:rect l="l" t="t" r="r" b="b"/>
              <a:pathLst>
                <a:path w="3483" h="12541" extrusionOk="0">
                  <a:moveTo>
                    <a:pt x="3483" y="0"/>
                  </a:moveTo>
                  <a:cubicBezTo>
                    <a:pt x="1394" y="1302"/>
                    <a:pt x="1" y="3604"/>
                    <a:pt x="1" y="6269"/>
                  </a:cubicBezTo>
                  <a:cubicBezTo>
                    <a:pt x="1" y="8934"/>
                    <a:pt x="1394" y="11236"/>
                    <a:pt x="3483" y="12540"/>
                  </a:cubicBezTo>
                  <a:lnTo>
                    <a:pt x="3483" y="0"/>
                  </a:lnTo>
                  <a:close/>
                </a:path>
              </a:pathLst>
            </a:custGeom>
            <a:solidFill>
              <a:srgbClr val="63A8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9975;p118"/>
            <p:cNvSpPr/>
            <p:nvPr/>
          </p:nvSpPr>
          <p:spPr>
            <a:xfrm>
              <a:off x="3559400" y="3031575"/>
              <a:ext cx="13650" cy="25"/>
            </a:xfrm>
            <a:custGeom>
              <a:avLst/>
              <a:gdLst/>
              <a:ahLst/>
              <a:cxnLst/>
              <a:rect l="l" t="t" r="r" b="b"/>
              <a:pathLst>
                <a:path w="546" h="1" extrusionOk="0">
                  <a:moveTo>
                    <a:pt x="0" y="1"/>
                  </a:moveTo>
                  <a:lnTo>
                    <a:pt x="153" y="1"/>
                  </a:lnTo>
                  <a:lnTo>
                    <a:pt x="364" y="1"/>
                  </a:lnTo>
                  <a:lnTo>
                    <a:pt x="546" y="1"/>
                  </a:lnTo>
                  <a:close/>
                </a:path>
              </a:pathLst>
            </a:custGeom>
            <a:solidFill>
              <a:srgbClr val="2E40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9976;p118"/>
            <p:cNvSpPr/>
            <p:nvPr/>
          </p:nvSpPr>
          <p:spPr>
            <a:xfrm>
              <a:off x="3670750" y="2694650"/>
              <a:ext cx="80300" cy="304425"/>
            </a:xfrm>
            <a:custGeom>
              <a:avLst/>
              <a:gdLst/>
              <a:ahLst/>
              <a:cxnLst/>
              <a:rect l="l" t="t" r="r" b="b"/>
              <a:pathLst>
                <a:path w="3212" h="12177" extrusionOk="0">
                  <a:moveTo>
                    <a:pt x="0" y="0"/>
                  </a:moveTo>
                  <a:lnTo>
                    <a:pt x="0" y="12176"/>
                  </a:lnTo>
                  <a:cubicBezTo>
                    <a:pt x="1939" y="10844"/>
                    <a:pt x="3211" y="8602"/>
                    <a:pt x="3211" y="6087"/>
                  </a:cubicBezTo>
                  <a:cubicBezTo>
                    <a:pt x="3211" y="3574"/>
                    <a:pt x="1939" y="1333"/>
                    <a:pt x="0" y="0"/>
                  </a:cubicBezTo>
                  <a:close/>
                </a:path>
              </a:pathLst>
            </a:custGeom>
            <a:solidFill>
              <a:srgbClr val="FF66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9977;p118"/>
            <p:cNvSpPr/>
            <p:nvPr/>
          </p:nvSpPr>
          <p:spPr>
            <a:xfrm>
              <a:off x="3468525" y="2662050"/>
              <a:ext cx="202250" cy="369550"/>
            </a:xfrm>
            <a:custGeom>
              <a:avLst/>
              <a:gdLst/>
              <a:ahLst/>
              <a:cxnLst/>
              <a:rect l="l" t="t" r="r" b="b"/>
              <a:pathLst>
                <a:path w="8090" h="14782" extrusionOk="0">
                  <a:moveTo>
                    <a:pt x="3909" y="0"/>
                  </a:moveTo>
                  <a:cubicBezTo>
                    <a:pt x="2484" y="0"/>
                    <a:pt x="1123" y="395"/>
                    <a:pt x="1" y="1122"/>
                  </a:cubicBezTo>
                  <a:lnTo>
                    <a:pt x="1" y="13662"/>
                  </a:lnTo>
                  <a:cubicBezTo>
                    <a:pt x="1062" y="14329"/>
                    <a:pt x="2303" y="14721"/>
                    <a:pt x="3635" y="14782"/>
                  </a:cubicBezTo>
                  <a:lnTo>
                    <a:pt x="4181" y="14782"/>
                  </a:lnTo>
                  <a:cubicBezTo>
                    <a:pt x="4273" y="14782"/>
                    <a:pt x="4394" y="14782"/>
                    <a:pt x="4484" y="14753"/>
                  </a:cubicBezTo>
                  <a:cubicBezTo>
                    <a:pt x="5816" y="14660"/>
                    <a:pt x="7059" y="14207"/>
                    <a:pt x="8089" y="13480"/>
                  </a:cubicBezTo>
                  <a:lnTo>
                    <a:pt x="8089" y="1304"/>
                  </a:lnTo>
                  <a:cubicBezTo>
                    <a:pt x="7059" y="577"/>
                    <a:pt x="5816" y="122"/>
                    <a:pt x="4484" y="32"/>
                  </a:cubicBezTo>
                  <a:cubicBezTo>
                    <a:pt x="4302" y="0"/>
                    <a:pt x="4091" y="0"/>
                    <a:pt x="3909" y="0"/>
                  </a:cubicBezTo>
                  <a:close/>
                </a:path>
              </a:pathLst>
            </a:custGeom>
            <a:solidFill>
              <a:srgbClr val="FFD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3" name="Google Shape;9978;p118"/>
          <p:cNvGrpSpPr/>
          <p:nvPr/>
        </p:nvGrpSpPr>
        <p:grpSpPr>
          <a:xfrm flipH="1">
            <a:off x="11108635" y="2245248"/>
            <a:ext cx="276596" cy="280099"/>
            <a:chOff x="3381475" y="3230750"/>
            <a:chExt cx="369575" cy="369575"/>
          </a:xfrm>
          <a:effectLst>
            <a:glow rad="38100">
              <a:schemeClr val="accent1">
                <a:alpha val="0"/>
              </a:schemeClr>
            </a:glow>
            <a:outerShdw dir="5400000" algn="ctr" rotWithShape="0">
              <a:schemeClr val="bg1">
                <a:alpha val="0"/>
              </a:schemeClr>
            </a:outerShdw>
            <a:reflection endPos="0" dist="50800" dir="5400000" sy="-100000" algn="bl" rotWithShape="0"/>
          </a:effectLst>
        </p:grpSpPr>
        <p:sp>
          <p:nvSpPr>
            <p:cNvPr id="294" name="Google Shape;9979;p118"/>
            <p:cNvSpPr/>
            <p:nvPr/>
          </p:nvSpPr>
          <p:spPr>
            <a:xfrm>
              <a:off x="3428425" y="3352650"/>
              <a:ext cx="25" cy="126500"/>
            </a:xfrm>
            <a:custGeom>
              <a:avLst/>
              <a:gdLst/>
              <a:ahLst/>
              <a:cxnLst/>
              <a:rect l="l" t="t" r="r" b="b"/>
              <a:pathLst>
                <a:path w="1" h="5060" extrusionOk="0">
                  <a:moveTo>
                    <a:pt x="1" y="2637"/>
                  </a:moveTo>
                  <a:lnTo>
                    <a:pt x="1" y="5060"/>
                  </a:lnTo>
                  <a:lnTo>
                    <a:pt x="1" y="506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9980;p118"/>
            <p:cNvSpPr/>
            <p:nvPr/>
          </p:nvSpPr>
          <p:spPr>
            <a:xfrm>
              <a:off x="3682075" y="3476100"/>
              <a:ext cx="25050" cy="25000"/>
            </a:xfrm>
            <a:custGeom>
              <a:avLst/>
              <a:gdLst/>
              <a:ahLst/>
              <a:cxnLst/>
              <a:rect l="l" t="t" r="r" b="b"/>
              <a:pathLst>
                <a:path w="1002" h="1000" extrusionOk="0">
                  <a:moveTo>
                    <a:pt x="638" y="1"/>
                  </a:moveTo>
                  <a:lnTo>
                    <a:pt x="0" y="636"/>
                  </a:lnTo>
                  <a:lnTo>
                    <a:pt x="364" y="999"/>
                  </a:lnTo>
                  <a:lnTo>
                    <a:pt x="1001" y="364"/>
                  </a:lnTo>
                  <a:lnTo>
                    <a:pt x="638" y="1"/>
                  </a:lnTo>
                  <a:close/>
                </a:path>
              </a:pathLst>
            </a:custGeom>
            <a:solidFill>
              <a:srgbClr val="2B2B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9981;p118"/>
            <p:cNvSpPr/>
            <p:nvPr/>
          </p:nvSpPr>
          <p:spPr>
            <a:xfrm>
              <a:off x="3682850" y="3331450"/>
              <a:ext cx="25775" cy="25775"/>
            </a:xfrm>
            <a:custGeom>
              <a:avLst/>
              <a:gdLst/>
              <a:ahLst/>
              <a:cxnLst/>
              <a:rect l="l" t="t" r="r" b="b"/>
              <a:pathLst>
                <a:path w="1031" h="1031" extrusionOk="0">
                  <a:moveTo>
                    <a:pt x="364" y="0"/>
                  </a:moveTo>
                  <a:lnTo>
                    <a:pt x="1" y="364"/>
                  </a:lnTo>
                  <a:lnTo>
                    <a:pt x="667" y="1030"/>
                  </a:lnTo>
                  <a:lnTo>
                    <a:pt x="1031" y="667"/>
                  </a:lnTo>
                  <a:lnTo>
                    <a:pt x="364" y="0"/>
                  </a:lnTo>
                  <a:close/>
                </a:path>
              </a:pathLst>
            </a:custGeom>
            <a:solidFill>
              <a:srgbClr val="2B2B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9982;p118"/>
            <p:cNvSpPr/>
            <p:nvPr/>
          </p:nvSpPr>
          <p:spPr>
            <a:xfrm>
              <a:off x="3381475" y="3230750"/>
              <a:ext cx="369575" cy="369575"/>
            </a:xfrm>
            <a:custGeom>
              <a:avLst/>
              <a:gdLst/>
              <a:ahLst/>
              <a:cxnLst/>
              <a:rect l="l" t="t" r="r" b="b"/>
              <a:pathLst>
                <a:path w="14783" h="14783" extrusionOk="0">
                  <a:moveTo>
                    <a:pt x="7391" y="1"/>
                  </a:moveTo>
                  <a:cubicBezTo>
                    <a:pt x="3301" y="1"/>
                    <a:pt x="1" y="3333"/>
                    <a:pt x="1" y="7392"/>
                  </a:cubicBezTo>
                  <a:cubicBezTo>
                    <a:pt x="1" y="11479"/>
                    <a:pt x="3301" y="14782"/>
                    <a:pt x="7391" y="14782"/>
                  </a:cubicBezTo>
                  <a:cubicBezTo>
                    <a:pt x="11479" y="14782"/>
                    <a:pt x="14782" y="11479"/>
                    <a:pt x="14782" y="7392"/>
                  </a:cubicBezTo>
                  <a:cubicBezTo>
                    <a:pt x="14782" y="3333"/>
                    <a:pt x="11479" y="1"/>
                    <a:pt x="73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9983;p118"/>
            <p:cNvSpPr/>
            <p:nvPr/>
          </p:nvSpPr>
          <p:spPr>
            <a:xfrm>
              <a:off x="3381475" y="3230750"/>
              <a:ext cx="369575" cy="369575"/>
            </a:xfrm>
            <a:custGeom>
              <a:avLst/>
              <a:gdLst/>
              <a:ahLst/>
              <a:cxnLst/>
              <a:rect l="l" t="t" r="r" b="b"/>
              <a:pathLst>
                <a:path w="14783" h="14783" extrusionOk="0">
                  <a:moveTo>
                    <a:pt x="11419" y="3030"/>
                  </a:moveTo>
                  <a:lnTo>
                    <a:pt x="12056" y="3665"/>
                  </a:lnTo>
                  <a:lnTo>
                    <a:pt x="11692" y="4028"/>
                  </a:lnTo>
                  <a:lnTo>
                    <a:pt x="11055" y="3393"/>
                  </a:lnTo>
                  <a:lnTo>
                    <a:pt x="11419" y="3030"/>
                  </a:lnTo>
                  <a:close/>
                  <a:moveTo>
                    <a:pt x="12419" y="4028"/>
                  </a:moveTo>
                  <a:lnTo>
                    <a:pt x="13086" y="4695"/>
                  </a:lnTo>
                  <a:lnTo>
                    <a:pt x="12722" y="5058"/>
                  </a:lnTo>
                  <a:lnTo>
                    <a:pt x="12056" y="4392"/>
                  </a:lnTo>
                  <a:lnTo>
                    <a:pt x="12419" y="4028"/>
                  </a:lnTo>
                  <a:close/>
                  <a:moveTo>
                    <a:pt x="10360" y="4089"/>
                  </a:moveTo>
                  <a:lnTo>
                    <a:pt x="11026" y="4726"/>
                  </a:lnTo>
                  <a:lnTo>
                    <a:pt x="10631" y="5090"/>
                  </a:lnTo>
                  <a:lnTo>
                    <a:pt x="9996" y="4452"/>
                  </a:lnTo>
                  <a:lnTo>
                    <a:pt x="10360" y="4089"/>
                  </a:lnTo>
                  <a:close/>
                  <a:moveTo>
                    <a:pt x="3180" y="3090"/>
                  </a:moveTo>
                  <a:lnTo>
                    <a:pt x="3543" y="3454"/>
                  </a:lnTo>
                  <a:lnTo>
                    <a:pt x="1879" y="5119"/>
                  </a:lnTo>
                  <a:lnTo>
                    <a:pt x="1515" y="4755"/>
                  </a:lnTo>
                  <a:lnTo>
                    <a:pt x="3180" y="3090"/>
                  </a:lnTo>
                  <a:close/>
                  <a:moveTo>
                    <a:pt x="10873" y="3575"/>
                  </a:moveTo>
                  <a:lnTo>
                    <a:pt x="11540" y="4210"/>
                  </a:lnTo>
                  <a:lnTo>
                    <a:pt x="11903" y="4573"/>
                  </a:lnTo>
                  <a:lnTo>
                    <a:pt x="12541" y="5211"/>
                  </a:lnTo>
                  <a:lnTo>
                    <a:pt x="12177" y="5574"/>
                  </a:lnTo>
                  <a:lnTo>
                    <a:pt x="11540" y="4937"/>
                  </a:lnTo>
                  <a:lnTo>
                    <a:pt x="11147" y="4573"/>
                  </a:lnTo>
                  <a:lnTo>
                    <a:pt x="10510" y="3939"/>
                  </a:lnTo>
                  <a:lnTo>
                    <a:pt x="10873" y="3575"/>
                  </a:lnTo>
                  <a:close/>
                  <a:moveTo>
                    <a:pt x="3696" y="3636"/>
                  </a:moveTo>
                  <a:lnTo>
                    <a:pt x="4088" y="3999"/>
                  </a:lnTo>
                  <a:lnTo>
                    <a:pt x="2424" y="5664"/>
                  </a:lnTo>
                  <a:lnTo>
                    <a:pt x="2060" y="5300"/>
                  </a:lnTo>
                  <a:lnTo>
                    <a:pt x="3696" y="3636"/>
                  </a:lnTo>
                  <a:close/>
                  <a:moveTo>
                    <a:pt x="11390" y="5090"/>
                  </a:moveTo>
                  <a:lnTo>
                    <a:pt x="12024" y="5724"/>
                  </a:lnTo>
                  <a:lnTo>
                    <a:pt x="11661" y="6088"/>
                  </a:lnTo>
                  <a:lnTo>
                    <a:pt x="11026" y="5453"/>
                  </a:lnTo>
                  <a:lnTo>
                    <a:pt x="11390" y="5090"/>
                  </a:lnTo>
                  <a:close/>
                  <a:moveTo>
                    <a:pt x="4210" y="4149"/>
                  </a:moveTo>
                  <a:lnTo>
                    <a:pt x="4573" y="4513"/>
                  </a:lnTo>
                  <a:lnTo>
                    <a:pt x="2937" y="6180"/>
                  </a:lnTo>
                  <a:lnTo>
                    <a:pt x="2574" y="5817"/>
                  </a:lnTo>
                  <a:lnTo>
                    <a:pt x="4210" y="4149"/>
                  </a:lnTo>
                  <a:close/>
                  <a:moveTo>
                    <a:pt x="11600" y="8753"/>
                  </a:moveTo>
                  <a:lnTo>
                    <a:pt x="11995" y="9117"/>
                  </a:lnTo>
                  <a:lnTo>
                    <a:pt x="11329" y="9783"/>
                  </a:lnTo>
                  <a:lnTo>
                    <a:pt x="10966" y="9391"/>
                  </a:lnTo>
                  <a:lnTo>
                    <a:pt x="11600" y="8753"/>
                  </a:lnTo>
                  <a:close/>
                  <a:moveTo>
                    <a:pt x="7360" y="4513"/>
                  </a:moveTo>
                  <a:cubicBezTo>
                    <a:pt x="8906" y="4513"/>
                    <a:pt x="10178" y="5785"/>
                    <a:pt x="10178" y="7331"/>
                  </a:cubicBezTo>
                  <a:cubicBezTo>
                    <a:pt x="10178" y="8875"/>
                    <a:pt x="8906" y="10118"/>
                    <a:pt x="7360" y="10118"/>
                  </a:cubicBezTo>
                  <a:cubicBezTo>
                    <a:pt x="5845" y="10118"/>
                    <a:pt x="4605" y="8935"/>
                    <a:pt x="4573" y="7421"/>
                  </a:cubicBezTo>
                  <a:cubicBezTo>
                    <a:pt x="4544" y="7421"/>
                    <a:pt x="4544" y="7392"/>
                    <a:pt x="4544" y="7360"/>
                  </a:cubicBezTo>
                  <a:lnTo>
                    <a:pt x="4544" y="7331"/>
                  </a:lnTo>
                  <a:cubicBezTo>
                    <a:pt x="4544" y="6846"/>
                    <a:pt x="4665" y="6391"/>
                    <a:pt x="4876" y="5998"/>
                  </a:cubicBezTo>
                  <a:cubicBezTo>
                    <a:pt x="5332" y="5119"/>
                    <a:pt x="6269" y="4513"/>
                    <a:pt x="7360" y="4513"/>
                  </a:cubicBezTo>
                  <a:close/>
                  <a:moveTo>
                    <a:pt x="2424" y="9270"/>
                  </a:moveTo>
                  <a:lnTo>
                    <a:pt x="3059" y="9904"/>
                  </a:lnTo>
                  <a:lnTo>
                    <a:pt x="2695" y="10268"/>
                  </a:lnTo>
                  <a:lnTo>
                    <a:pt x="2060" y="9633"/>
                  </a:lnTo>
                  <a:lnTo>
                    <a:pt x="2424" y="9270"/>
                  </a:lnTo>
                  <a:close/>
                  <a:moveTo>
                    <a:pt x="12146" y="9299"/>
                  </a:moveTo>
                  <a:lnTo>
                    <a:pt x="12509" y="9662"/>
                  </a:lnTo>
                  <a:lnTo>
                    <a:pt x="11874" y="10299"/>
                  </a:lnTo>
                  <a:lnTo>
                    <a:pt x="11511" y="9936"/>
                  </a:lnTo>
                  <a:lnTo>
                    <a:pt x="12146" y="9299"/>
                  </a:lnTo>
                  <a:close/>
                  <a:moveTo>
                    <a:pt x="2969" y="8724"/>
                  </a:moveTo>
                  <a:lnTo>
                    <a:pt x="3604" y="9359"/>
                  </a:lnTo>
                  <a:lnTo>
                    <a:pt x="3967" y="9723"/>
                  </a:lnTo>
                  <a:lnTo>
                    <a:pt x="4605" y="10389"/>
                  </a:lnTo>
                  <a:lnTo>
                    <a:pt x="4241" y="10752"/>
                  </a:lnTo>
                  <a:lnTo>
                    <a:pt x="3604" y="10086"/>
                  </a:lnTo>
                  <a:lnTo>
                    <a:pt x="3240" y="9723"/>
                  </a:lnTo>
                  <a:lnTo>
                    <a:pt x="2605" y="9088"/>
                  </a:lnTo>
                  <a:lnTo>
                    <a:pt x="2969" y="8724"/>
                  </a:lnTo>
                  <a:close/>
                  <a:moveTo>
                    <a:pt x="10602" y="9783"/>
                  </a:moveTo>
                  <a:lnTo>
                    <a:pt x="10966" y="10147"/>
                  </a:lnTo>
                  <a:lnTo>
                    <a:pt x="10328" y="10784"/>
                  </a:lnTo>
                  <a:lnTo>
                    <a:pt x="9965" y="10421"/>
                  </a:lnTo>
                  <a:lnTo>
                    <a:pt x="10602" y="9783"/>
                  </a:lnTo>
                  <a:close/>
                  <a:moveTo>
                    <a:pt x="12662" y="9815"/>
                  </a:moveTo>
                  <a:lnTo>
                    <a:pt x="13025" y="10178"/>
                  </a:lnTo>
                  <a:lnTo>
                    <a:pt x="12388" y="10813"/>
                  </a:lnTo>
                  <a:lnTo>
                    <a:pt x="12024" y="10450"/>
                  </a:lnTo>
                  <a:lnTo>
                    <a:pt x="12662" y="9815"/>
                  </a:lnTo>
                  <a:close/>
                  <a:moveTo>
                    <a:pt x="3422" y="10268"/>
                  </a:moveTo>
                  <a:lnTo>
                    <a:pt x="4088" y="10905"/>
                  </a:lnTo>
                  <a:lnTo>
                    <a:pt x="3725" y="11269"/>
                  </a:lnTo>
                  <a:lnTo>
                    <a:pt x="3059" y="10631"/>
                  </a:lnTo>
                  <a:lnTo>
                    <a:pt x="3422" y="10268"/>
                  </a:lnTo>
                  <a:close/>
                  <a:moveTo>
                    <a:pt x="11147" y="10299"/>
                  </a:moveTo>
                  <a:lnTo>
                    <a:pt x="11511" y="10663"/>
                  </a:lnTo>
                  <a:lnTo>
                    <a:pt x="10873" y="11329"/>
                  </a:lnTo>
                  <a:lnTo>
                    <a:pt x="10481" y="10934"/>
                  </a:lnTo>
                  <a:lnTo>
                    <a:pt x="11147" y="10299"/>
                  </a:lnTo>
                  <a:close/>
                  <a:moveTo>
                    <a:pt x="1908" y="9783"/>
                  </a:moveTo>
                  <a:lnTo>
                    <a:pt x="2545" y="10421"/>
                  </a:lnTo>
                  <a:lnTo>
                    <a:pt x="2908" y="10784"/>
                  </a:lnTo>
                  <a:lnTo>
                    <a:pt x="3575" y="11419"/>
                  </a:lnTo>
                  <a:lnTo>
                    <a:pt x="3180" y="11782"/>
                  </a:lnTo>
                  <a:lnTo>
                    <a:pt x="2545" y="11147"/>
                  </a:lnTo>
                  <a:lnTo>
                    <a:pt x="2181" y="10784"/>
                  </a:lnTo>
                  <a:lnTo>
                    <a:pt x="1544" y="10147"/>
                  </a:lnTo>
                  <a:lnTo>
                    <a:pt x="1908" y="9783"/>
                  </a:lnTo>
                  <a:close/>
                  <a:moveTo>
                    <a:pt x="11661" y="10813"/>
                  </a:moveTo>
                  <a:lnTo>
                    <a:pt x="12024" y="11177"/>
                  </a:lnTo>
                  <a:lnTo>
                    <a:pt x="11390" y="11843"/>
                  </a:lnTo>
                  <a:lnTo>
                    <a:pt x="10995" y="11479"/>
                  </a:lnTo>
                  <a:lnTo>
                    <a:pt x="11661" y="10813"/>
                  </a:lnTo>
                  <a:close/>
                  <a:moveTo>
                    <a:pt x="7391" y="1"/>
                  </a:moveTo>
                  <a:cubicBezTo>
                    <a:pt x="3301" y="1"/>
                    <a:pt x="1" y="3333"/>
                    <a:pt x="1" y="7392"/>
                  </a:cubicBezTo>
                  <a:cubicBezTo>
                    <a:pt x="1" y="11479"/>
                    <a:pt x="3301" y="14782"/>
                    <a:pt x="7391" y="14782"/>
                  </a:cubicBezTo>
                  <a:cubicBezTo>
                    <a:pt x="11479" y="14782"/>
                    <a:pt x="14782" y="11479"/>
                    <a:pt x="14782" y="7392"/>
                  </a:cubicBezTo>
                  <a:cubicBezTo>
                    <a:pt x="14782" y="3333"/>
                    <a:pt x="11479" y="1"/>
                    <a:pt x="73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9984;p118"/>
            <p:cNvSpPr/>
            <p:nvPr/>
          </p:nvSpPr>
          <p:spPr>
            <a:xfrm>
              <a:off x="3419350" y="3308000"/>
              <a:ext cx="50725" cy="50725"/>
            </a:xfrm>
            <a:custGeom>
              <a:avLst/>
              <a:gdLst/>
              <a:ahLst/>
              <a:cxnLst/>
              <a:rect l="l" t="t" r="r" b="b"/>
              <a:pathLst>
                <a:path w="2029" h="2029" extrusionOk="0">
                  <a:moveTo>
                    <a:pt x="1665" y="0"/>
                  </a:moveTo>
                  <a:lnTo>
                    <a:pt x="0" y="1665"/>
                  </a:lnTo>
                  <a:lnTo>
                    <a:pt x="364" y="2029"/>
                  </a:lnTo>
                  <a:lnTo>
                    <a:pt x="2028" y="364"/>
                  </a:lnTo>
                  <a:lnTo>
                    <a:pt x="1665" y="0"/>
                  </a:lnTo>
                  <a:close/>
                </a:path>
              </a:pathLst>
            </a:custGeom>
            <a:solidFill>
              <a:srgbClr val="2B2B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9985;p118"/>
            <p:cNvSpPr/>
            <p:nvPr/>
          </p:nvSpPr>
          <p:spPr>
            <a:xfrm>
              <a:off x="3432975" y="3321625"/>
              <a:ext cx="50725" cy="50725"/>
            </a:xfrm>
            <a:custGeom>
              <a:avLst/>
              <a:gdLst/>
              <a:ahLst/>
              <a:cxnLst/>
              <a:rect l="l" t="t" r="r" b="b"/>
              <a:pathLst>
                <a:path w="2029" h="2029" extrusionOk="0">
                  <a:moveTo>
                    <a:pt x="1636" y="1"/>
                  </a:moveTo>
                  <a:lnTo>
                    <a:pt x="0" y="1665"/>
                  </a:lnTo>
                  <a:lnTo>
                    <a:pt x="364" y="2029"/>
                  </a:lnTo>
                  <a:lnTo>
                    <a:pt x="2028" y="364"/>
                  </a:lnTo>
                  <a:lnTo>
                    <a:pt x="1636" y="1"/>
                  </a:lnTo>
                  <a:close/>
                </a:path>
              </a:pathLst>
            </a:custGeom>
            <a:solidFill>
              <a:srgbClr val="2B2B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9986;p118"/>
            <p:cNvSpPr/>
            <p:nvPr/>
          </p:nvSpPr>
          <p:spPr>
            <a:xfrm>
              <a:off x="3445800" y="3334475"/>
              <a:ext cx="50025" cy="50775"/>
            </a:xfrm>
            <a:custGeom>
              <a:avLst/>
              <a:gdLst/>
              <a:ahLst/>
              <a:cxnLst/>
              <a:rect l="l" t="t" r="r" b="b"/>
              <a:pathLst>
                <a:path w="2001" h="2031" extrusionOk="0">
                  <a:moveTo>
                    <a:pt x="1637" y="0"/>
                  </a:moveTo>
                  <a:lnTo>
                    <a:pt x="1" y="1668"/>
                  </a:lnTo>
                  <a:lnTo>
                    <a:pt x="364" y="2031"/>
                  </a:lnTo>
                  <a:lnTo>
                    <a:pt x="2000" y="364"/>
                  </a:lnTo>
                  <a:lnTo>
                    <a:pt x="1637" y="0"/>
                  </a:lnTo>
                  <a:close/>
                </a:path>
              </a:pathLst>
            </a:custGeom>
            <a:solidFill>
              <a:srgbClr val="2B2B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9987;p118"/>
            <p:cNvSpPr/>
            <p:nvPr/>
          </p:nvSpPr>
          <p:spPr>
            <a:xfrm>
              <a:off x="3655600" y="3449575"/>
              <a:ext cx="25775" cy="25775"/>
            </a:xfrm>
            <a:custGeom>
              <a:avLst/>
              <a:gdLst/>
              <a:ahLst/>
              <a:cxnLst/>
              <a:rect l="l" t="t" r="r" b="b"/>
              <a:pathLst>
                <a:path w="1031" h="1031" extrusionOk="0">
                  <a:moveTo>
                    <a:pt x="635" y="0"/>
                  </a:moveTo>
                  <a:lnTo>
                    <a:pt x="1" y="638"/>
                  </a:lnTo>
                  <a:lnTo>
                    <a:pt x="364" y="1030"/>
                  </a:lnTo>
                  <a:lnTo>
                    <a:pt x="1030" y="364"/>
                  </a:lnTo>
                  <a:lnTo>
                    <a:pt x="635" y="0"/>
                  </a:lnTo>
                  <a:close/>
                </a:path>
              </a:pathLst>
            </a:custGeom>
            <a:solidFill>
              <a:srgbClr val="2B2B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9988;p118"/>
            <p:cNvSpPr/>
            <p:nvPr/>
          </p:nvSpPr>
          <p:spPr>
            <a:xfrm>
              <a:off x="3630575" y="3475325"/>
              <a:ext cx="25050" cy="25025"/>
            </a:xfrm>
            <a:custGeom>
              <a:avLst/>
              <a:gdLst/>
              <a:ahLst/>
              <a:cxnLst/>
              <a:rect l="l" t="t" r="r" b="b"/>
              <a:pathLst>
                <a:path w="1002" h="1001" extrusionOk="0">
                  <a:moveTo>
                    <a:pt x="638" y="0"/>
                  </a:moveTo>
                  <a:lnTo>
                    <a:pt x="1" y="638"/>
                  </a:lnTo>
                  <a:lnTo>
                    <a:pt x="364" y="1001"/>
                  </a:lnTo>
                  <a:lnTo>
                    <a:pt x="1002" y="364"/>
                  </a:lnTo>
                  <a:lnTo>
                    <a:pt x="638" y="0"/>
                  </a:lnTo>
                  <a:close/>
                </a:path>
              </a:pathLst>
            </a:custGeom>
            <a:solidFill>
              <a:srgbClr val="2B2B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9989;p118"/>
            <p:cNvSpPr/>
            <p:nvPr/>
          </p:nvSpPr>
          <p:spPr>
            <a:xfrm>
              <a:off x="3669225" y="3463200"/>
              <a:ext cx="25000" cy="25050"/>
            </a:xfrm>
            <a:custGeom>
              <a:avLst/>
              <a:gdLst/>
              <a:ahLst/>
              <a:cxnLst/>
              <a:rect l="l" t="t" r="r" b="b"/>
              <a:pathLst>
                <a:path w="1000" h="1002" extrusionOk="0">
                  <a:moveTo>
                    <a:pt x="636" y="1"/>
                  </a:moveTo>
                  <a:lnTo>
                    <a:pt x="1" y="638"/>
                  </a:lnTo>
                  <a:lnTo>
                    <a:pt x="364" y="1001"/>
                  </a:lnTo>
                  <a:lnTo>
                    <a:pt x="999" y="364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2B2B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9990;p118"/>
            <p:cNvSpPr/>
            <p:nvPr/>
          </p:nvSpPr>
          <p:spPr>
            <a:xfrm>
              <a:off x="3643475" y="3488225"/>
              <a:ext cx="25775" cy="25775"/>
            </a:xfrm>
            <a:custGeom>
              <a:avLst/>
              <a:gdLst/>
              <a:ahLst/>
              <a:cxnLst/>
              <a:rect l="l" t="t" r="r" b="b"/>
              <a:pathLst>
                <a:path w="1031" h="1031" extrusionOk="0">
                  <a:moveTo>
                    <a:pt x="667" y="0"/>
                  </a:moveTo>
                  <a:lnTo>
                    <a:pt x="1" y="635"/>
                  </a:lnTo>
                  <a:lnTo>
                    <a:pt x="393" y="1030"/>
                  </a:lnTo>
                  <a:lnTo>
                    <a:pt x="1031" y="364"/>
                  </a:lnTo>
                  <a:lnTo>
                    <a:pt x="667" y="0"/>
                  </a:lnTo>
                  <a:close/>
                </a:path>
              </a:pathLst>
            </a:custGeom>
            <a:solidFill>
              <a:srgbClr val="2B2B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9991;p118"/>
            <p:cNvSpPr/>
            <p:nvPr/>
          </p:nvSpPr>
          <p:spPr>
            <a:xfrm>
              <a:off x="3656325" y="3501075"/>
              <a:ext cx="25775" cy="25750"/>
            </a:xfrm>
            <a:custGeom>
              <a:avLst/>
              <a:gdLst/>
              <a:ahLst/>
              <a:cxnLst/>
              <a:rect l="l" t="t" r="r" b="b"/>
              <a:pathLst>
                <a:path w="1031" h="1030" extrusionOk="0">
                  <a:moveTo>
                    <a:pt x="667" y="0"/>
                  </a:moveTo>
                  <a:lnTo>
                    <a:pt x="1" y="666"/>
                  </a:lnTo>
                  <a:lnTo>
                    <a:pt x="396" y="1030"/>
                  </a:lnTo>
                  <a:lnTo>
                    <a:pt x="1030" y="364"/>
                  </a:lnTo>
                  <a:lnTo>
                    <a:pt x="667" y="0"/>
                  </a:lnTo>
                  <a:close/>
                </a:path>
              </a:pathLst>
            </a:custGeom>
            <a:solidFill>
              <a:srgbClr val="2B2B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9992;p118"/>
            <p:cNvSpPr/>
            <p:nvPr/>
          </p:nvSpPr>
          <p:spPr>
            <a:xfrm>
              <a:off x="3657850" y="3306475"/>
              <a:ext cx="25025" cy="25000"/>
            </a:xfrm>
            <a:custGeom>
              <a:avLst/>
              <a:gdLst/>
              <a:ahLst/>
              <a:cxnLst/>
              <a:rect l="l" t="t" r="r" b="b"/>
              <a:pathLst>
                <a:path w="1001" h="1000" extrusionOk="0">
                  <a:moveTo>
                    <a:pt x="364" y="1"/>
                  </a:moveTo>
                  <a:lnTo>
                    <a:pt x="0" y="364"/>
                  </a:lnTo>
                  <a:lnTo>
                    <a:pt x="637" y="999"/>
                  </a:lnTo>
                  <a:lnTo>
                    <a:pt x="1001" y="636"/>
                  </a:lnTo>
                  <a:lnTo>
                    <a:pt x="364" y="1"/>
                  </a:lnTo>
                  <a:close/>
                </a:path>
              </a:pathLst>
            </a:custGeom>
            <a:solidFill>
              <a:srgbClr val="2B2B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9993;p118"/>
            <p:cNvSpPr/>
            <p:nvPr/>
          </p:nvSpPr>
          <p:spPr>
            <a:xfrm>
              <a:off x="3644200" y="3320125"/>
              <a:ext cx="50800" cy="50000"/>
            </a:xfrm>
            <a:custGeom>
              <a:avLst/>
              <a:gdLst/>
              <a:ahLst/>
              <a:cxnLst/>
              <a:rect l="l" t="t" r="r" b="b"/>
              <a:pathLst>
                <a:path w="2032" h="2000" extrusionOk="0">
                  <a:moveTo>
                    <a:pt x="364" y="0"/>
                  </a:moveTo>
                  <a:lnTo>
                    <a:pt x="1" y="364"/>
                  </a:lnTo>
                  <a:lnTo>
                    <a:pt x="638" y="998"/>
                  </a:lnTo>
                  <a:lnTo>
                    <a:pt x="1031" y="1362"/>
                  </a:lnTo>
                  <a:lnTo>
                    <a:pt x="1668" y="1999"/>
                  </a:lnTo>
                  <a:lnTo>
                    <a:pt x="2032" y="1636"/>
                  </a:lnTo>
                  <a:lnTo>
                    <a:pt x="1394" y="998"/>
                  </a:lnTo>
                  <a:lnTo>
                    <a:pt x="1031" y="635"/>
                  </a:lnTo>
                  <a:lnTo>
                    <a:pt x="364" y="0"/>
                  </a:lnTo>
                  <a:close/>
                </a:path>
              </a:pathLst>
            </a:custGeom>
            <a:solidFill>
              <a:srgbClr val="2B2B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9994;p118"/>
            <p:cNvSpPr/>
            <p:nvPr/>
          </p:nvSpPr>
          <p:spPr>
            <a:xfrm>
              <a:off x="3657125" y="3357975"/>
              <a:ext cx="24975" cy="24975"/>
            </a:xfrm>
            <a:custGeom>
              <a:avLst/>
              <a:gdLst/>
              <a:ahLst/>
              <a:cxnLst/>
              <a:rect l="l" t="t" r="r" b="b"/>
              <a:pathLst>
                <a:path w="999" h="999" extrusionOk="0">
                  <a:moveTo>
                    <a:pt x="364" y="1"/>
                  </a:moveTo>
                  <a:lnTo>
                    <a:pt x="0" y="364"/>
                  </a:lnTo>
                  <a:lnTo>
                    <a:pt x="635" y="999"/>
                  </a:lnTo>
                  <a:lnTo>
                    <a:pt x="998" y="635"/>
                  </a:lnTo>
                  <a:lnTo>
                    <a:pt x="364" y="1"/>
                  </a:lnTo>
                  <a:close/>
                </a:path>
              </a:pathLst>
            </a:custGeom>
            <a:solidFill>
              <a:srgbClr val="2B2B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9995;p118"/>
            <p:cNvSpPr/>
            <p:nvPr/>
          </p:nvSpPr>
          <p:spPr>
            <a:xfrm>
              <a:off x="3631375" y="3332950"/>
              <a:ext cx="25775" cy="25050"/>
            </a:xfrm>
            <a:custGeom>
              <a:avLst/>
              <a:gdLst/>
              <a:ahLst/>
              <a:cxnLst/>
              <a:rect l="l" t="t" r="r" b="b"/>
              <a:pathLst>
                <a:path w="1031" h="1002" extrusionOk="0">
                  <a:moveTo>
                    <a:pt x="364" y="1"/>
                  </a:moveTo>
                  <a:lnTo>
                    <a:pt x="0" y="364"/>
                  </a:lnTo>
                  <a:lnTo>
                    <a:pt x="635" y="1002"/>
                  </a:lnTo>
                  <a:lnTo>
                    <a:pt x="1030" y="638"/>
                  </a:lnTo>
                  <a:lnTo>
                    <a:pt x="364" y="1"/>
                  </a:lnTo>
                  <a:close/>
                </a:path>
              </a:pathLst>
            </a:custGeom>
            <a:solidFill>
              <a:srgbClr val="2B2B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9996;p118"/>
            <p:cNvSpPr/>
            <p:nvPr/>
          </p:nvSpPr>
          <p:spPr>
            <a:xfrm>
              <a:off x="3446600" y="3448850"/>
              <a:ext cx="50000" cy="50725"/>
            </a:xfrm>
            <a:custGeom>
              <a:avLst/>
              <a:gdLst/>
              <a:ahLst/>
              <a:cxnLst/>
              <a:rect l="l" t="t" r="r" b="b"/>
              <a:pathLst>
                <a:path w="2000" h="2029" extrusionOk="0">
                  <a:moveTo>
                    <a:pt x="364" y="0"/>
                  </a:moveTo>
                  <a:lnTo>
                    <a:pt x="0" y="364"/>
                  </a:lnTo>
                  <a:lnTo>
                    <a:pt x="635" y="999"/>
                  </a:lnTo>
                  <a:lnTo>
                    <a:pt x="999" y="1362"/>
                  </a:lnTo>
                  <a:lnTo>
                    <a:pt x="1636" y="2028"/>
                  </a:lnTo>
                  <a:lnTo>
                    <a:pt x="2000" y="1665"/>
                  </a:lnTo>
                  <a:lnTo>
                    <a:pt x="1362" y="999"/>
                  </a:lnTo>
                  <a:lnTo>
                    <a:pt x="999" y="635"/>
                  </a:lnTo>
                  <a:lnTo>
                    <a:pt x="364" y="0"/>
                  </a:lnTo>
                  <a:close/>
                </a:path>
              </a:pathLst>
            </a:custGeom>
            <a:solidFill>
              <a:srgbClr val="2B2B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9997;p118"/>
            <p:cNvSpPr/>
            <p:nvPr/>
          </p:nvSpPr>
          <p:spPr>
            <a:xfrm>
              <a:off x="3457925" y="3487425"/>
              <a:ext cx="25775" cy="25050"/>
            </a:xfrm>
            <a:custGeom>
              <a:avLst/>
              <a:gdLst/>
              <a:ahLst/>
              <a:cxnLst/>
              <a:rect l="l" t="t" r="r" b="b"/>
              <a:pathLst>
                <a:path w="1031" h="1002" extrusionOk="0">
                  <a:moveTo>
                    <a:pt x="364" y="1"/>
                  </a:moveTo>
                  <a:lnTo>
                    <a:pt x="1" y="364"/>
                  </a:lnTo>
                  <a:lnTo>
                    <a:pt x="667" y="1002"/>
                  </a:lnTo>
                  <a:lnTo>
                    <a:pt x="1030" y="638"/>
                  </a:lnTo>
                  <a:lnTo>
                    <a:pt x="364" y="1"/>
                  </a:lnTo>
                  <a:close/>
                </a:path>
              </a:pathLst>
            </a:custGeom>
            <a:solidFill>
              <a:srgbClr val="2B2B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9998;p118"/>
            <p:cNvSpPr/>
            <p:nvPr/>
          </p:nvSpPr>
          <p:spPr>
            <a:xfrm>
              <a:off x="3432975" y="3462475"/>
              <a:ext cx="24975" cy="24975"/>
            </a:xfrm>
            <a:custGeom>
              <a:avLst/>
              <a:gdLst/>
              <a:ahLst/>
              <a:cxnLst/>
              <a:rect l="l" t="t" r="r" b="b"/>
              <a:pathLst>
                <a:path w="999" h="999" extrusionOk="0">
                  <a:moveTo>
                    <a:pt x="364" y="1"/>
                  </a:moveTo>
                  <a:lnTo>
                    <a:pt x="0" y="364"/>
                  </a:lnTo>
                  <a:lnTo>
                    <a:pt x="635" y="999"/>
                  </a:lnTo>
                  <a:lnTo>
                    <a:pt x="999" y="635"/>
                  </a:lnTo>
                  <a:lnTo>
                    <a:pt x="364" y="1"/>
                  </a:lnTo>
                  <a:close/>
                </a:path>
              </a:pathLst>
            </a:custGeom>
            <a:solidFill>
              <a:srgbClr val="2B2B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9999;p118"/>
            <p:cNvSpPr/>
            <p:nvPr/>
          </p:nvSpPr>
          <p:spPr>
            <a:xfrm>
              <a:off x="3420075" y="3475325"/>
              <a:ext cx="50775" cy="50000"/>
            </a:xfrm>
            <a:custGeom>
              <a:avLst/>
              <a:gdLst/>
              <a:ahLst/>
              <a:cxnLst/>
              <a:rect l="l" t="t" r="r" b="b"/>
              <a:pathLst>
                <a:path w="2031" h="2000" extrusionOk="0">
                  <a:moveTo>
                    <a:pt x="364" y="0"/>
                  </a:moveTo>
                  <a:lnTo>
                    <a:pt x="0" y="364"/>
                  </a:lnTo>
                  <a:lnTo>
                    <a:pt x="637" y="1001"/>
                  </a:lnTo>
                  <a:lnTo>
                    <a:pt x="1001" y="1364"/>
                  </a:lnTo>
                  <a:lnTo>
                    <a:pt x="1636" y="1999"/>
                  </a:lnTo>
                  <a:lnTo>
                    <a:pt x="2031" y="1636"/>
                  </a:lnTo>
                  <a:lnTo>
                    <a:pt x="1364" y="1001"/>
                  </a:lnTo>
                  <a:lnTo>
                    <a:pt x="1001" y="638"/>
                  </a:lnTo>
                  <a:lnTo>
                    <a:pt x="364" y="0"/>
                  </a:lnTo>
                  <a:close/>
                </a:path>
              </a:pathLst>
            </a:custGeom>
            <a:solidFill>
              <a:srgbClr val="2B2B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10000;p118"/>
            <p:cNvSpPr/>
            <p:nvPr/>
          </p:nvSpPr>
          <p:spPr>
            <a:xfrm>
              <a:off x="3495800" y="3343550"/>
              <a:ext cx="140125" cy="140150"/>
            </a:xfrm>
            <a:custGeom>
              <a:avLst/>
              <a:gdLst/>
              <a:ahLst/>
              <a:cxnLst/>
              <a:rect l="l" t="t" r="r" b="b"/>
              <a:pathLst>
                <a:path w="5605" h="5606" extrusionOk="0">
                  <a:moveTo>
                    <a:pt x="2789" y="1"/>
                  </a:moveTo>
                  <a:cubicBezTo>
                    <a:pt x="4334" y="2"/>
                    <a:pt x="5573" y="1274"/>
                    <a:pt x="5573" y="2819"/>
                  </a:cubicBezTo>
                  <a:cubicBezTo>
                    <a:pt x="5573" y="2940"/>
                    <a:pt x="5573" y="3061"/>
                    <a:pt x="5544" y="3212"/>
                  </a:cubicBezTo>
                  <a:cubicBezTo>
                    <a:pt x="5484" y="2637"/>
                    <a:pt x="5181" y="1637"/>
                    <a:pt x="4030" y="1637"/>
                  </a:cubicBezTo>
                  <a:cubicBezTo>
                    <a:pt x="3182" y="1637"/>
                    <a:pt x="2879" y="2000"/>
                    <a:pt x="2726" y="2456"/>
                  </a:cubicBezTo>
                  <a:cubicBezTo>
                    <a:pt x="2455" y="3090"/>
                    <a:pt x="2423" y="3849"/>
                    <a:pt x="1304" y="3849"/>
                  </a:cubicBezTo>
                  <a:cubicBezTo>
                    <a:pt x="516" y="3849"/>
                    <a:pt x="153" y="3425"/>
                    <a:pt x="0" y="2909"/>
                  </a:cubicBezTo>
                  <a:lnTo>
                    <a:pt x="0" y="2909"/>
                  </a:lnTo>
                  <a:cubicBezTo>
                    <a:pt x="32" y="4423"/>
                    <a:pt x="1272" y="5606"/>
                    <a:pt x="2787" y="5606"/>
                  </a:cubicBezTo>
                  <a:cubicBezTo>
                    <a:pt x="4333" y="5606"/>
                    <a:pt x="5605" y="4363"/>
                    <a:pt x="5605" y="2819"/>
                  </a:cubicBezTo>
                  <a:cubicBezTo>
                    <a:pt x="5605" y="1274"/>
                    <a:pt x="4334" y="2"/>
                    <a:pt x="2789" y="1"/>
                  </a:cubicBezTo>
                  <a:close/>
                </a:path>
              </a:pathLst>
            </a:custGeom>
            <a:solidFill>
              <a:srgbClr val="63A8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10001;p118"/>
            <p:cNvSpPr/>
            <p:nvPr/>
          </p:nvSpPr>
          <p:spPr>
            <a:xfrm>
              <a:off x="3495075" y="3343550"/>
              <a:ext cx="70400" cy="72725"/>
            </a:xfrm>
            <a:custGeom>
              <a:avLst/>
              <a:gdLst/>
              <a:ahLst/>
              <a:cxnLst/>
              <a:rect l="l" t="t" r="r" b="b"/>
              <a:pathLst>
                <a:path w="2816" h="2909" extrusionOk="0">
                  <a:moveTo>
                    <a:pt x="2816" y="1"/>
                  </a:moveTo>
                  <a:cubicBezTo>
                    <a:pt x="1725" y="1"/>
                    <a:pt x="788" y="607"/>
                    <a:pt x="332" y="1486"/>
                  </a:cubicBezTo>
                  <a:cubicBezTo>
                    <a:pt x="121" y="1879"/>
                    <a:pt x="0" y="2334"/>
                    <a:pt x="0" y="2819"/>
                  </a:cubicBezTo>
                  <a:cubicBezTo>
                    <a:pt x="0" y="1273"/>
                    <a:pt x="1272" y="1"/>
                    <a:pt x="2816" y="1"/>
                  </a:cubicBezTo>
                  <a:close/>
                  <a:moveTo>
                    <a:pt x="0" y="2819"/>
                  </a:moveTo>
                  <a:lnTo>
                    <a:pt x="0" y="2848"/>
                  </a:lnTo>
                  <a:cubicBezTo>
                    <a:pt x="0" y="2880"/>
                    <a:pt x="0" y="2909"/>
                    <a:pt x="29" y="2909"/>
                  </a:cubicBezTo>
                  <a:cubicBezTo>
                    <a:pt x="29" y="2880"/>
                    <a:pt x="0" y="2848"/>
                    <a:pt x="0" y="2819"/>
                  </a:cubicBezTo>
                  <a:close/>
                </a:path>
              </a:pathLst>
            </a:custGeom>
            <a:solidFill>
              <a:srgbClr val="FF3B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10002;p118"/>
            <p:cNvSpPr/>
            <p:nvPr/>
          </p:nvSpPr>
          <p:spPr>
            <a:xfrm>
              <a:off x="3495075" y="3343550"/>
              <a:ext cx="140075" cy="96225"/>
            </a:xfrm>
            <a:custGeom>
              <a:avLst/>
              <a:gdLst/>
              <a:ahLst/>
              <a:cxnLst/>
              <a:rect l="l" t="t" r="r" b="b"/>
              <a:pathLst>
                <a:path w="5603" h="3849" extrusionOk="0">
                  <a:moveTo>
                    <a:pt x="2816" y="1"/>
                  </a:moveTo>
                  <a:cubicBezTo>
                    <a:pt x="1272" y="1"/>
                    <a:pt x="0" y="1273"/>
                    <a:pt x="0" y="2819"/>
                  </a:cubicBezTo>
                  <a:cubicBezTo>
                    <a:pt x="0" y="2848"/>
                    <a:pt x="29" y="2880"/>
                    <a:pt x="29" y="2909"/>
                  </a:cubicBezTo>
                  <a:cubicBezTo>
                    <a:pt x="182" y="3425"/>
                    <a:pt x="545" y="3849"/>
                    <a:pt x="1333" y="3849"/>
                  </a:cubicBezTo>
                  <a:cubicBezTo>
                    <a:pt x="2452" y="3849"/>
                    <a:pt x="2484" y="3090"/>
                    <a:pt x="2755" y="2456"/>
                  </a:cubicBezTo>
                  <a:cubicBezTo>
                    <a:pt x="2908" y="2000"/>
                    <a:pt x="3211" y="1637"/>
                    <a:pt x="4059" y="1637"/>
                  </a:cubicBezTo>
                  <a:cubicBezTo>
                    <a:pt x="5210" y="1637"/>
                    <a:pt x="5513" y="2637"/>
                    <a:pt x="5573" y="3212"/>
                  </a:cubicBezTo>
                  <a:cubicBezTo>
                    <a:pt x="5602" y="3061"/>
                    <a:pt x="5602" y="2940"/>
                    <a:pt x="5602" y="2819"/>
                  </a:cubicBezTo>
                  <a:cubicBezTo>
                    <a:pt x="5602" y="1273"/>
                    <a:pt x="4362" y="1"/>
                    <a:pt x="2816" y="1"/>
                  </a:cubicBezTo>
                  <a:close/>
                </a:path>
              </a:pathLst>
            </a:custGeom>
            <a:solidFill>
              <a:srgbClr val="FF66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2" name="Google Shape;10007;p118"/>
          <p:cNvGrpSpPr/>
          <p:nvPr/>
        </p:nvGrpSpPr>
        <p:grpSpPr>
          <a:xfrm flipH="1">
            <a:off x="9530628" y="815028"/>
            <a:ext cx="277138" cy="280647"/>
            <a:chOff x="829550" y="2131250"/>
            <a:chExt cx="370300" cy="370300"/>
          </a:xfrm>
          <a:effectLst>
            <a:glow rad="38100">
              <a:schemeClr val="accent1">
                <a:alpha val="0"/>
              </a:schemeClr>
            </a:glow>
            <a:outerShdw dir="5400000" algn="ctr" rotWithShape="0">
              <a:schemeClr val="bg1">
                <a:alpha val="0"/>
              </a:schemeClr>
            </a:outerShdw>
            <a:reflection endPos="0" dist="50800" dir="5400000" sy="-100000" algn="bl" rotWithShape="0"/>
          </a:effectLst>
        </p:grpSpPr>
        <p:sp>
          <p:nvSpPr>
            <p:cNvPr id="323" name="Google Shape;10008;p118"/>
            <p:cNvSpPr/>
            <p:nvPr/>
          </p:nvSpPr>
          <p:spPr>
            <a:xfrm>
              <a:off x="829550" y="2161550"/>
              <a:ext cx="84850" cy="309700"/>
            </a:xfrm>
            <a:custGeom>
              <a:avLst/>
              <a:gdLst/>
              <a:ahLst/>
              <a:cxnLst/>
              <a:rect l="l" t="t" r="r" b="b"/>
              <a:pathLst>
                <a:path w="3394" h="12388" extrusionOk="0">
                  <a:moveTo>
                    <a:pt x="3393" y="0"/>
                  </a:moveTo>
                  <a:cubicBezTo>
                    <a:pt x="1362" y="1302"/>
                    <a:pt x="1" y="3604"/>
                    <a:pt x="1" y="6179"/>
                  </a:cubicBezTo>
                  <a:cubicBezTo>
                    <a:pt x="1" y="8784"/>
                    <a:pt x="1362" y="11086"/>
                    <a:pt x="3393" y="12387"/>
                  </a:cubicBezTo>
                  <a:lnTo>
                    <a:pt x="3393" y="0"/>
                  </a:lnTo>
                  <a:close/>
                </a:path>
              </a:pathLst>
            </a:custGeom>
            <a:solidFill>
              <a:srgbClr val="63A8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10009;p118"/>
            <p:cNvSpPr/>
            <p:nvPr/>
          </p:nvSpPr>
          <p:spPr>
            <a:xfrm>
              <a:off x="1116525" y="2162275"/>
              <a:ext cx="83325" cy="308250"/>
            </a:xfrm>
            <a:custGeom>
              <a:avLst/>
              <a:gdLst/>
              <a:ahLst/>
              <a:cxnLst/>
              <a:rect l="l" t="t" r="r" b="b"/>
              <a:pathLst>
                <a:path w="3333" h="12330" extrusionOk="0">
                  <a:moveTo>
                    <a:pt x="0" y="0"/>
                  </a:moveTo>
                  <a:lnTo>
                    <a:pt x="0" y="12329"/>
                  </a:lnTo>
                  <a:cubicBezTo>
                    <a:pt x="1999" y="10997"/>
                    <a:pt x="3332" y="8724"/>
                    <a:pt x="3332" y="6150"/>
                  </a:cubicBezTo>
                  <a:cubicBezTo>
                    <a:pt x="3332" y="3575"/>
                    <a:pt x="1999" y="1333"/>
                    <a:pt x="0" y="0"/>
                  </a:cubicBezTo>
                  <a:close/>
                </a:path>
              </a:pathLst>
            </a:custGeom>
            <a:solidFill>
              <a:srgbClr val="FF66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10010;p118"/>
            <p:cNvSpPr/>
            <p:nvPr/>
          </p:nvSpPr>
          <p:spPr>
            <a:xfrm>
              <a:off x="914375" y="2131250"/>
              <a:ext cx="202175" cy="370300"/>
            </a:xfrm>
            <a:custGeom>
              <a:avLst/>
              <a:gdLst/>
              <a:ahLst/>
              <a:cxnLst/>
              <a:rect l="l" t="t" r="r" b="b"/>
              <a:pathLst>
                <a:path w="8087" h="14812" extrusionOk="0">
                  <a:moveTo>
                    <a:pt x="4027" y="1"/>
                  </a:moveTo>
                  <a:cubicBezTo>
                    <a:pt x="2544" y="1"/>
                    <a:pt x="1151" y="454"/>
                    <a:pt x="0" y="1212"/>
                  </a:cubicBezTo>
                  <a:lnTo>
                    <a:pt x="0" y="13599"/>
                  </a:lnTo>
                  <a:cubicBezTo>
                    <a:pt x="1151" y="14358"/>
                    <a:pt x="2544" y="14811"/>
                    <a:pt x="4027" y="14811"/>
                  </a:cubicBezTo>
                  <a:cubicBezTo>
                    <a:pt x="4180" y="14811"/>
                    <a:pt x="4330" y="14782"/>
                    <a:pt x="4483" y="14782"/>
                  </a:cubicBezTo>
                  <a:cubicBezTo>
                    <a:pt x="5816" y="14690"/>
                    <a:pt x="7056" y="14266"/>
                    <a:pt x="8086" y="13570"/>
                  </a:cubicBezTo>
                  <a:lnTo>
                    <a:pt x="8086" y="1241"/>
                  </a:lnTo>
                  <a:cubicBezTo>
                    <a:pt x="7056" y="546"/>
                    <a:pt x="5816" y="122"/>
                    <a:pt x="4483" y="30"/>
                  </a:cubicBezTo>
                  <a:cubicBezTo>
                    <a:pt x="4330" y="30"/>
                    <a:pt x="4180" y="1"/>
                    <a:pt x="40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6" name="Google Shape;10011;p118"/>
          <p:cNvGrpSpPr/>
          <p:nvPr/>
        </p:nvGrpSpPr>
        <p:grpSpPr>
          <a:xfrm flipH="1">
            <a:off x="11108649" y="386102"/>
            <a:ext cx="276596" cy="280099"/>
            <a:chOff x="4412050" y="3230750"/>
            <a:chExt cx="369575" cy="369575"/>
          </a:xfrm>
          <a:effectLst>
            <a:glow rad="38100">
              <a:schemeClr val="accent1">
                <a:alpha val="0"/>
              </a:schemeClr>
            </a:glow>
            <a:outerShdw dir="5400000" algn="ctr" rotWithShape="0">
              <a:schemeClr val="bg1">
                <a:alpha val="0"/>
              </a:schemeClr>
            </a:outerShdw>
            <a:reflection endPos="0" dist="50800" dir="5400000" sy="-100000" algn="bl" rotWithShape="0"/>
          </a:effectLst>
        </p:grpSpPr>
        <p:sp>
          <p:nvSpPr>
            <p:cNvPr id="327" name="Google Shape;10012;p118"/>
            <p:cNvSpPr/>
            <p:nvPr/>
          </p:nvSpPr>
          <p:spPr>
            <a:xfrm>
              <a:off x="4412050" y="3230750"/>
              <a:ext cx="369575" cy="369575"/>
            </a:xfrm>
            <a:custGeom>
              <a:avLst/>
              <a:gdLst/>
              <a:ahLst/>
              <a:cxnLst/>
              <a:rect l="l" t="t" r="r" b="b"/>
              <a:pathLst>
                <a:path w="14783" h="14783" extrusionOk="0">
                  <a:moveTo>
                    <a:pt x="7392" y="1"/>
                  </a:moveTo>
                  <a:cubicBezTo>
                    <a:pt x="3333" y="1"/>
                    <a:pt x="1" y="3333"/>
                    <a:pt x="1" y="7392"/>
                  </a:cubicBezTo>
                  <a:cubicBezTo>
                    <a:pt x="1" y="11479"/>
                    <a:pt x="3333" y="14782"/>
                    <a:pt x="7392" y="14782"/>
                  </a:cubicBezTo>
                  <a:cubicBezTo>
                    <a:pt x="11482" y="14782"/>
                    <a:pt x="14782" y="11479"/>
                    <a:pt x="14782" y="7392"/>
                  </a:cubicBezTo>
                  <a:cubicBezTo>
                    <a:pt x="14782" y="3333"/>
                    <a:pt x="11482" y="1"/>
                    <a:pt x="7392" y="1"/>
                  </a:cubicBezTo>
                  <a:close/>
                </a:path>
              </a:pathLst>
            </a:custGeom>
            <a:solidFill>
              <a:srgbClr val="FF3B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10013;p118"/>
            <p:cNvSpPr/>
            <p:nvPr/>
          </p:nvSpPr>
          <p:spPr>
            <a:xfrm>
              <a:off x="4412050" y="3230750"/>
              <a:ext cx="369575" cy="369575"/>
            </a:xfrm>
            <a:custGeom>
              <a:avLst/>
              <a:gdLst/>
              <a:ahLst/>
              <a:cxnLst/>
              <a:rect l="l" t="t" r="r" b="b"/>
              <a:pathLst>
                <a:path w="14783" h="14783" extrusionOk="0">
                  <a:moveTo>
                    <a:pt x="8756" y="5756"/>
                  </a:moveTo>
                  <a:lnTo>
                    <a:pt x="9604" y="7028"/>
                  </a:lnTo>
                  <a:lnTo>
                    <a:pt x="11058" y="6665"/>
                  </a:lnTo>
                  <a:lnTo>
                    <a:pt x="11058" y="6665"/>
                  </a:lnTo>
                  <a:lnTo>
                    <a:pt x="10118" y="7816"/>
                  </a:lnTo>
                  <a:lnTo>
                    <a:pt x="10937" y="9056"/>
                  </a:lnTo>
                  <a:lnTo>
                    <a:pt x="9543" y="8511"/>
                  </a:lnTo>
                  <a:lnTo>
                    <a:pt x="8574" y="9694"/>
                  </a:lnTo>
                  <a:lnTo>
                    <a:pt x="8574" y="9694"/>
                  </a:lnTo>
                  <a:lnTo>
                    <a:pt x="8635" y="8179"/>
                  </a:lnTo>
                  <a:lnTo>
                    <a:pt x="7270" y="7663"/>
                  </a:lnTo>
                  <a:lnTo>
                    <a:pt x="8695" y="7299"/>
                  </a:lnTo>
                  <a:lnTo>
                    <a:pt x="8756" y="5756"/>
                  </a:lnTo>
                  <a:close/>
                  <a:moveTo>
                    <a:pt x="4666" y="3393"/>
                  </a:moveTo>
                  <a:cubicBezTo>
                    <a:pt x="6333" y="3393"/>
                    <a:pt x="7573" y="4210"/>
                    <a:pt x="8150" y="5635"/>
                  </a:cubicBezTo>
                  <a:cubicBezTo>
                    <a:pt x="7605" y="4634"/>
                    <a:pt x="6725" y="4181"/>
                    <a:pt x="5514" y="4181"/>
                  </a:cubicBezTo>
                  <a:cubicBezTo>
                    <a:pt x="3728" y="4181"/>
                    <a:pt x="2274" y="5635"/>
                    <a:pt x="2274" y="7421"/>
                  </a:cubicBezTo>
                  <a:cubicBezTo>
                    <a:pt x="2274" y="9209"/>
                    <a:pt x="3728" y="10631"/>
                    <a:pt x="5514" y="10631"/>
                  </a:cubicBezTo>
                  <a:cubicBezTo>
                    <a:pt x="6575" y="10631"/>
                    <a:pt x="7210" y="10450"/>
                    <a:pt x="7787" y="9662"/>
                  </a:cubicBezTo>
                  <a:lnTo>
                    <a:pt x="7787" y="9662"/>
                  </a:lnTo>
                  <a:cubicBezTo>
                    <a:pt x="7120" y="10845"/>
                    <a:pt x="6151" y="11329"/>
                    <a:pt x="4666" y="11329"/>
                  </a:cubicBezTo>
                  <a:cubicBezTo>
                    <a:pt x="2485" y="11329"/>
                    <a:pt x="699" y="9541"/>
                    <a:pt x="699" y="7360"/>
                  </a:cubicBezTo>
                  <a:cubicBezTo>
                    <a:pt x="699" y="5150"/>
                    <a:pt x="2485" y="3393"/>
                    <a:pt x="4666" y="3393"/>
                  </a:cubicBezTo>
                  <a:close/>
                  <a:moveTo>
                    <a:pt x="7392" y="1"/>
                  </a:moveTo>
                  <a:cubicBezTo>
                    <a:pt x="3333" y="1"/>
                    <a:pt x="1" y="3333"/>
                    <a:pt x="1" y="7392"/>
                  </a:cubicBezTo>
                  <a:cubicBezTo>
                    <a:pt x="1" y="11479"/>
                    <a:pt x="3333" y="14782"/>
                    <a:pt x="7392" y="14782"/>
                  </a:cubicBezTo>
                  <a:cubicBezTo>
                    <a:pt x="11482" y="14782"/>
                    <a:pt x="14782" y="11479"/>
                    <a:pt x="14782" y="7392"/>
                  </a:cubicBezTo>
                  <a:cubicBezTo>
                    <a:pt x="14782" y="3333"/>
                    <a:pt x="11482" y="1"/>
                    <a:pt x="7392" y="1"/>
                  </a:cubicBezTo>
                  <a:close/>
                </a:path>
              </a:pathLst>
            </a:custGeom>
            <a:solidFill>
              <a:srgbClr val="FF66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10014;p118"/>
            <p:cNvSpPr/>
            <p:nvPr/>
          </p:nvSpPr>
          <p:spPr>
            <a:xfrm>
              <a:off x="4593800" y="3374625"/>
              <a:ext cx="94700" cy="98475"/>
            </a:xfrm>
            <a:custGeom>
              <a:avLst/>
              <a:gdLst/>
              <a:ahLst/>
              <a:cxnLst/>
              <a:rect l="l" t="t" r="r" b="b"/>
              <a:pathLst>
                <a:path w="3788" h="3939" extrusionOk="0">
                  <a:moveTo>
                    <a:pt x="1486" y="1"/>
                  </a:moveTo>
                  <a:lnTo>
                    <a:pt x="1425" y="1544"/>
                  </a:lnTo>
                  <a:lnTo>
                    <a:pt x="0" y="1908"/>
                  </a:lnTo>
                  <a:lnTo>
                    <a:pt x="1365" y="2424"/>
                  </a:lnTo>
                  <a:lnTo>
                    <a:pt x="1304" y="3939"/>
                  </a:lnTo>
                  <a:lnTo>
                    <a:pt x="1304" y="3939"/>
                  </a:lnTo>
                  <a:lnTo>
                    <a:pt x="2273" y="2756"/>
                  </a:lnTo>
                  <a:lnTo>
                    <a:pt x="3667" y="3301"/>
                  </a:lnTo>
                  <a:lnTo>
                    <a:pt x="2848" y="2061"/>
                  </a:lnTo>
                  <a:lnTo>
                    <a:pt x="3788" y="910"/>
                  </a:lnTo>
                  <a:lnTo>
                    <a:pt x="3788" y="910"/>
                  </a:lnTo>
                  <a:lnTo>
                    <a:pt x="2334" y="1273"/>
                  </a:lnTo>
                  <a:lnTo>
                    <a:pt x="148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10015;p118"/>
            <p:cNvSpPr/>
            <p:nvPr/>
          </p:nvSpPr>
          <p:spPr>
            <a:xfrm>
              <a:off x="4429500" y="3315575"/>
              <a:ext cx="186325" cy="198425"/>
            </a:xfrm>
            <a:custGeom>
              <a:avLst/>
              <a:gdLst/>
              <a:ahLst/>
              <a:cxnLst/>
              <a:rect l="l" t="t" r="r" b="b"/>
              <a:pathLst>
                <a:path w="7453" h="7937" extrusionOk="0">
                  <a:moveTo>
                    <a:pt x="3968" y="0"/>
                  </a:moveTo>
                  <a:cubicBezTo>
                    <a:pt x="1787" y="0"/>
                    <a:pt x="1" y="1757"/>
                    <a:pt x="1" y="3967"/>
                  </a:cubicBezTo>
                  <a:cubicBezTo>
                    <a:pt x="1" y="6148"/>
                    <a:pt x="1787" y="7936"/>
                    <a:pt x="3968" y="7936"/>
                  </a:cubicBezTo>
                  <a:cubicBezTo>
                    <a:pt x="5453" y="7936"/>
                    <a:pt x="6422" y="7452"/>
                    <a:pt x="7089" y="6269"/>
                  </a:cubicBezTo>
                  <a:lnTo>
                    <a:pt x="7089" y="6269"/>
                  </a:lnTo>
                  <a:cubicBezTo>
                    <a:pt x="6512" y="7057"/>
                    <a:pt x="5877" y="7238"/>
                    <a:pt x="4816" y="7238"/>
                  </a:cubicBezTo>
                  <a:cubicBezTo>
                    <a:pt x="3030" y="7238"/>
                    <a:pt x="1576" y="5816"/>
                    <a:pt x="1576" y="4028"/>
                  </a:cubicBezTo>
                  <a:cubicBezTo>
                    <a:pt x="1576" y="2242"/>
                    <a:pt x="3030" y="788"/>
                    <a:pt x="4816" y="788"/>
                  </a:cubicBezTo>
                  <a:cubicBezTo>
                    <a:pt x="6027" y="788"/>
                    <a:pt x="6907" y="1241"/>
                    <a:pt x="7452" y="2242"/>
                  </a:cubicBezTo>
                  <a:cubicBezTo>
                    <a:pt x="6875" y="817"/>
                    <a:pt x="5635" y="0"/>
                    <a:pt x="3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0" name="Google Shape;10035;p118"/>
          <p:cNvGrpSpPr/>
          <p:nvPr/>
        </p:nvGrpSpPr>
        <p:grpSpPr>
          <a:xfrm flipH="1">
            <a:off x="9011328" y="3482450"/>
            <a:ext cx="276596" cy="280079"/>
            <a:chOff x="1882125" y="2662050"/>
            <a:chExt cx="369575" cy="369550"/>
          </a:xfrm>
          <a:effectLst>
            <a:glow rad="38100">
              <a:schemeClr val="accent1">
                <a:alpha val="0"/>
              </a:schemeClr>
            </a:glow>
            <a:outerShdw dir="5400000" algn="ctr" rotWithShape="0">
              <a:schemeClr val="bg1">
                <a:alpha val="0"/>
              </a:schemeClr>
            </a:outerShdw>
            <a:reflection endPos="0" dist="50800" dir="5400000" sy="-100000" algn="bl" rotWithShape="0"/>
          </a:effectLst>
        </p:grpSpPr>
        <p:sp>
          <p:nvSpPr>
            <p:cNvPr id="351" name="Google Shape;10036;p118"/>
            <p:cNvSpPr/>
            <p:nvPr/>
          </p:nvSpPr>
          <p:spPr>
            <a:xfrm>
              <a:off x="1893450" y="2662050"/>
              <a:ext cx="346850" cy="120450"/>
            </a:xfrm>
            <a:custGeom>
              <a:avLst/>
              <a:gdLst/>
              <a:ahLst/>
              <a:cxnLst/>
              <a:rect l="l" t="t" r="r" b="b"/>
              <a:pathLst>
                <a:path w="13874" h="4818" extrusionOk="0">
                  <a:moveTo>
                    <a:pt x="6938" y="0"/>
                  </a:moveTo>
                  <a:cubicBezTo>
                    <a:pt x="3757" y="0"/>
                    <a:pt x="1031" y="2000"/>
                    <a:pt x="1" y="4818"/>
                  </a:cubicBezTo>
                  <a:lnTo>
                    <a:pt x="13873" y="4818"/>
                  </a:lnTo>
                  <a:cubicBezTo>
                    <a:pt x="12815" y="2000"/>
                    <a:pt x="10118" y="0"/>
                    <a:pt x="6938" y="0"/>
                  </a:cubicBezTo>
                  <a:close/>
                </a:path>
              </a:pathLst>
            </a:custGeom>
            <a:solidFill>
              <a:srgbClr val="2B2B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10037;p118"/>
            <p:cNvSpPr/>
            <p:nvPr/>
          </p:nvSpPr>
          <p:spPr>
            <a:xfrm>
              <a:off x="1892725" y="2908900"/>
              <a:ext cx="348350" cy="122700"/>
            </a:xfrm>
            <a:custGeom>
              <a:avLst/>
              <a:gdLst/>
              <a:ahLst/>
              <a:cxnLst/>
              <a:rect l="l" t="t" r="r" b="b"/>
              <a:pathLst>
                <a:path w="13934" h="4908" extrusionOk="0">
                  <a:moveTo>
                    <a:pt x="1" y="1"/>
                  </a:moveTo>
                  <a:cubicBezTo>
                    <a:pt x="1030" y="2848"/>
                    <a:pt x="3757" y="4908"/>
                    <a:pt x="6967" y="4908"/>
                  </a:cubicBezTo>
                  <a:cubicBezTo>
                    <a:pt x="10178" y="4908"/>
                    <a:pt x="12904" y="2848"/>
                    <a:pt x="13934" y="1"/>
                  </a:cubicBezTo>
                  <a:close/>
                </a:path>
              </a:pathLst>
            </a:custGeom>
            <a:solidFill>
              <a:srgbClr val="FFD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10038;p118"/>
            <p:cNvSpPr/>
            <p:nvPr/>
          </p:nvSpPr>
          <p:spPr>
            <a:xfrm>
              <a:off x="1882125" y="2782475"/>
              <a:ext cx="369575" cy="126450"/>
            </a:xfrm>
            <a:custGeom>
              <a:avLst/>
              <a:gdLst/>
              <a:ahLst/>
              <a:cxnLst/>
              <a:rect l="l" t="t" r="r" b="b"/>
              <a:pathLst>
                <a:path w="14783" h="5058" extrusionOk="0">
                  <a:moveTo>
                    <a:pt x="454" y="1"/>
                  </a:moveTo>
                  <a:cubicBezTo>
                    <a:pt x="182" y="728"/>
                    <a:pt x="30" y="1515"/>
                    <a:pt x="1" y="2332"/>
                  </a:cubicBezTo>
                  <a:lnTo>
                    <a:pt x="1" y="2574"/>
                  </a:lnTo>
                  <a:cubicBezTo>
                    <a:pt x="1" y="3454"/>
                    <a:pt x="151" y="4270"/>
                    <a:pt x="425" y="5058"/>
                  </a:cubicBezTo>
                  <a:lnTo>
                    <a:pt x="14358" y="5058"/>
                  </a:lnTo>
                  <a:cubicBezTo>
                    <a:pt x="14629" y="4270"/>
                    <a:pt x="14782" y="3454"/>
                    <a:pt x="14782" y="2574"/>
                  </a:cubicBezTo>
                  <a:lnTo>
                    <a:pt x="14782" y="2332"/>
                  </a:lnTo>
                  <a:cubicBezTo>
                    <a:pt x="14751" y="1515"/>
                    <a:pt x="14600" y="728"/>
                    <a:pt x="14326" y="1"/>
                  </a:cubicBezTo>
                  <a:close/>
                </a:path>
              </a:pathLst>
            </a:custGeom>
            <a:solidFill>
              <a:srgbClr val="FF66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8" name="Google Shape;10043;p118"/>
          <p:cNvGrpSpPr/>
          <p:nvPr/>
        </p:nvGrpSpPr>
        <p:grpSpPr>
          <a:xfrm flipH="1">
            <a:off x="9011328" y="2920615"/>
            <a:ext cx="276596" cy="280647"/>
            <a:chOff x="1882125" y="2131250"/>
            <a:chExt cx="369575" cy="370300"/>
          </a:xfrm>
          <a:effectLst>
            <a:glow rad="38100">
              <a:schemeClr val="accent1">
                <a:alpha val="0"/>
              </a:schemeClr>
            </a:glow>
            <a:outerShdw dir="5400000" algn="ctr" rotWithShape="0">
              <a:schemeClr val="bg1">
                <a:alpha val="0"/>
              </a:schemeClr>
            </a:outerShdw>
            <a:reflection endPos="0" dist="50800" dir="5400000" sy="-100000" algn="bl" rotWithShape="0"/>
          </a:effectLst>
        </p:grpSpPr>
        <p:sp>
          <p:nvSpPr>
            <p:cNvPr id="359" name="Google Shape;10044;p118"/>
            <p:cNvSpPr/>
            <p:nvPr/>
          </p:nvSpPr>
          <p:spPr>
            <a:xfrm>
              <a:off x="1882125" y="2160025"/>
              <a:ext cx="85575" cy="312000"/>
            </a:xfrm>
            <a:custGeom>
              <a:avLst/>
              <a:gdLst/>
              <a:ahLst/>
              <a:cxnLst/>
              <a:rect l="l" t="t" r="r" b="b"/>
              <a:pathLst>
                <a:path w="3423" h="12480" extrusionOk="0">
                  <a:moveTo>
                    <a:pt x="3422" y="1"/>
                  </a:moveTo>
                  <a:cubicBezTo>
                    <a:pt x="1362" y="1333"/>
                    <a:pt x="1" y="3635"/>
                    <a:pt x="1" y="6240"/>
                  </a:cubicBezTo>
                  <a:cubicBezTo>
                    <a:pt x="1" y="8874"/>
                    <a:pt x="1362" y="11176"/>
                    <a:pt x="3422" y="12480"/>
                  </a:cubicBezTo>
                  <a:lnTo>
                    <a:pt x="3422" y="1"/>
                  </a:lnTo>
                  <a:close/>
                </a:path>
              </a:pathLst>
            </a:custGeom>
            <a:solidFill>
              <a:srgbClr val="52C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10045;p118"/>
            <p:cNvSpPr/>
            <p:nvPr/>
          </p:nvSpPr>
          <p:spPr>
            <a:xfrm>
              <a:off x="2169875" y="2163050"/>
              <a:ext cx="81825" cy="306675"/>
            </a:xfrm>
            <a:custGeom>
              <a:avLst/>
              <a:gdLst/>
              <a:ahLst/>
              <a:cxnLst/>
              <a:rect l="l" t="t" r="r" b="b"/>
              <a:pathLst>
                <a:path w="3273" h="12267" extrusionOk="0">
                  <a:moveTo>
                    <a:pt x="1" y="1"/>
                  </a:moveTo>
                  <a:lnTo>
                    <a:pt x="1" y="12267"/>
                  </a:lnTo>
                  <a:cubicBezTo>
                    <a:pt x="1968" y="10934"/>
                    <a:pt x="3272" y="8693"/>
                    <a:pt x="3272" y="6119"/>
                  </a:cubicBezTo>
                  <a:cubicBezTo>
                    <a:pt x="3272" y="3575"/>
                    <a:pt x="1968" y="1334"/>
                    <a:pt x="1" y="1"/>
                  </a:cubicBezTo>
                  <a:close/>
                </a:path>
              </a:pathLst>
            </a:custGeom>
            <a:solidFill>
              <a:srgbClr val="52C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10046;p118"/>
            <p:cNvSpPr/>
            <p:nvPr/>
          </p:nvSpPr>
          <p:spPr>
            <a:xfrm>
              <a:off x="1967675" y="2131250"/>
              <a:ext cx="202225" cy="370300"/>
            </a:xfrm>
            <a:custGeom>
              <a:avLst/>
              <a:gdLst/>
              <a:ahLst/>
              <a:cxnLst/>
              <a:rect l="l" t="t" r="r" b="b"/>
              <a:pathLst>
                <a:path w="8089" h="14812" extrusionOk="0">
                  <a:moveTo>
                    <a:pt x="3969" y="1"/>
                  </a:moveTo>
                  <a:cubicBezTo>
                    <a:pt x="2515" y="1"/>
                    <a:pt x="1151" y="425"/>
                    <a:pt x="0" y="1152"/>
                  </a:cubicBezTo>
                  <a:lnTo>
                    <a:pt x="0" y="13631"/>
                  </a:lnTo>
                  <a:cubicBezTo>
                    <a:pt x="1151" y="14387"/>
                    <a:pt x="2515" y="14811"/>
                    <a:pt x="3969" y="14811"/>
                  </a:cubicBezTo>
                  <a:cubicBezTo>
                    <a:pt x="4151" y="14811"/>
                    <a:pt x="4301" y="14782"/>
                    <a:pt x="4483" y="14782"/>
                  </a:cubicBezTo>
                  <a:cubicBezTo>
                    <a:pt x="5816" y="14690"/>
                    <a:pt x="7059" y="14237"/>
                    <a:pt x="8089" y="13539"/>
                  </a:cubicBezTo>
                  <a:lnTo>
                    <a:pt x="8089" y="1273"/>
                  </a:lnTo>
                  <a:cubicBezTo>
                    <a:pt x="7059" y="575"/>
                    <a:pt x="5816" y="122"/>
                    <a:pt x="4483" y="30"/>
                  </a:cubicBezTo>
                  <a:cubicBezTo>
                    <a:pt x="4301" y="30"/>
                    <a:pt x="4151" y="1"/>
                    <a:pt x="39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2" name="Google Shape;10047;p118"/>
          <p:cNvGrpSpPr/>
          <p:nvPr/>
        </p:nvGrpSpPr>
        <p:grpSpPr>
          <a:xfrm flipH="1">
            <a:off x="9013140" y="4563485"/>
            <a:ext cx="276578" cy="280079"/>
            <a:chOff x="5959875" y="2662050"/>
            <a:chExt cx="369550" cy="369550"/>
          </a:xfrm>
          <a:effectLst>
            <a:glow rad="38100">
              <a:schemeClr val="accent1">
                <a:alpha val="0"/>
              </a:schemeClr>
            </a:glow>
            <a:outerShdw dir="5400000" algn="ctr" rotWithShape="0">
              <a:schemeClr val="bg1">
                <a:alpha val="0"/>
              </a:schemeClr>
            </a:outerShdw>
            <a:reflection endPos="0" dist="50800" dir="5400000" sy="-100000" algn="bl" rotWithShape="0"/>
          </a:effectLst>
        </p:grpSpPr>
        <p:sp>
          <p:nvSpPr>
            <p:cNvPr id="363" name="Google Shape;10048;p118"/>
            <p:cNvSpPr/>
            <p:nvPr/>
          </p:nvSpPr>
          <p:spPr>
            <a:xfrm>
              <a:off x="5959875" y="2694650"/>
              <a:ext cx="79575" cy="304425"/>
            </a:xfrm>
            <a:custGeom>
              <a:avLst/>
              <a:gdLst/>
              <a:ahLst/>
              <a:cxnLst/>
              <a:rect l="l" t="t" r="r" b="b"/>
              <a:pathLst>
                <a:path w="3183" h="12177" extrusionOk="0">
                  <a:moveTo>
                    <a:pt x="3182" y="0"/>
                  </a:moveTo>
                  <a:cubicBezTo>
                    <a:pt x="1273" y="1333"/>
                    <a:pt x="0" y="3574"/>
                    <a:pt x="0" y="6087"/>
                  </a:cubicBezTo>
                  <a:cubicBezTo>
                    <a:pt x="0" y="8602"/>
                    <a:pt x="1273" y="10844"/>
                    <a:pt x="3182" y="12176"/>
                  </a:cubicBezTo>
                  <a:lnTo>
                    <a:pt x="3182" y="0"/>
                  </a:lnTo>
                  <a:close/>
                </a:path>
              </a:pathLst>
            </a:custGeom>
            <a:solidFill>
              <a:srgbClr val="52C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10049;p118"/>
            <p:cNvSpPr/>
            <p:nvPr/>
          </p:nvSpPr>
          <p:spPr>
            <a:xfrm>
              <a:off x="6242350" y="2689300"/>
              <a:ext cx="87075" cy="315050"/>
            </a:xfrm>
            <a:custGeom>
              <a:avLst/>
              <a:gdLst/>
              <a:ahLst/>
              <a:cxnLst/>
              <a:rect l="l" t="t" r="r" b="b"/>
              <a:pathLst>
                <a:path w="3483" h="12602" extrusionOk="0">
                  <a:moveTo>
                    <a:pt x="1" y="1"/>
                  </a:moveTo>
                  <a:lnTo>
                    <a:pt x="1" y="12601"/>
                  </a:lnTo>
                  <a:cubicBezTo>
                    <a:pt x="2090" y="11300"/>
                    <a:pt x="3483" y="8966"/>
                    <a:pt x="3483" y="6301"/>
                  </a:cubicBezTo>
                  <a:cubicBezTo>
                    <a:pt x="3483" y="3636"/>
                    <a:pt x="2090" y="1304"/>
                    <a:pt x="1" y="1"/>
                  </a:cubicBezTo>
                  <a:close/>
                </a:path>
              </a:pathLst>
            </a:custGeom>
            <a:solidFill>
              <a:srgbClr val="FF66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10050;p118"/>
            <p:cNvSpPr/>
            <p:nvPr/>
          </p:nvSpPr>
          <p:spPr>
            <a:xfrm>
              <a:off x="6039425" y="2662050"/>
              <a:ext cx="202950" cy="369550"/>
            </a:xfrm>
            <a:custGeom>
              <a:avLst/>
              <a:gdLst/>
              <a:ahLst/>
              <a:cxnLst/>
              <a:rect l="l" t="t" r="r" b="b"/>
              <a:pathLst>
                <a:path w="8118" h="14782" extrusionOk="0">
                  <a:moveTo>
                    <a:pt x="4209" y="0"/>
                  </a:moveTo>
                  <a:cubicBezTo>
                    <a:pt x="2666" y="0"/>
                    <a:pt x="1212" y="485"/>
                    <a:pt x="0" y="1304"/>
                  </a:cubicBezTo>
                  <a:lnTo>
                    <a:pt x="0" y="13480"/>
                  </a:lnTo>
                  <a:cubicBezTo>
                    <a:pt x="1212" y="14297"/>
                    <a:pt x="2666" y="14782"/>
                    <a:pt x="4209" y="14782"/>
                  </a:cubicBezTo>
                  <a:lnTo>
                    <a:pt x="4483" y="14782"/>
                  </a:lnTo>
                  <a:cubicBezTo>
                    <a:pt x="5816" y="14721"/>
                    <a:pt x="7056" y="14329"/>
                    <a:pt x="8118" y="13691"/>
                  </a:cubicBezTo>
                  <a:lnTo>
                    <a:pt x="8118" y="1091"/>
                  </a:lnTo>
                  <a:cubicBezTo>
                    <a:pt x="7056" y="456"/>
                    <a:pt x="5816" y="61"/>
                    <a:pt x="4483" y="0"/>
                  </a:cubicBezTo>
                  <a:close/>
                </a:path>
              </a:pathLst>
            </a:custGeom>
            <a:solidFill>
              <a:srgbClr val="FFD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6" name="Google Shape;10051;p118"/>
          <p:cNvGrpSpPr/>
          <p:nvPr/>
        </p:nvGrpSpPr>
        <p:grpSpPr>
          <a:xfrm flipH="1">
            <a:off x="8996428" y="4031981"/>
            <a:ext cx="276596" cy="280079"/>
            <a:chOff x="5438875" y="2662050"/>
            <a:chExt cx="369575" cy="369550"/>
          </a:xfrm>
          <a:effectLst>
            <a:glow rad="38100">
              <a:schemeClr val="accent1">
                <a:alpha val="0"/>
              </a:schemeClr>
            </a:glow>
            <a:outerShdw dir="5400000" algn="ctr" rotWithShape="0">
              <a:schemeClr val="bg1">
                <a:alpha val="0"/>
              </a:schemeClr>
            </a:outerShdw>
            <a:reflection endPos="0" dist="50800" dir="5400000" sy="-100000" algn="bl" rotWithShape="0"/>
          </a:effectLst>
        </p:grpSpPr>
        <p:sp>
          <p:nvSpPr>
            <p:cNvPr id="367" name="Google Shape;10052;p118"/>
            <p:cNvSpPr/>
            <p:nvPr/>
          </p:nvSpPr>
          <p:spPr>
            <a:xfrm>
              <a:off x="5486625" y="2960400"/>
              <a:ext cx="283225" cy="71200"/>
            </a:xfrm>
            <a:custGeom>
              <a:avLst/>
              <a:gdLst/>
              <a:ahLst/>
              <a:cxnLst/>
              <a:rect l="l" t="t" r="r" b="b"/>
              <a:pathLst>
                <a:path w="11329" h="2848" extrusionOk="0">
                  <a:moveTo>
                    <a:pt x="575" y="0"/>
                  </a:moveTo>
                  <a:lnTo>
                    <a:pt x="0" y="395"/>
                  </a:lnTo>
                  <a:cubicBezTo>
                    <a:pt x="1362" y="1910"/>
                    <a:pt x="3301" y="2848"/>
                    <a:pt x="5482" y="2848"/>
                  </a:cubicBezTo>
                  <a:cubicBezTo>
                    <a:pt x="7876" y="2848"/>
                    <a:pt x="9965" y="1728"/>
                    <a:pt x="11329" y="0"/>
                  </a:cubicBezTo>
                  <a:close/>
                </a:path>
              </a:pathLst>
            </a:custGeom>
            <a:solidFill>
              <a:srgbClr val="FF66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10053;p118"/>
            <p:cNvSpPr/>
            <p:nvPr/>
          </p:nvSpPr>
          <p:spPr>
            <a:xfrm>
              <a:off x="5500975" y="2884675"/>
              <a:ext cx="303725" cy="75750"/>
            </a:xfrm>
            <a:custGeom>
              <a:avLst/>
              <a:gdLst/>
              <a:ahLst/>
              <a:cxnLst/>
              <a:rect l="l" t="t" r="r" b="b"/>
              <a:pathLst>
                <a:path w="12149" h="3030" extrusionOk="0">
                  <a:moveTo>
                    <a:pt x="4152" y="0"/>
                  </a:moveTo>
                  <a:lnTo>
                    <a:pt x="122" y="2940"/>
                  </a:lnTo>
                  <a:lnTo>
                    <a:pt x="1" y="3029"/>
                  </a:lnTo>
                  <a:lnTo>
                    <a:pt x="10755" y="3029"/>
                  </a:lnTo>
                  <a:cubicBezTo>
                    <a:pt x="10784" y="3000"/>
                    <a:pt x="10815" y="2969"/>
                    <a:pt x="10815" y="2940"/>
                  </a:cubicBezTo>
                  <a:cubicBezTo>
                    <a:pt x="11482" y="2092"/>
                    <a:pt x="11935" y="1091"/>
                    <a:pt x="1214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10054;p118"/>
            <p:cNvSpPr/>
            <p:nvPr/>
          </p:nvSpPr>
          <p:spPr>
            <a:xfrm>
              <a:off x="5605475" y="2809750"/>
              <a:ext cx="202975" cy="74950"/>
            </a:xfrm>
            <a:custGeom>
              <a:avLst/>
              <a:gdLst/>
              <a:ahLst/>
              <a:cxnLst/>
              <a:rect l="l" t="t" r="r" b="b"/>
              <a:pathLst>
                <a:path w="8119" h="2998" extrusionOk="0">
                  <a:moveTo>
                    <a:pt x="153" y="0"/>
                  </a:moveTo>
                  <a:lnTo>
                    <a:pt x="2153" y="1454"/>
                  </a:lnTo>
                  <a:lnTo>
                    <a:pt x="1" y="2997"/>
                  </a:lnTo>
                  <a:lnTo>
                    <a:pt x="7968" y="2997"/>
                  </a:lnTo>
                  <a:cubicBezTo>
                    <a:pt x="8089" y="2513"/>
                    <a:pt x="8118" y="1999"/>
                    <a:pt x="8118" y="1483"/>
                  </a:cubicBezTo>
                  <a:cubicBezTo>
                    <a:pt x="8118" y="969"/>
                    <a:pt x="8089" y="485"/>
                    <a:pt x="7968" y="0"/>
                  </a:cubicBezTo>
                  <a:close/>
                </a:path>
              </a:pathLst>
            </a:custGeom>
            <a:solidFill>
              <a:srgbClr val="FF66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10055;p118"/>
            <p:cNvSpPr/>
            <p:nvPr/>
          </p:nvSpPr>
          <p:spPr>
            <a:xfrm>
              <a:off x="5504800" y="2734025"/>
              <a:ext cx="299900" cy="75750"/>
            </a:xfrm>
            <a:custGeom>
              <a:avLst/>
              <a:gdLst/>
              <a:ahLst/>
              <a:cxnLst/>
              <a:rect l="l" t="t" r="r" b="b"/>
              <a:pathLst>
                <a:path w="11996" h="3030" extrusionOk="0">
                  <a:moveTo>
                    <a:pt x="0" y="0"/>
                  </a:moveTo>
                  <a:lnTo>
                    <a:pt x="4149" y="2998"/>
                  </a:lnTo>
                  <a:lnTo>
                    <a:pt x="4180" y="3029"/>
                  </a:lnTo>
                  <a:lnTo>
                    <a:pt x="11995" y="3029"/>
                  </a:lnTo>
                  <a:lnTo>
                    <a:pt x="11995" y="2998"/>
                  </a:lnTo>
                  <a:cubicBezTo>
                    <a:pt x="11782" y="1878"/>
                    <a:pt x="11297" y="877"/>
                    <a:pt x="106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10056;p118"/>
            <p:cNvSpPr/>
            <p:nvPr/>
          </p:nvSpPr>
          <p:spPr>
            <a:xfrm>
              <a:off x="5488150" y="2662050"/>
              <a:ext cx="282425" cy="72000"/>
            </a:xfrm>
            <a:custGeom>
              <a:avLst/>
              <a:gdLst/>
              <a:ahLst/>
              <a:cxnLst/>
              <a:rect l="l" t="t" r="r" b="b"/>
              <a:pathLst>
                <a:path w="11297" h="2880" extrusionOk="0">
                  <a:moveTo>
                    <a:pt x="5421" y="0"/>
                  </a:moveTo>
                  <a:cubicBezTo>
                    <a:pt x="3271" y="0"/>
                    <a:pt x="1333" y="909"/>
                    <a:pt x="0" y="2394"/>
                  </a:cubicBezTo>
                  <a:lnTo>
                    <a:pt x="635" y="2848"/>
                  </a:lnTo>
                  <a:lnTo>
                    <a:pt x="666" y="2879"/>
                  </a:lnTo>
                  <a:lnTo>
                    <a:pt x="11297" y="2879"/>
                  </a:lnTo>
                  <a:cubicBezTo>
                    <a:pt x="11268" y="2879"/>
                    <a:pt x="11268" y="2879"/>
                    <a:pt x="11268" y="2848"/>
                  </a:cubicBezTo>
                  <a:cubicBezTo>
                    <a:pt x="9904" y="1122"/>
                    <a:pt x="7815" y="0"/>
                    <a:pt x="5421" y="0"/>
                  </a:cubicBezTo>
                  <a:close/>
                </a:path>
              </a:pathLst>
            </a:custGeom>
            <a:solidFill>
              <a:srgbClr val="FF66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10057;p118"/>
            <p:cNvSpPr/>
            <p:nvPr/>
          </p:nvSpPr>
          <p:spPr>
            <a:xfrm>
              <a:off x="5438875" y="2721900"/>
              <a:ext cx="220425" cy="248400"/>
            </a:xfrm>
            <a:custGeom>
              <a:avLst/>
              <a:gdLst/>
              <a:ahLst/>
              <a:cxnLst/>
              <a:rect l="l" t="t" r="r" b="b"/>
              <a:pathLst>
                <a:path w="8817" h="9936" extrusionOk="0">
                  <a:moveTo>
                    <a:pt x="1971" y="0"/>
                  </a:moveTo>
                  <a:cubicBezTo>
                    <a:pt x="1818" y="151"/>
                    <a:pt x="1697" y="303"/>
                    <a:pt x="1576" y="454"/>
                  </a:cubicBezTo>
                  <a:cubicBezTo>
                    <a:pt x="1576" y="485"/>
                    <a:pt x="1547" y="485"/>
                    <a:pt x="1547" y="485"/>
                  </a:cubicBezTo>
                  <a:cubicBezTo>
                    <a:pt x="881" y="1362"/>
                    <a:pt x="396" y="2363"/>
                    <a:pt x="183" y="3483"/>
                  </a:cubicBezTo>
                  <a:cubicBezTo>
                    <a:pt x="154" y="3483"/>
                    <a:pt x="154" y="3483"/>
                    <a:pt x="154" y="3514"/>
                  </a:cubicBezTo>
                  <a:cubicBezTo>
                    <a:pt x="122" y="3725"/>
                    <a:pt x="93" y="3967"/>
                    <a:pt x="62" y="4210"/>
                  </a:cubicBezTo>
                  <a:lnTo>
                    <a:pt x="1608" y="4210"/>
                  </a:lnTo>
                  <a:lnTo>
                    <a:pt x="1818" y="3514"/>
                  </a:lnTo>
                  <a:lnTo>
                    <a:pt x="1818" y="3483"/>
                  </a:lnTo>
                  <a:lnTo>
                    <a:pt x="2032" y="2695"/>
                  </a:lnTo>
                  <a:lnTo>
                    <a:pt x="2303" y="3483"/>
                  </a:lnTo>
                  <a:lnTo>
                    <a:pt x="2303" y="3514"/>
                  </a:lnTo>
                  <a:lnTo>
                    <a:pt x="2545" y="4210"/>
                  </a:lnTo>
                  <a:lnTo>
                    <a:pt x="4152" y="4210"/>
                  </a:lnTo>
                  <a:lnTo>
                    <a:pt x="2819" y="5089"/>
                  </a:lnTo>
                  <a:lnTo>
                    <a:pt x="2819" y="5118"/>
                  </a:lnTo>
                  <a:lnTo>
                    <a:pt x="3333" y="6511"/>
                  </a:lnTo>
                  <a:lnTo>
                    <a:pt x="3364" y="6633"/>
                  </a:lnTo>
                  <a:lnTo>
                    <a:pt x="3212" y="6511"/>
                  </a:lnTo>
                  <a:lnTo>
                    <a:pt x="3183" y="6511"/>
                  </a:lnTo>
                  <a:lnTo>
                    <a:pt x="2092" y="5663"/>
                  </a:lnTo>
                  <a:lnTo>
                    <a:pt x="2061" y="5663"/>
                  </a:lnTo>
                  <a:lnTo>
                    <a:pt x="970" y="6511"/>
                  </a:lnTo>
                  <a:lnTo>
                    <a:pt x="941" y="6511"/>
                  </a:lnTo>
                  <a:lnTo>
                    <a:pt x="789" y="6633"/>
                  </a:lnTo>
                  <a:lnTo>
                    <a:pt x="789" y="6633"/>
                  </a:lnTo>
                  <a:lnTo>
                    <a:pt x="820" y="6511"/>
                  </a:lnTo>
                  <a:lnTo>
                    <a:pt x="849" y="6511"/>
                  </a:lnTo>
                  <a:lnTo>
                    <a:pt x="1334" y="5118"/>
                  </a:lnTo>
                  <a:lnTo>
                    <a:pt x="1334" y="5089"/>
                  </a:lnTo>
                  <a:lnTo>
                    <a:pt x="62" y="4241"/>
                  </a:lnTo>
                  <a:cubicBezTo>
                    <a:pt x="32" y="4483"/>
                    <a:pt x="1" y="4726"/>
                    <a:pt x="1" y="4997"/>
                  </a:cubicBezTo>
                  <a:cubicBezTo>
                    <a:pt x="1" y="5513"/>
                    <a:pt x="62" y="6027"/>
                    <a:pt x="154" y="6511"/>
                  </a:cubicBezTo>
                  <a:lnTo>
                    <a:pt x="183" y="6511"/>
                  </a:lnTo>
                  <a:cubicBezTo>
                    <a:pt x="396" y="7602"/>
                    <a:pt x="849" y="8603"/>
                    <a:pt x="1486" y="9451"/>
                  </a:cubicBezTo>
                  <a:lnTo>
                    <a:pt x="1576" y="9540"/>
                  </a:lnTo>
                  <a:cubicBezTo>
                    <a:pt x="1668" y="9662"/>
                    <a:pt x="1789" y="9814"/>
                    <a:pt x="1910" y="9935"/>
                  </a:cubicBezTo>
                  <a:lnTo>
                    <a:pt x="2485" y="9540"/>
                  </a:lnTo>
                  <a:lnTo>
                    <a:pt x="2606" y="9451"/>
                  </a:lnTo>
                  <a:lnTo>
                    <a:pt x="6636" y="6511"/>
                  </a:lnTo>
                  <a:lnTo>
                    <a:pt x="6665" y="6511"/>
                  </a:lnTo>
                  <a:lnTo>
                    <a:pt x="8817" y="4968"/>
                  </a:lnTo>
                  <a:lnTo>
                    <a:pt x="6817" y="3514"/>
                  </a:lnTo>
                  <a:lnTo>
                    <a:pt x="6786" y="3483"/>
                  </a:lnTo>
                  <a:lnTo>
                    <a:pt x="2637" y="485"/>
                  </a:lnTo>
                  <a:lnTo>
                    <a:pt x="2606" y="454"/>
                  </a:lnTo>
                  <a:lnTo>
                    <a:pt x="1971" y="0"/>
                  </a:lnTo>
                  <a:close/>
                </a:path>
              </a:pathLst>
            </a:custGeom>
            <a:solidFill>
              <a:srgbClr val="63A8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10058;p118"/>
            <p:cNvSpPr/>
            <p:nvPr/>
          </p:nvSpPr>
          <p:spPr>
            <a:xfrm>
              <a:off x="5519150" y="2884675"/>
              <a:ext cx="3850" cy="3050"/>
            </a:xfrm>
            <a:custGeom>
              <a:avLst/>
              <a:gdLst/>
              <a:ahLst/>
              <a:cxnLst/>
              <a:rect l="l" t="t" r="r" b="b"/>
              <a:pathLst>
                <a:path w="154" h="122" extrusionOk="0">
                  <a:moveTo>
                    <a:pt x="1" y="0"/>
                  </a:moveTo>
                  <a:lnTo>
                    <a:pt x="153" y="122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10059;p118"/>
            <p:cNvSpPr/>
            <p:nvPr/>
          </p:nvSpPr>
          <p:spPr>
            <a:xfrm>
              <a:off x="5458575" y="2884675"/>
              <a:ext cx="3850" cy="3050"/>
            </a:xfrm>
            <a:custGeom>
              <a:avLst/>
              <a:gdLst/>
              <a:ahLst/>
              <a:cxnLst/>
              <a:rect l="l" t="t" r="r" b="b"/>
              <a:pathLst>
                <a:path w="154" h="122" extrusionOk="0">
                  <a:moveTo>
                    <a:pt x="32" y="0"/>
                  </a:moveTo>
                  <a:lnTo>
                    <a:pt x="1" y="122"/>
                  </a:lnTo>
                  <a:lnTo>
                    <a:pt x="1" y="122"/>
                  </a:lnTo>
                  <a:lnTo>
                    <a:pt x="15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10060;p118"/>
            <p:cNvSpPr/>
            <p:nvPr/>
          </p:nvSpPr>
          <p:spPr>
            <a:xfrm>
              <a:off x="5459375" y="2884675"/>
              <a:ext cx="3775" cy="25"/>
            </a:xfrm>
            <a:custGeom>
              <a:avLst/>
              <a:gdLst/>
              <a:ahLst/>
              <a:cxnLst/>
              <a:rect l="l" t="t" r="r" b="b"/>
              <a:pathLst>
                <a:path w="151" h="1" extrusionOk="0">
                  <a:moveTo>
                    <a:pt x="29" y="0"/>
                  </a:moveTo>
                  <a:lnTo>
                    <a:pt x="0" y="0"/>
                  </a:lnTo>
                  <a:lnTo>
                    <a:pt x="121" y="0"/>
                  </a:lnTo>
                  <a:lnTo>
                    <a:pt x="15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10061;p118"/>
            <p:cNvSpPr/>
            <p:nvPr/>
          </p:nvSpPr>
          <p:spPr>
            <a:xfrm>
              <a:off x="5518425" y="2884675"/>
              <a:ext cx="3775" cy="25"/>
            </a:xfrm>
            <a:custGeom>
              <a:avLst/>
              <a:gdLst/>
              <a:ahLst/>
              <a:cxnLst/>
              <a:rect l="l" t="t" r="r" b="b"/>
              <a:pathLst>
                <a:path w="151" h="1" extrusionOk="0">
                  <a:moveTo>
                    <a:pt x="30" y="0"/>
                  </a:moveTo>
                  <a:lnTo>
                    <a:pt x="151" y="0"/>
                  </a:lnTo>
                  <a:lnTo>
                    <a:pt x="15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10062;p118"/>
            <p:cNvSpPr/>
            <p:nvPr/>
          </p:nvSpPr>
          <p:spPr>
            <a:xfrm>
              <a:off x="5440400" y="2809750"/>
              <a:ext cx="102275" cy="74950"/>
            </a:xfrm>
            <a:custGeom>
              <a:avLst/>
              <a:gdLst/>
              <a:ahLst/>
              <a:cxnLst/>
              <a:rect l="l" t="t" r="r" b="b"/>
              <a:pathLst>
                <a:path w="4091" h="2998" extrusionOk="0">
                  <a:moveTo>
                    <a:pt x="1757" y="0"/>
                  </a:moveTo>
                  <a:lnTo>
                    <a:pt x="1547" y="696"/>
                  </a:lnTo>
                  <a:lnTo>
                    <a:pt x="1" y="696"/>
                  </a:lnTo>
                  <a:lnTo>
                    <a:pt x="1" y="727"/>
                  </a:lnTo>
                  <a:lnTo>
                    <a:pt x="1273" y="1575"/>
                  </a:lnTo>
                  <a:lnTo>
                    <a:pt x="1273" y="1604"/>
                  </a:lnTo>
                  <a:lnTo>
                    <a:pt x="788" y="2997"/>
                  </a:lnTo>
                  <a:lnTo>
                    <a:pt x="909" y="2997"/>
                  </a:lnTo>
                  <a:lnTo>
                    <a:pt x="2000" y="2149"/>
                  </a:lnTo>
                  <a:lnTo>
                    <a:pt x="2031" y="2149"/>
                  </a:lnTo>
                  <a:lnTo>
                    <a:pt x="3122" y="2997"/>
                  </a:lnTo>
                  <a:lnTo>
                    <a:pt x="3272" y="2997"/>
                  </a:lnTo>
                  <a:lnTo>
                    <a:pt x="2758" y="1604"/>
                  </a:lnTo>
                  <a:lnTo>
                    <a:pt x="2758" y="1575"/>
                  </a:lnTo>
                  <a:lnTo>
                    <a:pt x="4091" y="696"/>
                  </a:lnTo>
                  <a:lnTo>
                    <a:pt x="2484" y="696"/>
                  </a:lnTo>
                  <a:lnTo>
                    <a:pt x="22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10063;p118"/>
            <p:cNvSpPr/>
            <p:nvPr/>
          </p:nvSpPr>
          <p:spPr>
            <a:xfrm>
              <a:off x="5484325" y="2789275"/>
              <a:ext cx="12150" cy="19700"/>
            </a:xfrm>
            <a:custGeom>
              <a:avLst/>
              <a:gdLst/>
              <a:ahLst/>
              <a:cxnLst/>
              <a:rect l="l" t="t" r="r" b="b"/>
              <a:pathLst>
                <a:path w="486" h="788" extrusionOk="0">
                  <a:moveTo>
                    <a:pt x="214" y="0"/>
                  </a:moveTo>
                  <a:lnTo>
                    <a:pt x="0" y="788"/>
                  </a:lnTo>
                  <a:lnTo>
                    <a:pt x="485" y="788"/>
                  </a:lnTo>
                  <a:lnTo>
                    <a:pt x="2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10064;p118"/>
            <p:cNvSpPr/>
            <p:nvPr/>
          </p:nvSpPr>
          <p:spPr>
            <a:xfrm>
              <a:off x="5484325" y="2808950"/>
              <a:ext cx="12150" cy="825"/>
            </a:xfrm>
            <a:custGeom>
              <a:avLst/>
              <a:gdLst/>
              <a:ahLst/>
              <a:cxnLst/>
              <a:rect l="l" t="t" r="r" b="b"/>
              <a:pathLst>
                <a:path w="486" h="33" extrusionOk="0">
                  <a:moveTo>
                    <a:pt x="0" y="1"/>
                  </a:moveTo>
                  <a:lnTo>
                    <a:pt x="0" y="32"/>
                  </a:lnTo>
                  <a:lnTo>
                    <a:pt x="485" y="32"/>
                  </a:lnTo>
                  <a:lnTo>
                    <a:pt x="48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3" name="Google Shape;10078;p118"/>
          <p:cNvGrpSpPr/>
          <p:nvPr/>
        </p:nvGrpSpPr>
        <p:grpSpPr>
          <a:xfrm flipH="1">
            <a:off x="9530628" y="3482450"/>
            <a:ext cx="277178" cy="280079"/>
            <a:chOff x="2394750" y="2662050"/>
            <a:chExt cx="370350" cy="369550"/>
          </a:xfrm>
          <a:effectLst>
            <a:glow rad="38100">
              <a:schemeClr val="accent1">
                <a:alpha val="0"/>
              </a:schemeClr>
            </a:glow>
            <a:outerShdw dir="5400000" algn="ctr" rotWithShape="0">
              <a:schemeClr val="bg1">
                <a:alpha val="0"/>
              </a:schemeClr>
            </a:outerShdw>
            <a:reflection endPos="0" dist="50800" dir="5400000" sy="-100000" algn="bl" rotWithShape="0"/>
          </a:effectLst>
        </p:grpSpPr>
        <p:sp>
          <p:nvSpPr>
            <p:cNvPr id="394" name="Google Shape;10079;p118"/>
            <p:cNvSpPr/>
            <p:nvPr/>
          </p:nvSpPr>
          <p:spPr>
            <a:xfrm>
              <a:off x="2406875" y="2662050"/>
              <a:ext cx="346100" cy="120450"/>
            </a:xfrm>
            <a:custGeom>
              <a:avLst/>
              <a:gdLst/>
              <a:ahLst/>
              <a:cxnLst/>
              <a:rect l="l" t="t" r="r" b="b"/>
              <a:pathLst>
                <a:path w="13844" h="4818" extrusionOk="0">
                  <a:moveTo>
                    <a:pt x="6906" y="0"/>
                  </a:moveTo>
                  <a:cubicBezTo>
                    <a:pt x="3756" y="0"/>
                    <a:pt x="1030" y="2000"/>
                    <a:pt x="0" y="4818"/>
                  </a:cubicBezTo>
                  <a:lnTo>
                    <a:pt x="13844" y="4818"/>
                  </a:lnTo>
                  <a:cubicBezTo>
                    <a:pt x="12814" y="2000"/>
                    <a:pt x="10088" y="0"/>
                    <a:pt x="6906" y="0"/>
                  </a:cubicBezTo>
                  <a:close/>
                </a:path>
              </a:pathLst>
            </a:custGeom>
            <a:solidFill>
              <a:srgbClr val="63A8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10080;p118"/>
            <p:cNvSpPr/>
            <p:nvPr/>
          </p:nvSpPr>
          <p:spPr>
            <a:xfrm>
              <a:off x="2406150" y="2908900"/>
              <a:ext cx="347575" cy="122700"/>
            </a:xfrm>
            <a:custGeom>
              <a:avLst/>
              <a:gdLst/>
              <a:ahLst/>
              <a:cxnLst/>
              <a:rect l="l" t="t" r="r" b="b"/>
              <a:pathLst>
                <a:path w="13903" h="4908" extrusionOk="0">
                  <a:moveTo>
                    <a:pt x="0" y="1"/>
                  </a:moveTo>
                  <a:cubicBezTo>
                    <a:pt x="999" y="2848"/>
                    <a:pt x="3725" y="4908"/>
                    <a:pt x="6935" y="4908"/>
                  </a:cubicBezTo>
                  <a:cubicBezTo>
                    <a:pt x="10178" y="4908"/>
                    <a:pt x="12904" y="2848"/>
                    <a:pt x="13902" y="1"/>
                  </a:cubicBezTo>
                  <a:close/>
                </a:path>
              </a:pathLst>
            </a:custGeom>
            <a:solidFill>
              <a:srgbClr val="63A8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10081;p118"/>
            <p:cNvSpPr/>
            <p:nvPr/>
          </p:nvSpPr>
          <p:spPr>
            <a:xfrm>
              <a:off x="2394750" y="2782475"/>
              <a:ext cx="370350" cy="126450"/>
            </a:xfrm>
            <a:custGeom>
              <a:avLst/>
              <a:gdLst/>
              <a:ahLst/>
              <a:cxnLst/>
              <a:rect l="l" t="t" r="r" b="b"/>
              <a:pathLst>
                <a:path w="14814" h="5058" extrusionOk="0">
                  <a:moveTo>
                    <a:pt x="4333" y="333"/>
                  </a:moveTo>
                  <a:lnTo>
                    <a:pt x="4515" y="878"/>
                  </a:lnTo>
                  <a:lnTo>
                    <a:pt x="5089" y="878"/>
                  </a:lnTo>
                  <a:lnTo>
                    <a:pt x="4636" y="1212"/>
                  </a:lnTo>
                  <a:lnTo>
                    <a:pt x="4818" y="1757"/>
                  </a:lnTo>
                  <a:lnTo>
                    <a:pt x="4818" y="1757"/>
                  </a:lnTo>
                  <a:lnTo>
                    <a:pt x="4362" y="1423"/>
                  </a:lnTo>
                  <a:lnTo>
                    <a:pt x="3909" y="1757"/>
                  </a:lnTo>
                  <a:lnTo>
                    <a:pt x="3909" y="1757"/>
                  </a:lnTo>
                  <a:lnTo>
                    <a:pt x="4091" y="1212"/>
                  </a:lnTo>
                  <a:lnTo>
                    <a:pt x="3606" y="878"/>
                  </a:lnTo>
                  <a:lnTo>
                    <a:pt x="4181" y="878"/>
                  </a:lnTo>
                  <a:lnTo>
                    <a:pt x="4333" y="333"/>
                  </a:lnTo>
                  <a:close/>
                  <a:moveTo>
                    <a:pt x="10270" y="333"/>
                  </a:moveTo>
                  <a:lnTo>
                    <a:pt x="10452" y="878"/>
                  </a:lnTo>
                  <a:lnTo>
                    <a:pt x="11026" y="878"/>
                  </a:lnTo>
                  <a:lnTo>
                    <a:pt x="10573" y="1212"/>
                  </a:lnTo>
                  <a:lnTo>
                    <a:pt x="10755" y="1757"/>
                  </a:lnTo>
                  <a:lnTo>
                    <a:pt x="10755" y="1757"/>
                  </a:lnTo>
                  <a:lnTo>
                    <a:pt x="10299" y="1423"/>
                  </a:lnTo>
                  <a:lnTo>
                    <a:pt x="9846" y="1757"/>
                  </a:lnTo>
                  <a:lnTo>
                    <a:pt x="9846" y="1757"/>
                  </a:lnTo>
                  <a:lnTo>
                    <a:pt x="10028" y="1212"/>
                  </a:lnTo>
                  <a:lnTo>
                    <a:pt x="9543" y="878"/>
                  </a:lnTo>
                  <a:lnTo>
                    <a:pt x="10117" y="878"/>
                  </a:lnTo>
                  <a:lnTo>
                    <a:pt x="10270" y="333"/>
                  </a:lnTo>
                  <a:close/>
                  <a:moveTo>
                    <a:pt x="7391" y="1787"/>
                  </a:moveTo>
                  <a:lnTo>
                    <a:pt x="7573" y="2332"/>
                  </a:lnTo>
                  <a:lnTo>
                    <a:pt x="8150" y="2332"/>
                  </a:lnTo>
                  <a:lnTo>
                    <a:pt x="7665" y="2666"/>
                  </a:lnTo>
                  <a:lnTo>
                    <a:pt x="7876" y="3211"/>
                  </a:lnTo>
                  <a:lnTo>
                    <a:pt x="7876" y="3211"/>
                  </a:lnTo>
                  <a:lnTo>
                    <a:pt x="7423" y="2877"/>
                  </a:lnTo>
                  <a:lnTo>
                    <a:pt x="7391" y="2877"/>
                  </a:lnTo>
                  <a:lnTo>
                    <a:pt x="6938" y="3211"/>
                  </a:lnTo>
                  <a:lnTo>
                    <a:pt x="6938" y="3211"/>
                  </a:lnTo>
                  <a:lnTo>
                    <a:pt x="7149" y="2666"/>
                  </a:lnTo>
                  <a:lnTo>
                    <a:pt x="6664" y="2332"/>
                  </a:lnTo>
                  <a:lnTo>
                    <a:pt x="7241" y="2332"/>
                  </a:lnTo>
                  <a:lnTo>
                    <a:pt x="7391" y="1787"/>
                  </a:lnTo>
                  <a:close/>
                  <a:moveTo>
                    <a:pt x="4333" y="3272"/>
                  </a:moveTo>
                  <a:lnTo>
                    <a:pt x="4515" y="3817"/>
                  </a:lnTo>
                  <a:lnTo>
                    <a:pt x="5089" y="3817"/>
                  </a:lnTo>
                  <a:lnTo>
                    <a:pt x="4636" y="4149"/>
                  </a:lnTo>
                  <a:lnTo>
                    <a:pt x="4818" y="4694"/>
                  </a:lnTo>
                  <a:lnTo>
                    <a:pt x="4362" y="4362"/>
                  </a:lnTo>
                  <a:lnTo>
                    <a:pt x="3909" y="4694"/>
                  </a:lnTo>
                  <a:lnTo>
                    <a:pt x="3909" y="4694"/>
                  </a:lnTo>
                  <a:lnTo>
                    <a:pt x="4091" y="4149"/>
                  </a:lnTo>
                  <a:lnTo>
                    <a:pt x="3606" y="3817"/>
                  </a:lnTo>
                  <a:lnTo>
                    <a:pt x="4181" y="3817"/>
                  </a:lnTo>
                  <a:lnTo>
                    <a:pt x="4333" y="3272"/>
                  </a:lnTo>
                  <a:close/>
                  <a:moveTo>
                    <a:pt x="10270" y="3272"/>
                  </a:moveTo>
                  <a:lnTo>
                    <a:pt x="10452" y="3817"/>
                  </a:lnTo>
                  <a:lnTo>
                    <a:pt x="11026" y="3817"/>
                  </a:lnTo>
                  <a:lnTo>
                    <a:pt x="10573" y="4149"/>
                  </a:lnTo>
                  <a:lnTo>
                    <a:pt x="10755" y="4694"/>
                  </a:lnTo>
                  <a:lnTo>
                    <a:pt x="10299" y="4362"/>
                  </a:lnTo>
                  <a:lnTo>
                    <a:pt x="9846" y="4694"/>
                  </a:lnTo>
                  <a:lnTo>
                    <a:pt x="9846" y="4694"/>
                  </a:lnTo>
                  <a:lnTo>
                    <a:pt x="10028" y="4149"/>
                  </a:lnTo>
                  <a:lnTo>
                    <a:pt x="9543" y="3817"/>
                  </a:lnTo>
                  <a:lnTo>
                    <a:pt x="10117" y="3817"/>
                  </a:lnTo>
                  <a:lnTo>
                    <a:pt x="10270" y="3272"/>
                  </a:lnTo>
                  <a:close/>
                  <a:moveTo>
                    <a:pt x="485" y="1"/>
                  </a:moveTo>
                  <a:cubicBezTo>
                    <a:pt x="214" y="728"/>
                    <a:pt x="61" y="1515"/>
                    <a:pt x="32" y="2332"/>
                  </a:cubicBezTo>
                  <a:cubicBezTo>
                    <a:pt x="32" y="2424"/>
                    <a:pt x="1" y="2484"/>
                    <a:pt x="1" y="2574"/>
                  </a:cubicBezTo>
                  <a:cubicBezTo>
                    <a:pt x="1" y="3454"/>
                    <a:pt x="153" y="4270"/>
                    <a:pt x="456" y="5058"/>
                  </a:cubicBezTo>
                  <a:lnTo>
                    <a:pt x="14358" y="5058"/>
                  </a:lnTo>
                  <a:cubicBezTo>
                    <a:pt x="14661" y="4270"/>
                    <a:pt x="14814" y="3454"/>
                    <a:pt x="14814" y="2574"/>
                  </a:cubicBezTo>
                  <a:cubicBezTo>
                    <a:pt x="14814" y="2484"/>
                    <a:pt x="14782" y="2424"/>
                    <a:pt x="14782" y="2332"/>
                  </a:cubicBezTo>
                  <a:cubicBezTo>
                    <a:pt x="14753" y="1515"/>
                    <a:pt x="14600" y="728"/>
                    <a:pt x="1432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10082;p118"/>
            <p:cNvSpPr/>
            <p:nvPr/>
          </p:nvSpPr>
          <p:spPr>
            <a:xfrm>
              <a:off x="2561350" y="2827125"/>
              <a:ext cx="37150" cy="35650"/>
            </a:xfrm>
            <a:custGeom>
              <a:avLst/>
              <a:gdLst/>
              <a:ahLst/>
              <a:cxnLst/>
              <a:rect l="l" t="t" r="r" b="b"/>
              <a:pathLst>
                <a:path w="1486" h="1426" extrusionOk="0">
                  <a:moveTo>
                    <a:pt x="727" y="1"/>
                  </a:moveTo>
                  <a:lnTo>
                    <a:pt x="577" y="546"/>
                  </a:lnTo>
                  <a:lnTo>
                    <a:pt x="0" y="546"/>
                  </a:lnTo>
                  <a:lnTo>
                    <a:pt x="485" y="880"/>
                  </a:lnTo>
                  <a:lnTo>
                    <a:pt x="274" y="1425"/>
                  </a:lnTo>
                  <a:lnTo>
                    <a:pt x="274" y="1425"/>
                  </a:lnTo>
                  <a:lnTo>
                    <a:pt x="727" y="1091"/>
                  </a:lnTo>
                  <a:lnTo>
                    <a:pt x="759" y="1091"/>
                  </a:lnTo>
                  <a:lnTo>
                    <a:pt x="1212" y="1425"/>
                  </a:lnTo>
                  <a:lnTo>
                    <a:pt x="1212" y="1425"/>
                  </a:lnTo>
                  <a:lnTo>
                    <a:pt x="1001" y="880"/>
                  </a:lnTo>
                  <a:lnTo>
                    <a:pt x="1486" y="546"/>
                  </a:lnTo>
                  <a:lnTo>
                    <a:pt x="909" y="546"/>
                  </a:lnTo>
                  <a:lnTo>
                    <a:pt x="727" y="1"/>
                  </a:lnTo>
                  <a:close/>
                </a:path>
              </a:pathLst>
            </a:custGeom>
            <a:solidFill>
              <a:srgbClr val="63A8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10083;p118"/>
            <p:cNvSpPr/>
            <p:nvPr/>
          </p:nvSpPr>
          <p:spPr>
            <a:xfrm>
              <a:off x="2484900" y="2790775"/>
              <a:ext cx="37100" cy="35650"/>
            </a:xfrm>
            <a:custGeom>
              <a:avLst/>
              <a:gdLst/>
              <a:ahLst/>
              <a:cxnLst/>
              <a:rect l="l" t="t" r="r" b="b"/>
              <a:pathLst>
                <a:path w="1484" h="1426" extrusionOk="0">
                  <a:moveTo>
                    <a:pt x="727" y="1"/>
                  </a:moveTo>
                  <a:lnTo>
                    <a:pt x="575" y="546"/>
                  </a:lnTo>
                  <a:lnTo>
                    <a:pt x="0" y="546"/>
                  </a:lnTo>
                  <a:lnTo>
                    <a:pt x="485" y="880"/>
                  </a:lnTo>
                  <a:lnTo>
                    <a:pt x="303" y="1425"/>
                  </a:lnTo>
                  <a:lnTo>
                    <a:pt x="303" y="1425"/>
                  </a:lnTo>
                  <a:lnTo>
                    <a:pt x="756" y="1091"/>
                  </a:lnTo>
                  <a:lnTo>
                    <a:pt x="1212" y="1425"/>
                  </a:lnTo>
                  <a:lnTo>
                    <a:pt x="1212" y="1425"/>
                  </a:lnTo>
                  <a:lnTo>
                    <a:pt x="1030" y="880"/>
                  </a:lnTo>
                  <a:lnTo>
                    <a:pt x="1483" y="546"/>
                  </a:lnTo>
                  <a:lnTo>
                    <a:pt x="909" y="546"/>
                  </a:lnTo>
                  <a:lnTo>
                    <a:pt x="727" y="1"/>
                  </a:lnTo>
                  <a:close/>
                </a:path>
              </a:pathLst>
            </a:custGeom>
            <a:solidFill>
              <a:srgbClr val="63A8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10084;p118"/>
            <p:cNvSpPr/>
            <p:nvPr/>
          </p:nvSpPr>
          <p:spPr>
            <a:xfrm>
              <a:off x="2484900" y="2864250"/>
              <a:ext cx="37100" cy="35600"/>
            </a:xfrm>
            <a:custGeom>
              <a:avLst/>
              <a:gdLst/>
              <a:ahLst/>
              <a:cxnLst/>
              <a:rect l="l" t="t" r="r" b="b"/>
              <a:pathLst>
                <a:path w="1484" h="1424" extrusionOk="0">
                  <a:moveTo>
                    <a:pt x="727" y="1"/>
                  </a:moveTo>
                  <a:lnTo>
                    <a:pt x="575" y="546"/>
                  </a:lnTo>
                  <a:lnTo>
                    <a:pt x="0" y="546"/>
                  </a:lnTo>
                  <a:lnTo>
                    <a:pt x="485" y="878"/>
                  </a:lnTo>
                  <a:lnTo>
                    <a:pt x="303" y="1423"/>
                  </a:lnTo>
                  <a:lnTo>
                    <a:pt x="303" y="1423"/>
                  </a:lnTo>
                  <a:lnTo>
                    <a:pt x="756" y="1091"/>
                  </a:lnTo>
                  <a:lnTo>
                    <a:pt x="1212" y="1423"/>
                  </a:lnTo>
                  <a:lnTo>
                    <a:pt x="1030" y="878"/>
                  </a:lnTo>
                  <a:lnTo>
                    <a:pt x="1483" y="546"/>
                  </a:lnTo>
                  <a:lnTo>
                    <a:pt x="909" y="546"/>
                  </a:lnTo>
                  <a:lnTo>
                    <a:pt x="727" y="1"/>
                  </a:lnTo>
                  <a:close/>
                </a:path>
              </a:pathLst>
            </a:custGeom>
            <a:solidFill>
              <a:srgbClr val="63A8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10085;p118"/>
            <p:cNvSpPr/>
            <p:nvPr/>
          </p:nvSpPr>
          <p:spPr>
            <a:xfrm>
              <a:off x="2633325" y="2790775"/>
              <a:ext cx="37100" cy="35650"/>
            </a:xfrm>
            <a:custGeom>
              <a:avLst/>
              <a:gdLst/>
              <a:ahLst/>
              <a:cxnLst/>
              <a:rect l="l" t="t" r="r" b="b"/>
              <a:pathLst>
                <a:path w="1484" h="1426" extrusionOk="0">
                  <a:moveTo>
                    <a:pt x="727" y="1"/>
                  </a:moveTo>
                  <a:lnTo>
                    <a:pt x="574" y="546"/>
                  </a:lnTo>
                  <a:lnTo>
                    <a:pt x="0" y="546"/>
                  </a:lnTo>
                  <a:lnTo>
                    <a:pt x="485" y="880"/>
                  </a:lnTo>
                  <a:lnTo>
                    <a:pt x="303" y="1425"/>
                  </a:lnTo>
                  <a:lnTo>
                    <a:pt x="303" y="1425"/>
                  </a:lnTo>
                  <a:lnTo>
                    <a:pt x="756" y="1091"/>
                  </a:lnTo>
                  <a:lnTo>
                    <a:pt x="1212" y="1425"/>
                  </a:lnTo>
                  <a:lnTo>
                    <a:pt x="1212" y="1425"/>
                  </a:lnTo>
                  <a:lnTo>
                    <a:pt x="1030" y="880"/>
                  </a:lnTo>
                  <a:lnTo>
                    <a:pt x="1483" y="546"/>
                  </a:lnTo>
                  <a:lnTo>
                    <a:pt x="909" y="546"/>
                  </a:lnTo>
                  <a:lnTo>
                    <a:pt x="727" y="1"/>
                  </a:lnTo>
                  <a:close/>
                </a:path>
              </a:pathLst>
            </a:custGeom>
            <a:solidFill>
              <a:srgbClr val="63A8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10086;p118"/>
            <p:cNvSpPr/>
            <p:nvPr/>
          </p:nvSpPr>
          <p:spPr>
            <a:xfrm>
              <a:off x="2633325" y="2864250"/>
              <a:ext cx="37100" cy="35600"/>
            </a:xfrm>
            <a:custGeom>
              <a:avLst/>
              <a:gdLst/>
              <a:ahLst/>
              <a:cxnLst/>
              <a:rect l="l" t="t" r="r" b="b"/>
              <a:pathLst>
                <a:path w="1484" h="1424" extrusionOk="0">
                  <a:moveTo>
                    <a:pt x="727" y="1"/>
                  </a:moveTo>
                  <a:lnTo>
                    <a:pt x="574" y="546"/>
                  </a:lnTo>
                  <a:lnTo>
                    <a:pt x="0" y="546"/>
                  </a:lnTo>
                  <a:lnTo>
                    <a:pt x="485" y="878"/>
                  </a:lnTo>
                  <a:lnTo>
                    <a:pt x="303" y="1423"/>
                  </a:lnTo>
                  <a:lnTo>
                    <a:pt x="303" y="1423"/>
                  </a:lnTo>
                  <a:lnTo>
                    <a:pt x="756" y="1091"/>
                  </a:lnTo>
                  <a:lnTo>
                    <a:pt x="1212" y="1423"/>
                  </a:lnTo>
                  <a:lnTo>
                    <a:pt x="1030" y="878"/>
                  </a:lnTo>
                  <a:lnTo>
                    <a:pt x="1483" y="546"/>
                  </a:lnTo>
                  <a:lnTo>
                    <a:pt x="909" y="546"/>
                  </a:lnTo>
                  <a:lnTo>
                    <a:pt x="727" y="1"/>
                  </a:lnTo>
                  <a:close/>
                </a:path>
              </a:pathLst>
            </a:custGeom>
            <a:solidFill>
              <a:srgbClr val="63A8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2" name="Google Shape;10087;p118"/>
          <p:cNvGrpSpPr/>
          <p:nvPr/>
        </p:nvGrpSpPr>
        <p:grpSpPr>
          <a:xfrm flipH="1">
            <a:off x="11108667" y="2779904"/>
            <a:ext cx="276578" cy="280079"/>
            <a:chOff x="6543750" y="2662050"/>
            <a:chExt cx="369550" cy="369550"/>
          </a:xfrm>
          <a:effectLst>
            <a:glow rad="38100">
              <a:schemeClr val="accent1">
                <a:alpha val="0"/>
              </a:schemeClr>
            </a:glow>
            <a:outerShdw dir="5400000" algn="ctr" rotWithShape="0">
              <a:schemeClr val="bg1">
                <a:alpha val="0"/>
              </a:schemeClr>
            </a:outerShdw>
            <a:reflection endPos="0" dist="50800" dir="5400000" sy="-100000" algn="bl" rotWithShape="0"/>
          </a:effectLst>
        </p:grpSpPr>
        <p:sp>
          <p:nvSpPr>
            <p:cNvPr id="403" name="Google Shape;10088;p118"/>
            <p:cNvSpPr/>
            <p:nvPr/>
          </p:nvSpPr>
          <p:spPr>
            <a:xfrm>
              <a:off x="6864825" y="2894550"/>
              <a:ext cx="42425" cy="21950"/>
            </a:xfrm>
            <a:custGeom>
              <a:avLst/>
              <a:gdLst/>
              <a:ahLst/>
              <a:cxnLst/>
              <a:rect l="l" t="t" r="r" b="b"/>
              <a:pathLst>
                <a:path w="1697" h="878" extrusionOk="0">
                  <a:moveTo>
                    <a:pt x="0" y="0"/>
                  </a:moveTo>
                  <a:lnTo>
                    <a:pt x="1422" y="878"/>
                  </a:lnTo>
                  <a:cubicBezTo>
                    <a:pt x="1515" y="575"/>
                    <a:pt x="1636" y="303"/>
                    <a:pt x="1696" y="0"/>
                  </a:cubicBezTo>
                  <a:close/>
                </a:path>
              </a:pathLst>
            </a:custGeom>
            <a:solidFill>
              <a:srgbClr val="63A8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10089;p118"/>
            <p:cNvSpPr/>
            <p:nvPr/>
          </p:nvSpPr>
          <p:spPr>
            <a:xfrm>
              <a:off x="6595950" y="2924850"/>
              <a:ext cx="81100" cy="99175"/>
            </a:xfrm>
            <a:custGeom>
              <a:avLst/>
              <a:gdLst/>
              <a:ahLst/>
              <a:cxnLst/>
              <a:rect l="l" t="t" r="r" b="b"/>
              <a:pathLst>
                <a:path w="3244" h="3967" extrusionOk="0">
                  <a:moveTo>
                    <a:pt x="3243" y="0"/>
                  </a:moveTo>
                  <a:lnTo>
                    <a:pt x="1" y="2028"/>
                  </a:lnTo>
                  <a:cubicBezTo>
                    <a:pt x="881" y="2937"/>
                    <a:pt x="2000" y="3603"/>
                    <a:pt x="3243" y="3967"/>
                  </a:cubicBezTo>
                  <a:lnTo>
                    <a:pt x="3243" y="0"/>
                  </a:lnTo>
                  <a:close/>
                </a:path>
              </a:pathLst>
            </a:custGeom>
            <a:solidFill>
              <a:srgbClr val="63A8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10090;p118"/>
            <p:cNvSpPr/>
            <p:nvPr/>
          </p:nvSpPr>
          <p:spPr>
            <a:xfrm>
              <a:off x="6889775" y="2783200"/>
              <a:ext cx="15175" cy="8400"/>
            </a:xfrm>
            <a:custGeom>
              <a:avLst/>
              <a:gdLst/>
              <a:ahLst/>
              <a:cxnLst/>
              <a:rect l="l" t="t" r="r" b="b"/>
              <a:pathLst>
                <a:path w="607" h="336" extrusionOk="0">
                  <a:moveTo>
                    <a:pt x="517" y="1"/>
                  </a:moveTo>
                  <a:lnTo>
                    <a:pt x="0" y="335"/>
                  </a:lnTo>
                  <a:lnTo>
                    <a:pt x="606" y="335"/>
                  </a:lnTo>
                  <a:cubicBezTo>
                    <a:pt x="577" y="214"/>
                    <a:pt x="546" y="122"/>
                    <a:pt x="517" y="1"/>
                  </a:cubicBezTo>
                  <a:close/>
                </a:path>
              </a:pathLst>
            </a:custGeom>
            <a:solidFill>
              <a:srgbClr val="63A8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10091;p118"/>
            <p:cNvSpPr/>
            <p:nvPr/>
          </p:nvSpPr>
          <p:spPr>
            <a:xfrm>
              <a:off x="6591425" y="2669625"/>
              <a:ext cx="85625" cy="106825"/>
            </a:xfrm>
            <a:custGeom>
              <a:avLst/>
              <a:gdLst/>
              <a:ahLst/>
              <a:cxnLst/>
              <a:rect l="l" t="t" r="r" b="b"/>
              <a:pathLst>
                <a:path w="3425" h="4273" extrusionOk="0">
                  <a:moveTo>
                    <a:pt x="3424" y="0"/>
                  </a:moveTo>
                  <a:cubicBezTo>
                    <a:pt x="2091" y="395"/>
                    <a:pt x="909" y="1122"/>
                    <a:pt x="0" y="2121"/>
                  </a:cubicBezTo>
                  <a:lnTo>
                    <a:pt x="3424" y="4272"/>
                  </a:lnTo>
                  <a:lnTo>
                    <a:pt x="3424" y="0"/>
                  </a:lnTo>
                  <a:close/>
                </a:path>
              </a:pathLst>
            </a:custGeom>
            <a:solidFill>
              <a:srgbClr val="63A8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10092;p118"/>
            <p:cNvSpPr/>
            <p:nvPr/>
          </p:nvSpPr>
          <p:spPr>
            <a:xfrm>
              <a:off x="6549800" y="2894550"/>
              <a:ext cx="50725" cy="25775"/>
            </a:xfrm>
            <a:custGeom>
              <a:avLst/>
              <a:gdLst/>
              <a:ahLst/>
              <a:cxnLst/>
              <a:rect l="l" t="t" r="r" b="b"/>
              <a:pathLst>
                <a:path w="2029" h="1031" extrusionOk="0">
                  <a:moveTo>
                    <a:pt x="0" y="0"/>
                  </a:moveTo>
                  <a:cubicBezTo>
                    <a:pt x="90" y="332"/>
                    <a:pt x="211" y="696"/>
                    <a:pt x="364" y="1030"/>
                  </a:cubicBezTo>
                  <a:lnTo>
                    <a:pt x="2029" y="0"/>
                  </a:lnTo>
                  <a:close/>
                </a:path>
              </a:pathLst>
            </a:custGeom>
            <a:solidFill>
              <a:srgbClr val="63A8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10093;p118"/>
            <p:cNvSpPr/>
            <p:nvPr/>
          </p:nvSpPr>
          <p:spPr>
            <a:xfrm>
              <a:off x="6780000" y="2919500"/>
              <a:ext cx="84850" cy="105325"/>
            </a:xfrm>
            <a:custGeom>
              <a:avLst/>
              <a:gdLst/>
              <a:ahLst/>
              <a:cxnLst/>
              <a:rect l="l" t="t" r="r" b="b"/>
              <a:pathLst>
                <a:path w="3394" h="4213" extrusionOk="0">
                  <a:moveTo>
                    <a:pt x="1" y="1"/>
                  </a:moveTo>
                  <a:lnTo>
                    <a:pt x="1" y="4212"/>
                  </a:lnTo>
                  <a:cubicBezTo>
                    <a:pt x="1302" y="3817"/>
                    <a:pt x="2484" y="3090"/>
                    <a:pt x="3393" y="212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3A8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10094;p118"/>
            <p:cNvSpPr/>
            <p:nvPr/>
          </p:nvSpPr>
          <p:spPr>
            <a:xfrm>
              <a:off x="6780000" y="2669625"/>
              <a:ext cx="88600" cy="112100"/>
            </a:xfrm>
            <a:custGeom>
              <a:avLst/>
              <a:gdLst/>
              <a:ahLst/>
              <a:cxnLst/>
              <a:rect l="l" t="t" r="r" b="b"/>
              <a:pathLst>
                <a:path w="3544" h="4484" extrusionOk="0">
                  <a:moveTo>
                    <a:pt x="1" y="0"/>
                  </a:moveTo>
                  <a:lnTo>
                    <a:pt x="1" y="4483"/>
                  </a:lnTo>
                  <a:lnTo>
                    <a:pt x="3543" y="2273"/>
                  </a:lnTo>
                  <a:cubicBezTo>
                    <a:pt x="2635" y="1183"/>
                    <a:pt x="1394" y="395"/>
                    <a:pt x="1" y="0"/>
                  </a:cubicBezTo>
                  <a:close/>
                </a:path>
              </a:pathLst>
            </a:custGeom>
            <a:solidFill>
              <a:srgbClr val="63A8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10095;p118"/>
            <p:cNvSpPr/>
            <p:nvPr/>
          </p:nvSpPr>
          <p:spPr>
            <a:xfrm>
              <a:off x="6552825" y="2779450"/>
              <a:ext cx="22750" cy="12150"/>
            </a:xfrm>
            <a:custGeom>
              <a:avLst/>
              <a:gdLst/>
              <a:ahLst/>
              <a:cxnLst/>
              <a:rect l="l" t="t" r="r" b="b"/>
              <a:pathLst>
                <a:path w="910" h="486" extrusionOk="0">
                  <a:moveTo>
                    <a:pt x="151" y="0"/>
                  </a:moveTo>
                  <a:cubicBezTo>
                    <a:pt x="90" y="151"/>
                    <a:pt x="30" y="303"/>
                    <a:pt x="1" y="485"/>
                  </a:cubicBezTo>
                  <a:lnTo>
                    <a:pt x="909" y="485"/>
                  </a:lnTo>
                  <a:lnTo>
                    <a:pt x="151" y="0"/>
                  </a:lnTo>
                  <a:close/>
                </a:path>
              </a:pathLst>
            </a:custGeom>
            <a:solidFill>
              <a:srgbClr val="63A8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10096;p118"/>
            <p:cNvSpPr/>
            <p:nvPr/>
          </p:nvSpPr>
          <p:spPr>
            <a:xfrm>
              <a:off x="6556575" y="2768050"/>
              <a:ext cx="41725" cy="23550"/>
            </a:xfrm>
            <a:custGeom>
              <a:avLst/>
              <a:gdLst/>
              <a:ahLst/>
              <a:cxnLst/>
              <a:rect l="l" t="t" r="r" b="b"/>
              <a:pathLst>
                <a:path w="1669" h="942" extrusionOk="0">
                  <a:moveTo>
                    <a:pt x="183" y="1"/>
                  </a:moveTo>
                  <a:lnTo>
                    <a:pt x="1" y="456"/>
                  </a:lnTo>
                  <a:lnTo>
                    <a:pt x="759" y="941"/>
                  </a:lnTo>
                  <a:lnTo>
                    <a:pt x="1668" y="941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10097;p118"/>
            <p:cNvSpPr/>
            <p:nvPr/>
          </p:nvSpPr>
          <p:spPr>
            <a:xfrm>
              <a:off x="6804225" y="2894550"/>
              <a:ext cx="96175" cy="50725"/>
            </a:xfrm>
            <a:custGeom>
              <a:avLst/>
              <a:gdLst/>
              <a:ahLst/>
              <a:cxnLst/>
              <a:rect l="l" t="t" r="r" b="b"/>
              <a:pathLst>
                <a:path w="3847" h="2029" extrusionOk="0">
                  <a:moveTo>
                    <a:pt x="1" y="0"/>
                  </a:moveTo>
                  <a:lnTo>
                    <a:pt x="3241" y="2029"/>
                  </a:lnTo>
                  <a:cubicBezTo>
                    <a:pt x="3483" y="1665"/>
                    <a:pt x="3665" y="1273"/>
                    <a:pt x="3846" y="878"/>
                  </a:cubicBezTo>
                  <a:lnTo>
                    <a:pt x="242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10098;p118"/>
            <p:cNvSpPr/>
            <p:nvPr/>
          </p:nvSpPr>
          <p:spPr>
            <a:xfrm>
              <a:off x="6572525" y="2722625"/>
              <a:ext cx="104525" cy="68975"/>
            </a:xfrm>
            <a:custGeom>
              <a:avLst/>
              <a:gdLst/>
              <a:ahLst/>
              <a:cxnLst/>
              <a:rect l="l" t="t" r="r" b="b"/>
              <a:pathLst>
                <a:path w="4181" h="2759" extrusionOk="0">
                  <a:moveTo>
                    <a:pt x="756" y="1"/>
                  </a:moveTo>
                  <a:cubicBezTo>
                    <a:pt x="485" y="335"/>
                    <a:pt x="211" y="667"/>
                    <a:pt x="0" y="1030"/>
                  </a:cubicBezTo>
                  <a:lnTo>
                    <a:pt x="2695" y="2758"/>
                  </a:lnTo>
                  <a:lnTo>
                    <a:pt x="4180" y="2758"/>
                  </a:lnTo>
                  <a:lnTo>
                    <a:pt x="4180" y="2152"/>
                  </a:lnTo>
                  <a:lnTo>
                    <a:pt x="75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10099;p118"/>
            <p:cNvSpPr/>
            <p:nvPr/>
          </p:nvSpPr>
          <p:spPr>
            <a:xfrm>
              <a:off x="6780000" y="2905150"/>
              <a:ext cx="92400" cy="67400"/>
            </a:xfrm>
            <a:custGeom>
              <a:avLst/>
              <a:gdLst/>
              <a:ahLst/>
              <a:cxnLst/>
              <a:rect l="l" t="t" r="r" b="b"/>
              <a:pathLst>
                <a:path w="3696" h="2696" extrusionOk="0">
                  <a:moveTo>
                    <a:pt x="1" y="1"/>
                  </a:moveTo>
                  <a:lnTo>
                    <a:pt x="1" y="575"/>
                  </a:lnTo>
                  <a:lnTo>
                    <a:pt x="3393" y="2695"/>
                  </a:lnTo>
                  <a:cubicBezTo>
                    <a:pt x="3483" y="2574"/>
                    <a:pt x="3604" y="2453"/>
                    <a:pt x="3696" y="2303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10100;p118"/>
            <p:cNvSpPr/>
            <p:nvPr/>
          </p:nvSpPr>
          <p:spPr>
            <a:xfrm>
              <a:off x="6561125" y="2748375"/>
              <a:ext cx="78775" cy="43225"/>
            </a:xfrm>
            <a:custGeom>
              <a:avLst/>
              <a:gdLst/>
              <a:ahLst/>
              <a:cxnLst/>
              <a:rect l="l" t="t" r="r" b="b"/>
              <a:pathLst>
                <a:path w="3151" h="1729" extrusionOk="0">
                  <a:moveTo>
                    <a:pt x="456" y="0"/>
                  </a:moveTo>
                  <a:cubicBezTo>
                    <a:pt x="274" y="274"/>
                    <a:pt x="153" y="517"/>
                    <a:pt x="1" y="788"/>
                  </a:cubicBezTo>
                  <a:lnTo>
                    <a:pt x="1486" y="1728"/>
                  </a:lnTo>
                  <a:lnTo>
                    <a:pt x="3151" y="1728"/>
                  </a:lnTo>
                  <a:lnTo>
                    <a:pt x="456" y="0"/>
                  </a:lnTo>
                  <a:close/>
                </a:path>
              </a:pathLst>
            </a:custGeom>
            <a:solidFill>
              <a:srgbClr val="FF66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10101;p118"/>
            <p:cNvSpPr/>
            <p:nvPr/>
          </p:nvSpPr>
          <p:spPr>
            <a:xfrm>
              <a:off x="6780000" y="2894550"/>
              <a:ext cx="105250" cy="68175"/>
            </a:xfrm>
            <a:custGeom>
              <a:avLst/>
              <a:gdLst/>
              <a:ahLst/>
              <a:cxnLst/>
              <a:rect l="l" t="t" r="r" b="b"/>
              <a:pathLst>
                <a:path w="4210" h="2727" extrusionOk="0">
                  <a:moveTo>
                    <a:pt x="1" y="0"/>
                  </a:moveTo>
                  <a:lnTo>
                    <a:pt x="1" y="425"/>
                  </a:lnTo>
                  <a:lnTo>
                    <a:pt x="3696" y="2727"/>
                  </a:lnTo>
                  <a:cubicBezTo>
                    <a:pt x="3878" y="2513"/>
                    <a:pt x="4059" y="2271"/>
                    <a:pt x="4210" y="2029"/>
                  </a:cubicBezTo>
                  <a:lnTo>
                    <a:pt x="970" y="0"/>
                  </a:lnTo>
                  <a:close/>
                </a:path>
              </a:pathLst>
            </a:custGeom>
            <a:solidFill>
              <a:srgbClr val="FF66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10102;p118"/>
            <p:cNvSpPr/>
            <p:nvPr/>
          </p:nvSpPr>
          <p:spPr>
            <a:xfrm>
              <a:off x="6575550" y="2894550"/>
              <a:ext cx="101500" cy="81025"/>
            </a:xfrm>
            <a:custGeom>
              <a:avLst/>
              <a:gdLst/>
              <a:ahLst/>
              <a:cxnLst/>
              <a:rect l="l" t="t" r="r" b="b"/>
              <a:pathLst>
                <a:path w="4060" h="3241" extrusionOk="0">
                  <a:moveTo>
                    <a:pt x="3575" y="0"/>
                  </a:moveTo>
                  <a:lnTo>
                    <a:pt x="0" y="2242"/>
                  </a:lnTo>
                  <a:cubicBezTo>
                    <a:pt x="243" y="2574"/>
                    <a:pt x="514" y="2937"/>
                    <a:pt x="817" y="3240"/>
                  </a:cubicBezTo>
                  <a:lnTo>
                    <a:pt x="4059" y="1212"/>
                  </a:lnTo>
                  <a:lnTo>
                    <a:pt x="405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10103;p118"/>
            <p:cNvSpPr/>
            <p:nvPr/>
          </p:nvSpPr>
          <p:spPr>
            <a:xfrm>
              <a:off x="6829200" y="2753700"/>
              <a:ext cx="73500" cy="37900"/>
            </a:xfrm>
            <a:custGeom>
              <a:avLst/>
              <a:gdLst/>
              <a:ahLst/>
              <a:cxnLst/>
              <a:rect l="l" t="t" r="r" b="b"/>
              <a:pathLst>
                <a:path w="2940" h="1516" extrusionOk="0">
                  <a:moveTo>
                    <a:pt x="2363" y="1"/>
                  </a:moveTo>
                  <a:lnTo>
                    <a:pt x="0" y="1515"/>
                  </a:lnTo>
                  <a:lnTo>
                    <a:pt x="2423" y="1515"/>
                  </a:lnTo>
                  <a:lnTo>
                    <a:pt x="2940" y="1181"/>
                  </a:lnTo>
                  <a:cubicBezTo>
                    <a:pt x="2787" y="788"/>
                    <a:pt x="2576" y="393"/>
                    <a:pt x="23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10104;p118"/>
            <p:cNvSpPr/>
            <p:nvPr/>
          </p:nvSpPr>
          <p:spPr>
            <a:xfrm>
              <a:off x="6780000" y="2726450"/>
              <a:ext cx="96175" cy="65150"/>
            </a:xfrm>
            <a:custGeom>
              <a:avLst/>
              <a:gdLst/>
              <a:ahLst/>
              <a:cxnLst/>
              <a:rect l="l" t="t" r="r" b="b"/>
              <a:pathLst>
                <a:path w="3847" h="2606" extrusionOk="0">
                  <a:moveTo>
                    <a:pt x="3543" y="0"/>
                  </a:moveTo>
                  <a:lnTo>
                    <a:pt x="1" y="2210"/>
                  </a:lnTo>
                  <a:lnTo>
                    <a:pt x="1" y="2605"/>
                  </a:lnTo>
                  <a:lnTo>
                    <a:pt x="304" y="2605"/>
                  </a:lnTo>
                  <a:lnTo>
                    <a:pt x="3846" y="364"/>
                  </a:lnTo>
                  <a:cubicBezTo>
                    <a:pt x="3757" y="243"/>
                    <a:pt x="3664" y="121"/>
                    <a:pt x="35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10105;p118"/>
            <p:cNvSpPr/>
            <p:nvPr/>
          </p:nvSpPr>
          <p:spPr>
            <a:xfrm>
              <a:off x="6558875" y="2894550"/>
              <a:ext cx="64375" cy="36375"/>
            </a:xfrm>
            <a:custGeom>
              <a:avLst/>
              <a:gdLst/>
              <a:ahLst/>
              <a:cxnLst/>
              <a:rect l="l" t="t" r="r" b="b"/>
              <a:pathLst>
                <a:path w="2575" h="1455" extrusionOk="0">
                  <a:moveTo>
                    <a:pt x="1666" y="0"/>
                  </a:moveTo>
                  <a:lnTo>
                    <a:pt x="1" y="1030"/>
                  </a:lnTo>
                  <a:cubicBezTo>
                    <a:pt x="62" y="1181"/>
                    <a:pt x="151" y="1333"/>
                    <a:pt x="212" y="1454"/>
                  </a:cubicBezTo>
                  <a:lnTo>
                    <a:pt x="257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10106;p118"/>
            <p:cNvSpPr/>
            <p:nvPr/>
          </p:nvSpPr>
          <p:spPr>
            <a:xfrm>
              <a:off x="6564150" y="2894550"/>
              <a:ext cx="100775" cy="56050"/>
            </a:xfrm>
            <a:custGeom>
              <a:avLst/>
              <a:gdLst/>
              <a:ahLst/>
              <a:cxnLst/>
              <a:rect l="l" t="t" r="r" b="b"/>
              <a:pathLst>
                <a:path w="4031" h="2242" extrusionOk="0">
                  <a:moveTo>
                    <a:pt x="2363" y="0"/>
                  </a:moveTo>
                  <a:lnTo>
                    <a:pt x="1" y="1454"/>
                  </a:lnTo>
                  <a:cubicBezTo>
                    <a:pt x="153" y="1726"/>
                    <a:pt x="304" y="2000"/>
                    <a:pt x="456" y="2242"/>
                  </a:cubicBezTo>
                  <a:lnTo>
                    <a:pt x="4031" y="0"/>
                  </a:lnTo>
                  <a:close/>
                </a:path>
              </a:pathLst>
            </a:custGeom>
            <a:solidFill>
              <a:srgbClr val="FF66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10107;p118"/>
            <p:cNvSpPr/>
            <p:nvPr/>
          </p:nvSpPr>
          <p:spPr>
            <a:xfrm>
              <a:off x="6787575" y="2735525"/>
              <a:ext cx="100700" cy="56075"/>
            </a:xfrm>
            <a:custGeom>
              <a:avLst/>
              <a:gdLst/>
              <a:ahLst/>
              <a:cxnLst/>
              <a:rect l="l" t="t" r="r" b="b"/>
              <a:pathLst>
                <a:path w="4028" h="2243" extrusionOk="0">
                  <a:moveTo>
                    <a:pt x="3543" y="1"/>
                  </a:moveTo>
                  <a:lnTo>
                    <a:pt x="1" y="2242"/>
                  </a:lnTo>
                  <a:lnTo>
                    <a:pt x="1665" y="2242"/>
                  </a:lnTo>
                  <a:lnTo>
                    <a:pt x="4028" y="728"/>
                  </a:lnTo>
                  <a:cubicBezTo>
                    <a:pt x="3878" y="485"/>
                    <a:pt x="3725" y="243"/>
                    <a:pt x="3543" y="1"/>
                  </a:cubicBezTo>
                  <a:close/>
                </a:path>
              </a:pathLst>
            </a:custGeom>
            <a:solidFill>
              <a:srgbClr val="FF66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10108;p118"/>
            <p:cNvSpPr/>
            <p:nvPr/>
          </p:nvSpPr>
          <p:spPr>
            <a:xfrm>
              <a:off x="6761825" y="2893750"/>
              <a:ext cx="750" cy="825"/>
            </a:xfrm>
            <a:custGeom>
              <a:avLst/>
              <a:gdLst/>
              <a:ahLst/>
              <a:cxnLst/>
              <a:rect l="l" t="t" r="r" b="b"/>
              <a:pathLst>
                <a:path w="30" h="33" extrusionOk="0">
                  <a:moveTo>
                    <a:pt x="1" y="1"/>
                  </a:moveTo>
                  <a:lnTo>
                    <a:pt x="1" y="32"/>
                  </a:lnTo>
                  <a:lnTo>
                    <a:pt x="30" y="3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10109;p118"/>
            <p:cNvSpPr/>
            <p:nvPr/>
          </p:nvSpPr>
          <p:spPr>
            <a:xfrm>
              <a:off x="6694400" y="2875600"/>
              <a:ext cx="825" cy="25"/>
            </a:xfrm>
            <a:custGeom>
              <a:avLst/>
              <a:gdLst/>
              <a:ahLst/>
              <a:cxnLst/>
              <a:rect l="l" t="t" r="r" b="b"/>
              <a:pathLst>
                <a:path w="33" h="1" extrusionOk="0">
                  <a:moveTo>
                    <a:pt x="1" y="0"/>
                  </a:moveTo>
                  <a:lnTo>
                    <a:pt x="32" y="0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FF3B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10110;p118"/>
            <p:cNvSpPr/>
            <p:nvPr/>
          </p:nvSpPr>
          <p:spPr>
            <a:xfrm>
              <a:off x="6547500" y="2665075"/>
              <a:ext cx="147725" cy="144700"/>
            </a:xfrm>
            <a:custGeom>
              <a:avLst/>
              <a:gdLst/>
              <a:ahLst/>
              <a:cxnLst/>
              <a:rect l="l" t="t" r="r" b="b"/>
              <a:pathLst>
                <a:path w="5909" h="5788" extrusionOk="0">
                  <a:moveTo>
                    <a:pt x="5908" y="1"/>
                  </a:moveTo>
                  <a:cubicBezTo>
                    <a:pt x="5666" y="61"/>
                    <a:pt x="5424" y="93"/>
                    <a:pt x="5181" y="182"/>
                  </a:cubicBezTo>
                  <a:lnTo>
                    <a:pt x="5181" y="4454"/>
                  </a:lnTo>
                  <a:lnTo>
                    <a:pt x="5181" y="5060"/>
                  </a:lnTo>
                  <a:lnTo>
                    <a:pt x="214" y="5060"/>
                  </a:lnTo>
                  <a:cubicBezTo>
                    <a:pt x="122" y="5271"/>
                    <a:pt x="61" y="5545"/>
                    <a:pt x="0" y="5787"/>
                  </a:cubicBezTo>
                  <a:lnTo>
                    <a:pt x="5908" y="5787"/>
                  </a:lnTo>
                  <a:lnTo>
                    <a:pt x="5908" y="5060"/>
                  </a:lnTo>
                  <a:lnTo>
                    <a:pt x="5908" y="4907"/>
                  </a:lnTo>
                  <a:lnTo>
                    <a:pt x="590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10111;p118"/>
            <p:cNvSpPr/>
            <p:nvPr/>
          </p:nvSpPr>
          <p:spPr>
            <a:xfrm>
              <a:off x="6761825" y="2875600"/>
              <a:ext cx="149175" cy="152975"/>
            </a:xfrm>
            <a:custGeom>
              <a:avLst/>
              <a:gdLst/>
              <a:ahLst/>
              <a:cxnLst/>
              <a:rect l="l" t="t" r="r" b="b"/>
              <a:pathLst>
                <a:path w="5967" h="6119" extrusionOk="0">
                  <a:moveTo>
                    <a:pt x="1" y="0"/>
                  </a:moveTo>
                  <a:lnTo>
                    <a:pt x="1" y="727"/>
                  </a:lnTo>
                  <a:lnTo>
                    <a:pt x="30" y="758"/>
                  </a:lnTo>
                  <a:lnTo>
                    <a:pt x="1" y="758"/>
                  </a:lnTo>
                  <a:lnTo>
                    <a:pt x="1" y="1304"/>
                  </a:lnTo>
                  <a:lnTo>
                    <a:pt x="1" y="6118"/>
                  </a:lnTo>
                  <a:cubicBezTo>
                    <a:pt x="243" y="6089"/>
                    <a:pt x="485" y="6029"/>
                    <a:pt x="728" y="5968"/>
                  </a:cubicBezTo>
                  <a:lnTo>
                    <a:pt x="728" y="1757"/>
                  </a:lnTo>
                  <a:lnTo>
                    <a:pt x="728" y="1183"/>
                  </a:lnTo>
                  <a:lnTo>
                    <a:pt x="728" y="758"/>
                  </a:lnTo>
                  <a:lnTo>
                    <a:pt x="5816" y="758"/>
                  </a:lnTo>
                  <a:cubicBezTo>
                    <a:pt x="5877" y="516"/>
                    <a:pt x="5937" y="274"/>
                    <a:pt x="59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10112;p118"/>
            <p:cNvSpPr/>
            <p:nvPr/>
          </p:nvSpPr>
          <p:spPr>
            <a:xfrm>
              <a:off x="6761825" y="2665075"/>
              <a:ext cx="147650" cy="144700"/>
            </a:xfrm>
            <a:custGeom>
              <a:avLst/>
              <a:gdLst/>
              <a:ahLst/>
              <a:cxnLst/>
              <a:rect l="l" t="t" r="r" b="b"/>
              <a:pathLst>
                <a:path w="5906" h="5788" extrusionOk="0">
                  <a:moveTo>
                    <a:pt x="1" y="1"/>
                  </a:moveTo>
                  <a:lnTo>
                    <a:pt x="1" y="5060"/>
                  </a:lnTo>
                  <a:lnTo>
                    <a:pt x="1" y="5121"/>
                  </a:lnTo>
                  <a:lnTo>
                    <a:pt x="1" y="5695"/>
                  </a:lnTo>
                  <a:lnTo>
                    <a:pt x="1" y="5787"/>
                  </a:lnTo>
                  <a:lnTo>
                    <a:pt x="5906" y="5787"/>
                  </a:lnTo>
                  <a:cubicBezTo>
                    <a:pt x="5877" y="5545"/>
                    <a:pt x="5816" y="5271"/>
                    <a:pt x="5724" y="5060"/>
                  </a:cubicBezTo>
                  <a:lnTo>
                    <a:pt x="728" y="5060"/>
                  </a:lnTo>
                  <a:lnTo>
                    <a:pt x="728" y="4665"/>
                  </a:lnTo>
                  <a:lnTo>
                    <a:pt x="728" y="182"/>
                  </a:lnTo>
                  <a:cubicBezTo>
                    <a:pt x="485" y="93"/>
                    <a:pt x="243" y="32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10113;p118"/>
            <p:cNvSpPr/>
            <p:nvPr/>
          </p:nvSpPr>
          <p:spPr>
            <a:xfrm>
              <a:off x="6545975" y="2875600"/>
              <a:ext cx="149250" cy="152975"/>
            </a:xfrm>
            <a:custGeom>
              <a:avLst/>
              <a:gdLst/>
              <a:ahLst/>
              <a:cxnLst/>
              <a:rect l="l" t="t" r="r" b="b"/>
              <a:pathLst>
                <a:path w="5970" h="6119" extrusionOk="0">
                  <a:moveTo>
                    <a:pt x="1" y="0"/>
                  </a:moveTo>
                  <a:cubicBezTo>
                    <a:pt x="61" y="274"/>
                    <a:pt x="93" y="516"/>
                    <a:pt x="153" y="758"/>
                  </a:cubicBezTo>
                  <a:lnTo>
                    <a:pt x="5242" y="758"/>
                  </a:lnTo>
                  <a:lnTo>
                    <a:pt x="5242" y="1970"/>
                  </a:lnTo>
                  <a:lnTo>
                    <a:pt x="5242" y="5937"/>
                  </a:lnTo>
                  <a:cubicBezTo>
                    <a:pt x="5485" y="6029"/>
                    <a:pt x="5727" y="6089"/>
                    <a:pt x="5969" y="6118"/>
                  </a:cubicBezTo>
                  <a:lnTo>
                    <a:pt x="5969" y="1514"/>
                  </a:lnTo>
                  <a:lnTo>
                    <a:pt x="5969" y="758"/>
                  </a:lnTo>
                  <a:lnTo>
                    <a:pt x="59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10114;p118"/>
            <p:cNvSpPr/>
            <p:nvPr/>
          </p:nvSpPr>
          <p:spPr>
            <a:xfrm>
              <a:off x="6761825" y="2791575"/>
              <a:ext cx="25" cy="1525"/>
            </a:xfrm>
            <a:custGeom>
              <a:avLst/>
              <a:gdLst/>
              <a:ahLst/>
              <a:cxnLst/>
              <a:rect l="l" t="t" r="r" b="b"/>
              <a:pathLst>
                <a:path w="1" h="61" extrusionOk="0">
                  <a:moveTo>
                    <a:pt x="1" y="61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3B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10115;p118"/>
            <p:cNvSpPr/>
            <p:nvPr/>
          </p:nvSpPr>
          <p:spPr>
            <a:xfrm>
              <a:off x="6761825" y="2893750"/>
              <a:ext cx="25" cy="825"/>
            </a:xfrm>
            <a:custGeom>
              <a:avLst/>
              <a:gdLst/>
              <a:ahLst/>
              <a:cxnLst/>
              <a:rect l="l" t="t" r="r" b="b"/>
              <a:pathLst>
                <a:path w="1" h="33" extrusionOk="0">
                  <a:moveTo>
                    <a:pt x="1" y="32"/>
                  </a:moveTo>
                  <a:lnTo>
                    <a:pt x="1" y="32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3B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10116;p118"/>
            <p:cNvSpPr/>
            <p:nvPr/>
          </p:nvSpPr>
          <p:spPr>
            <a:xfrm>
              <a:off x="6695200" y="2791575"/>
              <a:ext cx="25" cy="18200"/>
            </a:xfrm>
            <a:custGeom>
              <a:avLst/>
              <a:gdLst/>
              <a:ahLst/>
              <a:cxnLst/>
              <a:rect l="l" t="t" r="r" b="b"/>
              <a:pathLst>
                <a:path w="1" h="728" extrusionOk="0">
                  <a:moveTo>
                    <a:pt x="0" y="0"/>
                  </a:moveTo>
                  <a:lnTo>
                    <a:pt x="0" y="0"/>
                  </a:lnTo>
                  <a:lnTo>
                    <a:pt x="0" y="727"/>
                  </a:lnTo>
                  <a:lnTo>
                    <a:pt x="0" y="727"/>
                  </a:lnTo>
                  <a:close/>
                </a:path>
              </a:pathLst>
            </a:custGeom>
            <a:solidFill>
              <a:srgbClr val="FF3B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10117;p118"/>
            <p:cNvSpPr/>
            <p:nvPr/>
          </p:nvSpPr>
          <p:spPr>
            <a:xfrm>
              <a:off x="6761825" y="2875600"/>
              <a:ext cx="25" cy="18175"/>
            </a:xfrm>
            <a:custGeom>
              <a:avLst/>
              <a:gdLst/>
              <a:ahLst/>
              <a:cxnLst/>
              <a:rect l="l" t="t" r="r" b="b"/>
              <a:pathLst>
                <a:path w="1" h="727" extrusionOk="0">
                  <a:moveTo>
                    <a:pt x="1" y="727"/>
                  </a:moveTo>
                  <a:lnTo>
                    <a:pt x="1" y="727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3B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10118;p118"/>
            <p:cNvSpPr/>
            <p:nvPr/>
          </p:nvSpPr>
          <p:spPr>
            <a:xfrm>
              <a:off x="6761825" y="2793075"/>
              <a:ext cx="25" cy="14375"/>
            </a:xfrm>
            <a:custGeom>
              <a:avLst/>
              <a:gdLst/>
              <a:ahLst/>
              <a:cxnLst/>
              <a:rect l="l" t="t" r="r" b="b"/>
              <a:pathLst>
                <a:path w="1" h="575" extrusionOk="0">
                  <a:moveTo>
                    <a:pt x="1" y="575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3B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10119;p118"/>
            <p:cNvSpPr/>
            <p:nvPr/>
          </p:nvSpPr>
          <p:spPr>
            <a:xfrm>
              <a:off x="6695200" y="2875600"/>
              <a:ext cx="25" cy="18975"/>
            </a:xfrm>
            <a:custGeom>
              <a:avLst/>
              <a:gdLst/>
              <a:ahLst/>
              <a:cxnLst/>
              <a:rect l="l" t="t" r="r" b="b"/>
              <a:pathLst>
                <a:path w="1" h="759" extrusionOk="0">
                  <a:moveTo>
                    <a:pt x="0" y="0"/>
                  </a:moveTo>
                  <a:lnTo>
                    <a:pt x="0" y="758"/>
                  </a:lnTo>
                  <a:lnTo>
                    <a:pt x="0" y="758"/>
                  </a:lnTo>
                  <a:close/>
                </a:path>
              </a:pathLst>
            </a:custGeom>
            <a:solidFill>
              <a:srgbClr val="FF3B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10120;p118"/>
            <p:cNvSpPr/>
            <p:nvPr/>
          </p:nvSpPr>
          <p:spPr>
            <a:xfrm>
              <a:off x="6761825" y="2807425"/>
              <a:ext cx="25" cy="2350"/>
            </a:xfrm>
            <a:custGeom>
              <a:avLst/>
              <a:gdLst/>
              <a:ahLst/>
              <a:cxnLst/>
              <a:rect l="l" t="t" r="r" b="b"/>
              <a:pathLst>
                <a:path w="1" h="94" extrusionOk="0">
                  <a:moveTo>
                    <a:pt x="1" y="93"/>
                  </a:moveTo>
                  <a:lnTo>
                    <a:pt x="1" y="93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3B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10121;p118"/>
            <p:cNvSpPr/>
            <p:nvPr/>
          </p:nvSpPr>
          <p:spPr>
            <a:xfrm>
              <a:off x="6695200" y="2874850"/>
              <a:ext cx="25" cy="775"/>
            </a:xfrm>
            <a:custGeom>
              <a:avLst/>
              <a:gdLst/>
              <a:ahLst/>
              <a:cxnLst/>
              <a:rect l="l" t="t" r="r" b="b"/>
              <a:pathLst>
                <a:path w="1" h="31" extrusionOk="0">
                  <a:moveTo>
                    <a:pt x="0" y="1"/>
                  </a:moveTo>
                  <a:lnTo>
                    <a:pt x="0" y="3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FF3B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10122;p118"/>
            <p:cNvSpPr/>
            <p:nvPr/>
          </p:nvSpPr>
          <p:spPr>
            <a:xfrm>
              <a:off x="6761825" y="2791575"/>
              <a:ext cx="25" cy="1525"/>
            </a:xfrm>
            <a:custGeom>
              <a:avLst/>
              <a:gdLst/>
              <a:ahLst/>
              <a:cxnLst/>
              <a:rect l="l" t="t" r="r" b="b"/>
              <a:pathLst>
                <a:path w="1" h="61" extrusionOk="0">
                  <a:moveTo>
                    <a:pt x="1" y="61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3B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10123;p118"/>
            <p:cNvSpPr/>
            <p:nvPr/>
          </p:nvSpPr>
          <p:spPr>
            <a:xfrm>
              <a:off x="6761825" y="2893750"/>
              <a:ext cx="25" cy="825"/>
            </a:xfrm>
            <a:custGeom>
              <a:avLst/>
              <a:gdLst/>
              <a:ahLst/>
              <a:cxnLst/>
              <a:rect l="l" t="t" r="r" b="b"/>
              <a:pathLst>
                <a:path w="1" h="33" extrusionOk="0">
                  <a:moveTo>
                    <a:pt x="1" y="1"/>
                  </a:moveTo>
                  <a:lnTo>
                    <a:pt x="1" y="32"/>
                  </a:lnTo>
                  <a:lnTo>
                    <a:pt x="1" y="32"/>
                  </a:lnTo>
                  <a:close/>
                </a:path>
              </a:pathLst>
            </a:custGeom>
            <a:solidFill>
              <a:srgbClr val="FF3B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10124;p118"/>
            <p:cNvSpPr/>
            <p:nvPr/>
          </p:nvSpPr>
          <p:spPr>
            <a:xfrm>
              <a:off x="6761825" y="2875600"/>
              <a:ext cx="25" cy="18175"/>
            </a:xfrm>
            <a:custGeom>
              <a:avLst/>
              <a:gdLst/>
              <a:ahLst/>
              <a:cxnLst/>
              <a:rect l="l" t="t" r="r" b="b"/>
              <a:pathLst>
                <a:path w="1" h="727" extrusionOk="0">
                  <a:moveTo>
                    <a:pt x="1" y="0"/>
                  </a:moveTo>
                  <a:lnTo>
                    <a:pt x="1" y="0"/>
                  </a:lnTo>
                  <a:lnTo>
                    <a:pt x="1" y="727"/>
                  </a:lnTo>
                  <a:lnTo>
                    <a:pt x="1" y="727"/>
                  </a:lnTo>
                  <a:close/>
                </a:path>
              </a:pathLst>
            </a:custGeom>
            <a:solidFill>
              <a:srgbClr val="FF3B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10125;p118"/>
            <p:cNvSpPr/>
            <p:nvPr/>
          </p:nvSpPr>
          <p:spPr>
            <a:xfrm>
              <a:off x="6761825" y="2793075"/>
              <a:ext cx="25" cy="14375"/>
            </a:xfrm>
            <a:custGeom>
              <a:avLst/>
              <a:gdLst/>
              <a:ahLst/>
              <a:cxnLst/>
              <a:rect l="l" t="t" r="r" b="b"/>
              <a:pathLst>
                <a:path w="1" h="575" extrusionOk="0">
                  <a:moveTo>
                    <a:pt x="1" y="575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3B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10126;p118"/>
            <p:cNvSpPr/>
            <p:nvPr/>
          </p:nvSpPr>
          <p:spPr>
            <a:xfrm>
              <a:off x="6761825" y="2807425"/>
              <a:ext cx="25" cy="2350"/>
            </a:xfrm>
            <a:custGeom>
              <a:avLst/>
              <a:gdLst/>
              <a:ahLst/>
              <a:cxnLst/>
              <a:rect l="l" t="t" r="r" b="b"/>
              <a:pathLst>
                <a:path w="1" h="94" extrusionOk="0">
                  <a:moveTo>
                    <a:pt x="1" y="93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3B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10127;p118"/>
            <p:cNvSpPr/>
            <p:nvPr/>
          </p:nvSpPr>
          <p:spPr>
            <a:xfrm>
              <a:off x="6695200" y="2912725"/>
              <a:ext cx="750" cy="115850"/>
            </a:xfrm>
            <a:custGeom>
              <a:avLst/>
              <a:gdLst/>
              <a:ahLst/>
              <a:cxnLst/>
              <a:rect l="l" t="t" r="r" b="b"/>
              <a:pathLst>
                <a:path w="30" h="4634" extrusionOk="0">
                  <a:moveTo>
                    <a:pt x="29" y="0"/>
                  </a:moveTo>
                  <a:lnTo>
                    <a:pt x="0" y="29"/>
                  </a:lnTo>
                  <a:lnTo>
                    <a:pt x="0" y="4633"/>
                  </a:lnTo>
                  <a:lnTo>
                    <a:pt x="29" y="4633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FF3B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10128;p118"/>
            <p:cNvSpPr/>
            <p:nvPr/>
          </p:nvSpPr>
          <p:spPr>
            <a:xfrm>
              <a:off x="6761825" y="2908175"/>
              <a:ext cx="25" cy="120400"/>
            </a:xfrm>
            <a:custGeom>
              <a:avLst/>
              <a:gdLst/>
              <a:ahLst/>
              <a:cxnLst/>
              <a:rect l="l" t="t" r="r" b="b"/>
              <a:pathLst>
                <a:path w="1" h="4816" extrusionOk="0">
                  <a:moveTo>
                    <a:pt x="1" y="1"/>
                  </a:moveTo>
                  <a:lnTo>
                    <a:pt x="1" y="4815"/>
                  </a:lnTo>
                  <a:lnTo>
                    <a:pt x="1" y="4815"/>
                  </a:lnTo>
                  <a:close/>
                </a:path>
              </a:pathLst>
            </a:custGeom>
            <a:solidFill>
              <a:srgbClr val="FF3B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10129;p118"/>
            <p:cNvSpPr/>
            <p:nvPr/>
          </p:nvSpPr>
          <p:spPr>
            <a:xfrm>
              <a:off x="6695200" y="2665075"/>
              <a:ext cx="750" cy="122700"/>
            </a:xfrm>
            <a:custGeom>
              <a:avLst/>
              <a:gdLst/>
              <a:ahLst/>
              <a:cxnLst/>
              <a:rect l="l" t="t" r="r" b="b"/>
              <a:pathLst>
                <a:path w="30" h="4908" extrusionOk="0">
                  <a:moveTo>
                    <a:pt x="0" y="1"/>
                  </a:moveTo>
                  <a:lnTo>
                    <a:pt x="0" y="4907"/>
                  </a:lnTo>
                  <a:lnTo>
                    <a:pt x="29" y="4907"/>
                  </a:lnTo>
                  <a:lnTo>
                    <a:pt x="29" y="1"/>
                  </a:lnTo>
                  <a:close/>
                </a:path>
              </a:pathLst>
            </a:custGeom>
            <a:solidFill>
              <a:srgbClr val="FF3B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10130;p118"/>
            <p:cNvSpPr/>
            <p:nvPr/>
          </p:nvSpPr>
          <p:spPr>
            <a:xfrm>
              <a:off x="6761825" y="2665075"/>
              <a:ext cx="25" cy="126525"/>
            </a:xfrm>
            <a:custGeom>
              <a:avLst/>
              <a:gdLst/>
              <a:ahLst/>
              <a:cxnLst/>
              <a:rect l="l" t="t" r="r" b="b"/>
              <a:pathLst>
                <a:path w="1" h="5061" extrusionOk="0">
                  <a:moveTo>
                    <a:pt x="1" y="5060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3B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10131;p118"/>
            <p:cNvSpPr/>
            <p:nvPr/>
          </p:nvSpPr>
          <p:spPr>
            <a:xfrm>
              <a:off x="6761825" y="2894550"/>
              <a:ext cx="25" cy="13650"/>
            </a:xfrm>
            <a:custGeom>
              <a:avLst/>
              <a:gdLst/>
              <a:ahLst/>
              <a:cxnLst/>
              <a:rect l="l" t="t" r="r" b="b"/>
              <a:pathLst>
                <a:path w="1" h="546" extrusionOk="0">
                  <a:moveTo>
                    <a:pt x="1" y="0"/>
                  </a:moveTo>
                  <a:lnTo>
                    <a:pt x="1" y="546"/>
                  </a:lnTo>
                  <a:lnTo>
                    <a:pt x="1" y="546"/>
                  </a:lnTo>
                  <a:close/>
                </a:path>
              </a:pathLst>
            </a:custGeom>
            <a:solidFill>
              <a:srgbClr val="FF3B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10132;p118"/>
            <p:cNvSpPr/>
            <p:nvPr/>
          </p:nvSpPr>
          <p:spPr>
            <a:xfrm>
              <a:off x="6695200" y="2787750"/>
              <a:ext cx="750" cy="3850"/>
            </a:xfrm>
            <a:custGeom>
              <a:avLst/>
              <a:gdLst/>
              <a:ahLst/>
              <a:cxnLst/>
              <a:rect l="l" t="t" r="r" b="b"/>
              <a:pathLst>
                <a:path w="30" h="154" extrusionOk="0">
                  <a:moveTo>
                    <a:pt x="0" y="0"/>
                  </a:moveTo>
                  <a:lnTo>
                    <a:pt x="0" y="153"/>
                  </a:lnTo>
                  <a:lnTo>
                    <a:pt x="29" y="153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FF3B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10133;p118"/>
            <p:cNvSpPr/>
            <p:nvPr/>
          </p:nvSpPr>
          <p:spPr>
            <a:xfrm>
              <a:off x="6695200" y="2894550"/>
              <a:ext cx="750" cy="18925"/>
            </a:xfrm>
            <a:custGeom>
              <a:avLst/>
              <a:gdLst/>
              <a:ahLst/>
              <a:cxnLst/>
              <a:rect l="l" t="t" r="r" b="b"/>
              <a:pathLst>
                <a:path w="30" h="757" extrusionOk="0">
                  <a:moveTo>
                    <a:pt x="0" y="0"/>
                  </a:moveTo>
                  <a:lnTo>
                    <a:pt x="0" y="756"/>
                  </a:lnTo>
                  <a:lnTo>
                    <a:pt x="29" y="727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FF3B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10134;p118"/>
            <p:cNvSpPr/>
            <p:nvPr/>
          </p:nvSpPr>
          <p:spPr>
            <a:xfrm>
              <a:off x="6695200" y="2791575"/>
              <a:ext cx="750" cy="18200"/>
            </a:xfrm>
            <a:custGeom>
              <a:avLst/>
              <a:gdLst/>
              <a:ahLst/>
              <a:cxnLst/>
              <a:rect l="l" t="t" r="r" b="b"/>
              <a:pathLst>
                <a:path w="30" h="728" extrusionOk="0">
                  <a:moveTo>
                    <a:pt x="0" y="0"/>
                  </a:moveTo>
                  <a:lnTo>
                    <a:pt x="0" y="727"/>
                  </a:lnTo>
                  <a:lnTo>
                    <a:pt x="29" y="727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FF3B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10135;p118"/>
            <p:cNvSpPr/>
            <p:nvPr/>
          </p:nvSpPr>
          <p:spPr>
            <a:xfrm>
              <a:off x="6695200" y="2875600"/>
              <a:ext cx="750" cy="18975"/>
            </a:xfrm>
            <a:custGeom>
              <a:avLst/>
              <a:gdLst/>
              <a:ahLst/>
              <a:cxnLst/>
              <a:rect l="l" t="t" r="r" b="b"/>
              <a:pathLst>
                <a:path w="30" h="759" extrusionOk="0">
                  <a:moveTo>
                    <a:pt x="0" y="0"/>
                  </a:moveTo>
                  <a:lnTo>
                    <a:pt x="0" y="758"/>
                  </a:lnTo>
                  <a:lnTo>
                    <a:pt x="29" y="758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FF3B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10136;p118"/>
            <p:cNvSpPr/>
            <p:nvPr/>
          </p:nvSpPr>
          <p:spPr>
            <a:xfrm>
              <a:off x="6695200" y="2874850"/>
              <a:ext cx="750" cy="775"/>
            </a:xfrm>
            <a:custGeom>
              <a:avLst/>
              <a:gdLst/>
              <a:ahLst/>
              <a:cxnLst/>
              <a:rect l="l" t="t" r="r" b="b"/>
              <a:pathLst>
                <a:path w="30" h="31" extrusionOk="0">
                  <a:moveTo>
                    <a:pt x="0" y="1"/>
                  </a:moveTo>
                  <a:lnTo>
                    <a:pt x="0" y="30"/>
                  </a:lnTo>
                  <a:lnTo>
                    <a:pt x="29" y="30"/>
                  </a:lnTo>
                  <a:lnTo>
                    <a:pt x="29" y="1"/>
                  </a:lnTo>
                  <a:close/>
                </a:path>
              </a:pathLst>
            </a:custGeom>
            <a:solidFill>
              <a:srgbClr val="FF3B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10137;p118"/>
            <p:cNvSpPr/>
            <p:nvPr/>
          </p:nvSpPr>
          <p:spPr>
            <a:xfrm>
              <a:off x="6695925" y="2787750"/>
              <a:ext cx="4550" cy="3850"/>
            </a:xfrm>
            <a:custGeom>
              <a:avLst/>
              <a:gdLst/>
              <a:ahLst/>
              <a:cxnLst/>
              <a:rect l="l" t="t" r="r" b="b"/>
              <a:pathLst>
                <a:path w="182" h="154" extrusionOk="0">
                  <a:moveTo>
                    <a:pt x="0" y="0"/>
                  </a:moveTo>
                  <a:lnTo>
                    <a:pt x="0" y="153"/>
                  </a:lnTo>
                  <a:lnTo>
                    <a:pt x="182" y="1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B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10138;p118"/>
            <p:cNvSpPr/>
            <p:nvPr/>
          </p:nvSpPr>
          <p:spPr>
            <a:xfrm>
              <a:off x="6758000" y="2807425"/>
              <a:ext cx="3850" cy="2350"/>
            </a:xfrm>
            <a:custGeom>
              <a:avLst/>
              <a:gdLst/>
              <a:ahLst/>
              <a:cxnLst/>
              <a:rect l="l" t="t" r="r" b="b"/>
              <a:pathLst>
                <a:path w="154" h="94" extrusionOk="0">
                  <a:moveTo>
                    <a:pt x="154" y="1"/>
                  </a:moveTo>
                  <a:lnTo>
                    <a:pt x="1" y="93"/>
                  </a:lnTo>
                  <a:lnTo>
                    <a:pt x="154" y="93"/>
                  </a:lnTo>
                  <a:lnTo>
                    <a:pt x="154" y="1"/>
                  </a:lnTo>
                  <a:close/>
                </a:path>
              </a:pathLst>
            </a:custGeom>
            <a:solidFill>
              <a:srgbClr val="FF3B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10139;p118"/>
            <p:cNvSpPr/>
            <p:nvPr/>
          </p:nvSpPr>
          <p:spPr>
            <a:xfrm>
              <a:off x="6543750" y="2662050"/>
              <a:ext cx="369550" cy="369550"/>
            </a:xfrm>
            <a:custGeom>
              <a:avLst/>
              <a:gdLst/>
              <a:ahLst/>
              <a:cxnLst/>
              <a:rect l="l" t="t" r="r" b="b"/>
              <a:pathLst>
                <a:path w="14782" h="14782" extrusionOk="0">
                  <a:moveTo>
                    <a:pt x="7391" y="0"/>
                  </a:moveTo>
                  <a:cubicBezTo>
                    <a:pt x="6935" y="0"/>
                    <a:pt x="6511" y="32"/>
                    <a:pt x="6087" y="122"/>
                  </a:cubicBezTo>
                  <a:lnTo>
                    <a:pt x="6087" y="5028"/>
                  </a:lnTo>
                  <a:lnTo>
                    <a:pt x="6269" y="5181"/>
                  </a:lnTo>
                  <a:lnTo>
                    <a:pt x="6087" y="5181"/>
                  </a:lnTo>
                  <a:lnTo>
                    <a:pt x="6087" y="5908"/>
                  </a:lnTo>
                  <a:lnTo>
                    <a:pt x="150" y="5908"/>
                  </a:lnTo>
                  <a:cubicBezTo>
                    <a:pt x="61" y="6393"/>
                    <a:pt x="0" y="6877"/>
                    <a:pt x="0" y="7391"/>
                  </a:cubicBezTo>
                  <a:cubicBezTo>
                    <a:pt x="0" y="7786"/>
                    <a:pt x="29" y="8179"/>
                    <a:pt x="90" y="8542"/>
                  </a:cubicBezTo>
                  <a:lnTo>
                    <a:pt x="6058" y="8542"/>
                  </a:lnTo>
                  <a:lnTo>
                    <a:pt x="6058" y="8513"/>
                  </a:lnTo>
                  <a:lnTo>
                    <a:pt x="6087" y="8513"/>
                  </a:lnTo>
                  <a:lnTo>
                    <a:pt x="6087" y="8542"/>
                  </a:lnTo>
                  <a:lnTo>
                    <a:pt x="6087" y="9300"/>
                  </a:lnTo>
                  <a:lnTo>
                    <a:pt x="6087" y="10027"/>
                  </a:lnTo>
                  <a:lnTo>
                    <a:pt x="6087" y="14660"/>
                  </a:lnTo>
                  <a:cubicBezTo>
                    <a:pt x="6511" y="14753"/>
                    <a:pt x="6935" y="14782"/>
                    <a:pt x="7391" y="14782"/>
                  </a:cubicBezTo>
                  <a:cubicBezTo>
                    <a:pt x="7844" y="14782"/>
                    <a:pt x="8300" y="14753"/>
                    <a:pt x="8724" y="14660"/>
                  </a:cubicBezTo>
                  <a:lnTo>
                    <a:pt x="8724" y="9846"/>
                  </a:lnTo>
                  <a:lnTo>
                    <a:pt x="8724" y="9300"/>
                  </a:lnTo>
                  <a:lnTo>
                    <a:pt x="8724" y="9269"/>
                  </a:lnTo>
                  <a:lnTo>
                    <a:pt x="8724" y="8542"/>
                  </a:lnTo>
                  <a:lnTo>
                    <a:pt x="14690" y="8542"/>
                  </a:lnTo>
                  <a:cubicBezTo>
                    <a:pt x="14750" y="8179"/>
                    <a:pt x="14782" y="7786"/>
                    <a:pt x="14782" y="7391"/>
                  </a:cubicBezTo>
                  <a:cubicBezTo>
                    <a:pt x="14782" y="6877"/>
                    <a:pt x="14750" y="6393"/>
                    <a:pt x="14629" y="5908"/>
                  </a:cubicBezTo>
                  <a:lnTo>
                    <a:pt x="8571" y="5908"/>
                  </a:lnTo>
                  <a:lnTo>
                    <a:pt x="8724" y="5816"/>
                  </a:lnTo>
                  <a:lnTo>
                    <a:pt x="8724" y="5242"/>
                  </a:lnTo>
                  <a:lnTo>
                    <a:pt x="8724" y="5181"/>
                  </a:lnTo>
                  <a:lnTo>
                    <a:pt x="8724" y="122"/>
                  </a:lnTo>
                  <a:cubicBezTo>
                    <a:pt x="8300" y="32"/>
                    <a:pt x="7844" y="0"/>
                    <a:pt x="7391" y="0"/>
                  </a:cubicBezTo>
                  <a:close/>
                </a:path>
              </a:pathLst>
            </a:custGeom>
            <a:solidFill>
              <a:srgbClr val="FF66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5" name="Google Shape;10140;p118"/>
          <p:cNvGrpSpPr/>
          <p:nvPr/>
        </p:nvGrpSpPr>
        <p:grpSpPr>
          <a:xfrm flipH="1">
            <a:off x="8995811" y="1376863"/>
            <a:ext cx="276578" cy="280079"/>
            <a:chOff x="238125" y="2662050"/>
            <a:chExt cx="369550" cy="369550"/>
          </a:xfrm>
          <a:effectLst>
            <a:glow rad="38100">
              <a:schemeClr val="accent1">
                <a:alpha val="0"/>
              </a:schemeClr>
            </a:glow>
            <a:outerShdw dir="5400000" algn="ctr" rotWithShape="0">
              <a:schemeClr val="bg1">
                <a:alpha val="0"/>
              </a:schemeClr>
            </a:outerShdw>
            <a:reflection endPos="0" dist="50800" dir="5400000" sy="-100000" algn="bl" rotWithShape="0"/>
          </a:effectLst>
        </p:grpSpPr>
        <p:sp>
          <p:nvSpPr>
            <p:cNvPr id="456" name="Google Shape;10141;p118"/>
            <p:cNvSpPr/>
            <p:nvPr/>
          </p:nvSpPr>
          <p:spPr>
            <a:xfrm>
              <a:off x="445600" y="2773400"/>
              <a:ext cx="156800" cy="29525"/>
            </a:xfrm>
            <a:custGeom>
              <a:avLst/>
              <a:gdLst/>
              <a:ahLst/>
              <a:cxnLst/>
              <a:rect l="l" t="t" r="r" b="b"/>
              <a:pathLst>
                <a:path w="6272" h="1181" extrusionOk="0">
                  <a:moveTo>
                    <a:pt x="0" y="0"/>
                  </a:moveTo>
                  <a:lnTo>
                    <a:pt x="0" y="1180"/>
                  </a:lnTo>
                  <a:lnTo>
                    <a:pt x="6272" y="1180"/>
                  </a:lnTo>
                  <a:cubicBezTo>
                    <a:pt x="6180" y="788"/>
                    <a:pt x="6029" y="393"/>
                    <a:pt x="5877" y="0"/>
                  </a:cubicBezTo>
                  <a:close/>
                </a:path>
              </a:pathLst>
            </a:custGeom>
            <a:solidFill>
              <a:srgbClr val="FF66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10142;p118"/>
            <p:cNvSpPr/>
            <p:nvPr/>
          </p:nvSpPr>
          <p:spPr>
            <a:xfrm>
              <a:off x="445600" y="2715050"/>
              <a:ext cx="131050" cy="28800"/>
            </a:xfrm>
            <a:custGeom>
              <a:avLst/>
              <a:gdLst/>
              <a:ahLst/>
              <a:cxnLst/>
              <a:rect l="l" t="t" r="r" b="b"/>
              <a:pathLst>
                <a:path w="5242" h="1152" extrusionOk="0">
                  <a:moveTo>
                    <a:pt x="0" y="1"/>
                  </a:moveTo>
                  <a:lnTo>
                    <a:pt x="0" y="1152"/>
                  </a:lnTo>
                  <a:lnTo>
                    <a:pt x="5242" y="1152"/>
                  </a:lnTo>
                  <a:cubicBezTo>
                    <a:pt x="4939" y="728"/>
                    <a:pt x="4636" y="335"/>
                    <a:pt x="4273" y="1"/>
                  </a:cubicBezTo>
                  <a:close/>
                </a:path>
              </a:pathLst>
            </a:custGeom>
            <a:solidFill>
              <a:srgbClr val="FF66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10143;p118"/>
            <p:cNvSpPr/>
            <p:nvPr/>
          </p:nvSpPr>
          <p:spPr>
            <a:xfrm>
              <a:off x="445600" y="2663550"/>
              <a:ext cx="67450" cy="22025"/>
            </a:xfrm>
            <a:custGeom>
              <a:avLst/>
              <a:gdLst/>
              <a:ahLst/>
              <a:cxnLst/>
              <a:rect l="l" t="t" r="r" b="b"/>
              <a:pathLst>
                <a:path w="2698" h="881" extrusionOk="0">
                  <a:moveTo>
                    <a:pt x="0" y="1"/>
                  </a:moveTo>
                  <a:lnTo>
                    <a:pt x="0" y="881"/>
                  </a:lnTo>
                  <a:lnTo>
                    <a:pt x="2697" y="881"/>
                  </a:lnTo>
                  <a:cubicBezTo>
                    <a:pt x="1878" y="425"/>
                    <a:pt x="970" y="122"/>
                    <a:pt x="0" y="1"/>
                  </a:cubicBezTo>
                  <a:close/>
                </a:path>
              </a:pathLst>
            </a:custGeom>
            <a:solidFill>
              <a:srgbClr val="FF66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10144;p118"/>
            <p:cNvSpPr/>
            <p:nvPr/>
          </p:nvSpPr>
          <p:spPr>
            <a:xfrm>
              <a:off x="238125" y="2832450"/>
              <a:ext cx="369550" cy="28800"/>
            </a:xfrm>
            <a:custGeom>
              <a:avLst/>
              <a:gdLst/>
              <a:ahLst/>
              <a:cxnLst/>
              <a:rect l="l" t="t" r="r" b="b"/>
              <a:pathLst>
                <a:path w="14782" h="1152" extrusionOk="0">
                  <a:moveTo>
                    <a:pt x="8299" y="1"/>
                  </a:moveTo>
                  <a:lnTo>
                    <a:pt x="8299" y="90"/>
                  </a:lnTo>
                  <a:lnTo>
                    <a:pt x="0" y="90"/>
                  </a:lnTo>
                  <a:lnTo>
                    <a:pt x="0" y="575"/>
                  </a:lnTo>
                  <a:cubicBezTo>
                    <a:pt x="0" y="788"/>
                    <a:pt x="0" y="970"/>
                    <a:pt x="32" y="1152"/>
                  </a:cubicBezTo>
                  <a:lnTo>
                    <a:pt x="14752" y="1152"/>
                  </a:lnTo>
                  <a:cubicBezTo>
                    <a:pt x="14781" y="970"/>
                    <a:pt x="14781" y="788"/>
                    <a:pt x="14781" y="575"/>
                  </a:cubicBezTo>
                  <a:cubicBezTo>
                    <a:pt x="14781" y="393"/>
                    <a:pt x="14781" y="182"/>
                    <a:pt x="14752" y="1"/>
                  </a:cubicBezTo>
                  <a:close/>
                </a:path>
              </a:pathLst>
            </a:custGeom>
            <a:solidFill>
              <a:srgbClr val="FF66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10145;p118"/>
            <p:cNvSpPr/>
            <p:nvPr/>
          </p:nvSpPr>
          <p:spPr>
            <a:xfrm>
              <a:off x="243450" y="2890725"/>
              <a:ext cx="358950" cy="29600"/>
            </a:xfrm>
            <a:custGeom>
              <a:avLst/>
              <a:gdLst/>
              <a:ahLst/>
              <a:cxnLst/>
              <a:rect l="l" t="t" r="r" b="b"/>
              <a:pathLst>
                <a:path w="14358" h="1184" extrusionOk="0">
                  <a:moveTo>
                    <a:pt x="0" y="1"/>
                  </a:moveTo>
                  <a:cubicBezTo>
                    <a:pt x="90" y="396"/>
                    <a:pt x="211" y="788"/>
                    <a:pt x="393" y="1183"/>
                  </a:cubicBezTo>
                  <a:lnTo>
                    <a:pt x="13963" y="1183"/>
                  </a:lnTo>
                  <a:cubicBezTo>
                    <a:pt x="14115" y="788"/>
                    <a:pt x="14266" y="396"/>
                    <a:pt x="14358" y="1"/>
                  </a:cubicBezTo>
                  <a:close/>
                </a:path>
              </a:pathLst>
            </a:custGeom>
            <a:solidFill>
              <a:srgbClr val="FF66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10146;p118"/>
            <p:cNvSpPr/>
            <p:nvPr/>
          </p:nvSpPr>
          <p:spPr>
            <a:xfrm>
              <a:off x="269200" y="2949800"/>
              <a:ext cx="307450" cy="28800"/>
            </a:xfrm>
            <a:custGeom>
              <a:avLst/>
              <a:gdLst/>
              <a:ahLst/>
              <a:cxnLst/>
              <a:rect l="l" t="t" r="r" b="b"/>
              <a:pathLst>
                <a:path w="12298" h="1152" extrusionOk="0">
                  <a:moveTo>
                    <a:pt x="0" y="0"/>
                  </a:moveTo>
                  <a:cubicBezTo>
                    <a:pt x="271" y="424"/>
                    <a:pt x="606" y="819"/>
                    <a:pt x="969" y="1151"/>
                  </a:cubicBezTo>
                  <a:lnTo>
                    <a:pt x="11329" y="1151"/>
                  </a:lnTo>
                  <a:cubicBezTo>
                    <a:pt x="11692" y="819"/>
                    <a:pt x="11995" y="424"/>
                    <a:pt x="12298" y="0"/>
                  </a:cubicBezTo>
                  <a:close/>
                </a:path>
              </a:pathLst>
            </a:custGeom>
            <a:solidFill>
              <a:srgbClr val="FF66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10147;p118"/>
            <p:cNvSpPr/>
            <p:nvPr/>
          </p:nvSpPr>
          <p:spPr>
            <a:xfrm>
              <a:off x="332800" y="3008125"/>
              <a:ext cx="180250" cy="23475"/>
            </a:xfrm>
            <a:custGeom>
              <a:avLst/>
              <a:gdLst/>
              <a:ahLst/>
              <a:cxnLst/>
              <a:rect l="l" t="t" r="r" b="b"/>
              <a:pathLst>
                <a:path w="7210" h="939" extrusionOk="0">
                  <a:moveTo>
                    <a:pt x="0" y="1"/>
                  </a:moveTo>
                  <a:cubicBezTo>
                    <a:pt x="1059" y="607"/>
                    <a:pt x="2302" y="939"/>
                    <a:pt x="3604" y="939"/>
                  </a:cubicBezTo>
                  <a:cubicBezTo>
                    <a:pt x="4907" y="939"/>
                    <a:pt x="6148" y="607"/>
                    <a:pt x="7209" y="1"/>
                  </a:cubicBezTo>
                  <a:close/>
                </a:path>
              </a:pathLst>
            </a:custGeom>
            <a:solidFill>
              <a:srgbClr val="FF66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10148;p118"/>
            <p:cNvSpPr/>
            <p:nvPr/>
          </p:nvSpPr>
          <p:spPr>
            <a:xfrm>
              <a:off x="284325" y="2718075"/>
              <a:ext cx="5300" cy="6100"/>
            </a:xfrm>
            <a:custGeom>
              <a:avLst/>
              <a:gdLst/>
              <a:ahLst/>
              <a:cxnLst/>
              <a:rect l="l" t="t" r="r" b="b"/>
              <a:pathLst>
                <a:path w="212" h="244" extrusionOk="0">
                  <a:moveTo>
                    <a:pt x="212" y="1"/>
                  </a:moveTo>
                  <a:lnTo>
                    <a:pt x="212" y="1"/>
                  </a:lnTo>
                  <a:cubicBezTo>
                    <a:pt x="151" y="93"/>
                    <a:pt x="91" y="153"/>
                    <a:pt x="1" y="243"/>
                  </a:cubicBezTo>
                  <a:lnTo>
                    <a:pt x="151" y="243"/>
                  </a:lnTo>
                  <a:lnTo>
                    <a:pt x="212" y="1"/>
                  </a:lnTo>
                  <a:close/>
                </a:path>
              </a:pathLst>
            </a:custGeom>
            <a:solidFill>
              <a:srgbClr val="2E40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10149;p118"/>
            <p:cNvSpPr/>
            <p:nvPr/>
          </p:nvSpPr>
          <p:spPr>
            <a:xfrm>
              <a:off x="303225" y="2702200"/>
              <a:ext cx="4575" cy="3800"/>
            </a:xfrm>
            <a:custGeom>
              <a:avLst/>
              <a:gdLst/>
              <a:ahLst/>
              <a:cxnLst/>
              <a:rect l="l" t="t" r="r" b="b"/>
              <a:pathLst>
                <a:path w="183" h="152" extrusionOk="0">
                  <a:moveTo>
                    <a:pt x="183" y="1"/>
                  </a:moveTo>
                  <a:lnTo>
                    <a:pt x="183" y="1"/>
                  </a:lnTo>
                  <a:cubicBezTo>
                    <a:pt x="122" y="62"/>
                    <a:pt x="62" y="122"/>
                    <a:pt x="1" y="151"/>
                  </a:cubicBezTo>
                  <a:lnTo>
                    <a:pt x="122" y="151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rgbClr val="2E40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10150;p118"/>
            <p:cNvSpPr/>
            <p:nvPr/>
          </p:nvSpPr>
          <p:spPr>
            <a:xfrm>
              <a:off x="238125" y="2662050"/>
              <a:ext cx="207500" cy="172675"/>
            </a:xfrm>
            <a:custGeom>
              <a:avLst/>
              <a:gdLst/>
              <a:ahLst/>
              <a:cxnLst/>
              <a:rect l="l" t="t" r="r" b="b"/>
              <a:pathLst>
                <a:path w="8300" h="6907" extrusionOk="0">
                  <a:moveTo>
                    <a:pt x="7391" y="61"/>
                  </a:moveTo>
                  <a:lnTo>
                    <a:pt x="7483" y="335"/>
                  </a:lnTo>
                  <a:lnTo>
                    <a:pt x="7754" y="335"/>
                  </a:lnTo>
                  <a:lnTo>
                    <a:pt x="7512" y="485"/>
                  </a:lnTo>
                  <a:lnTo>
                    <a:pt x="7512" y="517"/>
                  </a:lnTo>
                  <a:lnTo>
                    <a:pt x="7633" y="788"/>
                  </a:lnTo>
                  <a:lnTo>
                    <a:pt x="7633" y="788"/>
                  </a:lnTo>
                  <a:lnTo>
                    <a:pt x="7391" y="606"/>
                  </a:lnTo>
                  <a:lnTo>
                    <a:pt x="7148" y="788"/>
                  </a:lnTo>
                  <a:lnTo>
                    <a:pt x="7240" y="517"/>
                  </a:lnTo>
                  <a:lnTo>
                    <a:pt x="7240" y="485"/>
                  </a:lnTo>
                  <a:lnTo>
                    <a:pt x="6998" y="335"/>
                  </a:lnTo>
                  <a:lnTo>
                    <a:pt x="7301" y="335"/>
                  </a:lnTo>
                  <a:lnTo>
                    <a:pt x="7391" y="61"/>
                  </a:lnTo>
                  <a:close/>
                  <a:moveTo>
                    <a:pt x="5120" y="759"/>
                  </a:moveTo>
                  <a:lnTo>
                    <a:pt x="5181" y="941"/>
                  </a:lnTo>
                  <a:lnTo>
                    <a:pt x="5210" y="1062"/>
                  </a:lnTo>
                  <a:lnTo>
                    <a:pt x="5484" y="1062"/>
                  </a:lnTo>
                  <a:lnTo>
                    <a:pt x="5241" y="1212"/>
                  </a:lnTo>
                  <a:lnTo>
                    <a:pt x="5363" y="1486"/>
                  </a:lnTo>
                  <a:lnTo>
                    <a:pt x="5120" y="1304"/>
                  </a:lnTo>
                  <a:lnTo>
                    <a:pt x="4878" y="1486"/>
                  </a:lnTo>
                  <a:lnTo>
                    <a:pt x="4999" y="1212"/>
                  </a:lnTo>
                  <a:lnTo>
                    <a:pt x="4757" y="1062"/>
                  </a:lnTo>
                  <a:lnTo>
                    <a:pt x="5028" y="1062"/>
                  </a:lnTo>
                  <a:lnTo>
                    <a:pt x="5060" y="941"/>
                  </a:lnTo>
                  <a:lnTo>
                    <a:pt x="5120" y="759"/>
                  </a:lnTo>
                  <a:close/>
                  <a:moveTo>
                    <a:pt x="6635" y="759"/>
                  </a:moveTo>
                  <a:lnTo>
                    <a:pt x="6695" y="941"/>
                  </a:lnTo>
                  <a:lnTo>
                    <a:pt x="6724" y="1062"/>
                  </a:lnTo>
                  <a:lnTo>
                    <a:pt x="7027" y="1062"/>
                  </a:lnTo>
                  <a:lnTo>
                    <a:pt x="6785" y="1212"/>
                  </a:lnTo>
                  <a:lnTo>
                    <a:pt x="6877" y="1486"/>
                  </a:lnTo>
                  <a:lnTo>
                    <a:pt x="6635" y="1304"/>
                  </a:lnTo>
                  <a:lnTo>
                    <a:pt x="6421" y="1486"/>
                  </a:lnTo>
                  <a:lnTo>
                    <a:pt x="6421" y="1486"/>
                  </a:lnTo>
                  <a:lnTo>
                    <a:pt x="6514" y="1212"/>
                  </a:lnTo>
                  <a:lnTo>
                    <a:pt x="6271" y="1062"/>
                  </a:lnTo>
                  <a:lnTo>
                    <a:pt x="6574" y="1062"/>
                  </a:lnTo>
                  <a:lnTo>
                    <a:pt x="6603" y="941"/>
                  </a:lnTo>
                  <a:lnTo>
                    <a:pt x="6635" y="759"/>
                  </a:lnTo>
                  <a:close/>
                  <a:moveTo>
                    <a:pt x="4333" y="1486"/>
                  </a:moveTo>
                  <a:lnTo>
                    <a:pt x="4422" y="1757"/>
                  </a:lnTo>
                  <a:lnTo>
                    <a:pt x="4725" y="1757"/>
                  </a:lnTo>
                  <a:lnTo>
                    <a:pt x="4483" y="1939"/>
                  </a:lnTo>
                  <a:lnTo>
                    <a:pt x="4543" y="2121"/>
                  </a:lnTo>
                  <a:lnTo>
                    <a:pt x="4575" y="2213"/>
                  </a:lnTo>
                  <a:lnTo>
                    <a:pt x="4454" y="2121"/>
                  </a:lnTo>
                  <a:lnTo>
                    <a:pt x="4333" y="2031"/>
                  </a:lnTo>
                  <a:lnTo>
                    <a:pt x="4241" y="2121"/>
                  </a:lnTo>
                  <a:lnTo>
                    <a:pt x="4119" y="2213"/>
                  </a:lnTo>
                  <a:lnTo>
                    <a:pt x="4151" y="2121"/>
                  </a:lnTo>
                  <a:lnTo>
                    <a:pt x="4212" y="1939"/>
                  </a:lnTo>
                  <a:lnTo>
                    <a:pt x="3969" y="1757"/>
                  </a:lnTo>
                  <a:lnTo>
                    <a:pt x="4241" y="1757"/>
                  </a:lnTo>
                  <a:lnTo>
                    <a:pt x="4333" y="1486"/>
                  </a:lnTo>
                  <a:close/>
                  <a:moveTo>
                    <a:pt x="5876" y="1486"/>
                  </a:moveTo>
                  <a:lnTo>
                    <a:pt x="5968" y="1757"/>
                  </a:lnTo>
                  <a:lnTo>
                    <a:pt x="6271" y="1757"/>
                  </a:lnTo>
                  <a:lnTo>
                    <a:pt x="6029" y="1939"/>
                  </a:lnTo>
                  <a:lnTo>
                    <a:pt x="6089" y="2121"/>
                  </a:lnTo>
                  <a:lnTo>
                    <a:pt x="6119" y="2213"/>
                  </a:lnTo>
                  <a:lnTo>
                    <a:pt x="5997" y="2121"/>
                  </a:lnTo>
                  <a:lnTo>
                    <a:pt x="5908" y="2031"/>
                  </a:lnTo>
                  <a:lnTo>
                    <a:pt x="5787" y="2121"/>
                  </a:lnTo>
                  <a:lnTo>
                    <a:pt x="5665" y="2213"/>
                  </a:lnTo>
                  <a:lnTo>
                    <a:pt x="5695" y="2121"/>
                  </a:lnTo>
                  <a:lnTo>
                    <a:pt x="5755" y="1939"/>
                  </a:lnTo>
                  <a:lnTo>
                    <a:pt x="5513" y="1757"/>
                  </a:lnTo>
                  <a:lnTo>
                    <a:pt x="5816" y="1757"/>
                  </a:lnTo>
                  <a:lnTo>
                    <a:pt x="5876" y="1486"/>
                  </a:lnTo>
                  <a:close/>
                  <a:moveTo>
                    <a:pt x="7391" y="1486"/>
                  </a:moveTo>
                  <a:lnTo>
                    <a:pt x="7483" y="1757"/>
                  </a:lnTo>
                  <a:lnTo>
                    <a:pt x="7754" y="1757"/>
                  </a:lnTo>
                  <a:lnTo>
                    <a:pt x="7512" y="1939"/>
                  </a:lnTo>
                  <a:lnTo>
                    <a:pt x="7572" y="2121"/>
                  </a:lnTo>
                  <a:lnTo>
                    <a:pt x="7633" y="2213"/>
                  </a:lnTo>
                  <a:lnTo>
                    <a:pt x="7483" y="2121"/>
                  </a:lnTo>
                  <a:lnTo>
                    <a:pt x="7391" y="2031"/>
                  </a:lnTo>
                  <a:lnTo>
                    <a:pt x="7270" y="2121"/>
                  </a:lnTo>
                  <a:lnTo>
                    <a:pt x="7148" y="2213"/>
                  </a:lnTo>
                  <a:lnTo>
                    <a:pt x="7180" y="2121"/>
                  </a:lnTo>
                  <a:lnTo>
                    <a:pt x="7240" y="1939"/>
                  </a:lnTo>
                  <a:lnTo>
                    <a:pt x="6998" y="1757"/>
                  </a:lnTo>
                  <a:lnTo>
                    <a:pt x="7301" y="1757"/>
                  </a:lnTo>
                  <a:lnTo>
                    <a:pt x="7391" y="1486"/>
                  </a:lnTo>
                  <a:close/>
                  <a:moveTo>
                    <a:pt x="3574" y="2213"/>
                  </a:moveTo>
                  <a:lnTo>
                    <a:pt x="3666" y="2484"/>
                  </a:lnTo>
                  <a:lnTo>
                    <a:pt x="3969" y="2484"/>
                  </a:lnTo>
                  <a:lnTo>
                    <a:pt x="3727" y="2637"/>
                  </a:lnTo>
                  <a:lnTo>
                    <a:pt x="3817" y="2908"/>
                  </a:lnTo>
                  <a:lnTo>
                    <a:pt x="3606" y="2758"/>
                  </a:lnTo>
                  <a:lnTo>
                    <a:pt x="3363" y="2908"/>
                  </a:lnTo>
                  <a:lnTo>
                    <a:pt x="3453" y="2637"/>
                  </a:lnTo>
                  <a:lnTo>
                    <a:pt x="3211" y="2484"/>
                  </a:lnTo>
                  <a:lnTo>
                    <a:pt x="3514" y="2484"/>
                  </a:lnTo>
                  <a:lnTo>
                    <a:pt x="3574" y="2213"/>
                  </a:lnTo>
                  <a:close/>
                  <a:moveTo>
                    <a:pt x="5120" y="2213"/>
                  </a:moveTo>
                  <a:lnTo>
                    <a:pt x="5210" y="2484"/>
                  </a:lnTo>
                  <a:lnTo>
                    <a:pt x="5484" y="2484"/>
                  </a:lnTo>
                  <a:lnTo>
                    <a:pt x="5241" y="2637"/>
                  </a:lnTo>
                  <a:lnTo>
                    <a:pt x="5363" y="2908"/>
                  </a:lnTo>
                  <a:lnTo>
                    <a:pt x="5120" y="2758"/>
                  </a:lnTo>
                  <a:lnTo>
                    <a:pt x="4878" y="2908"/>
                  </a:lnTo>
                  <a:lnTo>
                    <a:pt x="4878" y="2908"/>
                  </a:lnTo>
                  <a:lnTo>
                    <a:pt x="4999" y="2637"/>
                  </a:lnTo>
                  <a:lnTo>
                    <a:pt x="4757" y="2484"/>
                  </a:lnTo>
                  <a:lnTo>
                    <a:pt x="5028" y="2484"/>
                  </a:lnTo>
                  <a:lnTo>
                    <a:pt x="5120" y="2213"/>
                  </a:lnTo>
                  <a:close/>
                  <a:moveTo>
                    <a:pt x="6635" y="2213"/>
                  </a:moveTo>
                  <a:lnTo>
                    <a:pt x="6724" y="2484"/>
                  </a:lnTo>
                  <a:lnTo>
                    <a:pt x="7027" y="2484"/>
                  </a:lnTo>
                  <a:lnTo>
                    <a:pt x="6785" y="2637"/>
                  </a:lnTo>
                  <a:lnTo>
                    <a:pt x="6877" y="2908"/>
                  </a:lnTo>
                  <a:lnTo>
                    <a:pt x="6635" y="2758"/>
                  </a:lnTo>
                  <a:lnTo>
                    <a:pt x="6421" y="2908"/>
                  </a:lnTo>
                  <a:lnTo>
                    <a:pt x="6421" y="2908"/>
                  </a:lnTo>
                  <a:lnTo>
                    <a:pt x="6514" y="2637"/>
                  </a:lnTo>
                  <a:lnTo>
                    <a:pt x="6271" y="2484"/>
                  </a:lnTo>
                  <a:lnTo>
                    <a:pt x="6574" y="2484"/>
                  </a:lnTo>
                  <a:lnTo>
                    <a:pt x="6635" y="2213"/>
                  </a:lnTo>
                  <a:close/>
                  <a:moveTo>
                    <a:pt x="7391" y="2908"/>
                  </a:moveTo>
                  <a:lnTo>
                    <a:pt x="7483" y="3211"/>
                  </a:lnTo>
                  <a:lnTo>
                    <a:pt x="7754" y="3211"/>
                  </a:lnTo>
                  <a:lnTo>
                    <a:pt x="7633" y="3272"/>
                  </a:lnTo>
                  <a:lnTo>
                    <a:pt x="7512" y="3364"/>
                  </a:lnTo>
                  <a:lnTo>
                    <a:pt x="7633" y="3635"/>
                  </a:lnTo>
                  <a:lnTo>
                    <a:pt x="7633" y="3635"/>
                  </a:lnTo>
                  <a:lnTo>
                    <a:pt x="7391" y="3453"/>
                  </a:lnTo>
                  <a:lnTo>
                    <a:pt x="7148" y="3635"/>
                  </a:lnTo>
                  <a:lnTo>
                    <a:pt x="7148" y="3635"/>
                  </a:lnTo>
                  <a:lnTo>
                    <a:pt x="7240" y="3364"/>
                  </a:lnTo>
                  <a:lnTo>
                    <a:pt x="7148" y="3272"/>
                  </a:lnTo>
                  <a:lnTo>
                    <a:pt x="7119" y="3272"/>
                  </a:lnTo>
                  <a:lnTo>
                    <a:pt x="6998" y="3211"/>
                  </a:lnTo>
                  <a:lnTo>
                    <a:pt x="7301" y="3211"/>
                  </a:lnTo>
                  <a:lnTo>
                    <a:pt x="7391" y="2908"/>
                  </a:lnTo>
                  <a:close/>
                  <a:moveTo>
                    <a:pt x="2818" y="2908"/>
                  </a:moveTo>
                  <a:lnTo>
                    <a:pt x="2908" y="3211"/>
                  </a:lnTo>
                  <a:lnTo>
                    <a:pt x="3211" y="3211"/>
                  </a:lnTo>
                  <a:lnTo>
                    <a:pt x="3090" y="3272"/>
                  </a:lnTo>
                  <a:lnTo>
                    <a:pt x="3060" y="3272"/>
                  </a:lnTo>
                  <a:lnTo>
                    <a:pt x="2968" y="3364"/>
                  </a:lnTo>
                  <a:lnTo>
                    <a:pt x="3060" y="3635"/>
                  </a:lnTo>
                  <a:lnTo>
                    <a:pt x="2818" y="3453"/>
                  </a:lnTo>
                  <a:lnTo>
                    <a:pt x="2576" y="3635"/>
                  </a:lnTo>
                  <a:lnTo>
                    <a:pt x="2576" y="3635"/>
                  </a:lnTo>
                  <a:lnTo>
                    <a:pt x="2697" y="3364"/>
                  </a:lnTo>
                  <a:lnTo>
                    <a:pt x="2576" y="3272"/>
                  </a:lnTo>
                  <a:lnTo>
                    <a:pt x="2455" y="3211"/>
                  </a:lnTo>
                  <a:lnTo>
                    <a:pt x="2726" y="3211"/>
                  </a:lnTo>
                  <a:lnTo>
                    <a:pt x="2818" y="2908"/>
                  </a:lnTo>
                  <a:close/>
                  <a:moveTo>
                    <a:pt x="4333" y="2908"/>
                  </a:moveTo>
                  <a:lnTo>
                    <a:pt x="4422" y="3211"/>
                  </a:lnTo>
                  <a:lnTo>
                    <a:pt x="4725" y="3211"/>
                  </a:lnTo>
                  <a:lnTo>
                    <a:pt x="4604" y="3272"/>
                  </a:lnTo>
                  <a:lnTo>
                    <a:pt x="4483" y="3364"/>
                  </a:lnTo>
                  <a:lnTo>
                    <a:pt x="4575" y="3635"/>
                  </a:lnTo>
                  <a:lnTo>
                    <a:pt x="4575" y="3635"/>
                  </a:lnTo>
                  <a:lnTo>
                    <a:pt x="4333" y="3453"/>
                  </a:lnTo>
                  <a:lnTo>
                    <a:pt x="4119" y="3635"/>
                  </a:lnTo>
                  <a:lnTo>
                    <a:pt x="4212" y="3364"/>
                  </a:lnTo>
                  <a:lnTo>
                    <a:pt x="4090" y="3272"/>
                  </a:lnTo>
                  <a:lnTo>
                    <a:pt x="3969" y="3211"/>
                  </a:lnTo>
                  <a:lnTo>
                    <a:pt x="4241" y="3211"/>
                  </a:lnTo>
                  <a:lnTo>
                    <a:pt x="4333" y="2908"/>
                  </a:lnTo>
                  <a:close/>
                  <a:moveTo>
                    <a:pt x="5876" y="2908"/>
                  </a:moveTo>
                  <a:lnTo>
                    <a:pt x="5968" y="3211"/>
                  </a:lnTo>
                  <a:lnTo>
                    <a:pt x="6271" y="3211"/>
                  </a:lnTo>
                  <a:lnTo>
                    <a:pt x="6150" y="3272"/>
                  </a:lnTo>
                  <a:lnTo>
                    <a:pt x="6029" y="3364"/>
                  </a:lnTo>
                  <a:lnTo>
                    <a:pt x="6119" y="3635"/>
                  </a:lnTo>
                  <a:lnTo>
                    <a:pt x="5908" y="3453"/>
                  </a:lnTo>
                  <a:lnTo>
                    <a:pt x="5665" y="3635"/>
                  </a:lnTo>
                  <a:lnTo>
                    <a:pt x="5665" y="3635"/>
                  </a:lnTo>
                  <a:lnTo>
                    <a:pt x="5755" y="3364"/>
                  </a:lnTo>
                  <a:lnTo>
                    <a:pt x="5634" y="3272"/>
                  </a:lnTo>
                  <a:lnTo>
                    <a:pt x="5513" y="3211"/>
                  </a:lnTo>
                  <a:lnTo>
                    <a:pt x="5816" y="3211"/>
                  </a:lnTo>
                  <a:lnTo>
                    <a:pt x="5876" y="2908"/>
                  </a:lnTo>
                  <a:close/>
                  <a:moveTo>
                    <a:pt x="3574" y="3635"/>
                  </a:moveTo>
                  <a:lnTo>
                    <a:pt x="3666" y="3909"/>
                  </a:lnTo>
                  <a:lnTo>
                    <a:pt x="3969" y="3909"/>
                  </a:lnTo>
                  <a:lnTo>
                    <a:pt x="3727" y="4091"/>
                  </a:lnTo>
                  <a:lnTo>
                    <a:pt x="3817" y="4362"/>
                  </a:lnTo>
                  <a:lnTo>
                    <a:pt x="3817" y="4362"/>
                  </a:lnTo>
                  <a:lnTo>
                    <a:pt x="3606" y="4180"/>
                  </a:lnTo>
                  <a:lnTo>
                    <a:pt x="3363" y="4362"/>
                  </a:lnTo>
                  <a:lnTo>
                    <a:pt x="3363" y="4362"/>
                  </a:lnTo>
                  <a:lnTo>
                    <a:pt x="3453" y="4091"/>
                  </a:lnTo>
                  <a:lnTo>
                    <a:pt x="3211" y="3909"/>
                  </a:lnTo>
                  <a:lnTo>
                    <a:pt x="3514" y="3909"/>
                  </a:lnTo>
                  <a:lnTo>
                    <a:pt x="3574" y="3635"/>
                  </a:lnTo>
                  <a:close/>
                  <a:moveTo>
                    <a:pt x="2091" y="3635"/>
                  </a:moveTo>
                  <a:lnTo>
                    <a:pt x="2181" y="3909"/>
                  </a:lnTo>
                  <a:lnTo>
                    <a:pt x="2455" y="3909"/>
                  </a:lnTo>
                  <a:lnTo>
                    <a:pt x="2212" y="4091"/>
                  </a:lnTo>
                  <a:lnTo>
                    <a:pt x="2241" y="4091"/>
                  </a:lnTo>
                  <a:lnTo>
                    <a:pt x="2334" y="4362"/>
                  </a:lnTo>
                  <a:lnTo>
                    <a:pt x="2091" y="4180"/>
                  </a:lnTo>
                  <a:lnTo>
                    <a:pt x="1849" y="4362"/>
                  </a:lnTo>
                  <a:lnTo>
                    <a:pt x="1970" y="4091"/>
                  </a:lnTo>
                  <a:lnTo>
                    <a:pt x="1728" y="3909"/>
                  </a:lnTo>
                  <a:lnTo>
                    <a:pt x="1999" y="3909"/>
                  </a:lnTo>
                  <a:lnTo>
                    <a:pt x="2091" y="3635"/>
                  </a:lnTo>
                  <a:close/>
                  <a:moveTo>
                    <a:pt x="5120" y="3635"/>
                  </a:moveTo>
                  <a:lnTo>
                    <a:pt x="5210" y="3909"/>
                  </a:lnTo>
                  <a:lnTo>
                    <a:pt x="5484" y="3909"/>
                  </a:lnTo>
                  <a:lnTo>
                    <a:pt x="5241" y="4091"/>
                  </a:lnTo>
                  <a:lnTo>
                    <a:pt x="5363" y="4362"/>
                  </a:lnTo>
                  <a:lnTo>
                    <a:pt x="5120" y="4180"/>
                  </a:lnTo>
                  <a:lnTo>
                    <a:pt x="4878" y="4362"/>
                  </a:lnTo>
                  <a:lnTo>
                    <a:pt x="4878" y="4362"/>
                  </a:lnTo>
                  <a:lnTo>
                    <a:pt x="4999" y="4091"/>
                  </a:lnTo>
                  <a:lnTo>
                    <a:pt x="4757" y="3909"/>
                  </a:lnTo>
                  <a:lnTo>
                    <a:pt x="5028" y="3909"/>
                  </a:lnTo>
                  <a:lnTo>
                    <a:pt x="5120" y="3635"/>
                  </a:lnTo>
                  <a:close/>
                  <a:moveTo>
                    <a:pt x="6635" y="3635"/>
                  </a:moveTo>
                  <a:lnTo>
                    <a:pt x="6724" y="3909"/>
                  </a:lnTo>
                  <a:lnTo>
                    <a:pt x="7027" y="3909"/>
                  </a:lnTo>
                  <a:lnTo>
                    <a:pt x="6785" y="4091"/>
                  </a:lnTo>
                  <a:lnTo>
                    <a:pt x="6877" y="4362"/>
                  </a:lnTo>
                  <a:lnTo>
                    <a:pt x="6635" y="4180"/>
                  </a:lnTo>
                  <a:lnTo>
                    <a:pt x="6421" y="4362"/>
                  </a:lnTo>
                  <a:lnTo>
                    <a:pt x="6514" y="4091"/>
                  </a:lnTo>
                  <a:lnTo>
                    <a:pt x="6271" y="3909"/>
                  </a:lnTo>
                  <a:lnTo>
                    <a:pt x="6574" y="3909"/>
                  </a:lnTo>
                  <a:lnTo>
                    <a:pt x="6635" y="3635"/>
                  </a:lnTo>
                  <a:close/>
                  <a:moveTo>
                    <a:pt x="1333" y="4362"/>
                  </a:moveTo>
                  <a:lnTo>
                    <a:pt x="1364" y="4454"/>
                  </a:lnTo>
                  <a:lnTo>
                    <a:pt x="1425" y="4636"/>
                  </a:lnTo>
                  <a:lnTo>
                    <a:pt x="1728" y="4636"/>
                  </a:lnTo>
                  <a:lnTo>
                    <a:pt x="1485" y="4786"/>
                  </a:lnTo>
                  <a:lnTo>
                    <a:pt x="1575" y="5089"/>
                  </a:lnTo>
                  <a:lnTo>
                    <a:pt x="1333" y="4907"/>
                  </a:lnTo>
                  <a:lnTo>
                    <a:pt x="1090" y="5089"/>
                  </a:lnTo>
                  <a:lnTo>
                    <a:pt x="1212" y="4786"/>
                  </a:lnTo>
                  <a:lnTo>
                    <a:pt x="969" y="4636"/>
                  </a:lnTo>
                  <a:lnTo>
                    <a:pt x="1243" y="4636"/>
                  </a:lnTo>
                  <a:lnTo>
                    <a:pt x="1304" y="4454"/>
                  </a:lnTo>
                  <a:lnTo>
                    <a:pt x="1333" y="4362"/>
                  </a:lnTo>
                  <a:close/>
                  <a:moveTo>
                    <a:pt x="2818" y="4362"/>
                  </a:moveTo>
                  <a:lnTo>
                    <a:pt x="2847" y="4454"/>
                  </a:lnTo>
                  <a:lnTo>
                    <a:pt x="2908" y="4636"/>
                  </a:lnTo>
                  <a:lnTo>
                    <a:pt x="3211" y="4636"/>
                  </a:lnTo>
                  <a:lnTo>
                    <a:pt x="2968" y="4786"/>
                  </a:lnTo>
                  <a:lnTo>
                    <a:pt x="3060" y="5089"/>
                  </a:lnTo>
                  <a:lnTo>
                    <a:pt x="2818" y="4907"/>
                  </a:lnTo>
                  <a:lnTo>
                    <a:pt x="2576" y="5089"/>
                  </a:lnTo>
                  <a:lnTo>
                    <a:pt x="2697" y="4786"/>
                  </a:lnTo>
                  <a:lnTo>
                    <a:pt x="2455" y="4636"/>
                  </a:lnTo>
                  <a:lnTo>
                    <a:pt x="2726" y="4636"/>
                  </a:lnTo>
                  <a:lnTo>
                    <a:pt x="2787" y="4454"/>
                  </a:lnTo>
                  <a:lnTo>
                    <a:pt x="2818" y="4362"/>
                  </a:lnTo>
                  <a:close/>
                  <a:moveTo>
                    <a:pt x="4333" y="4362"/>
                  </a:moveTo>
                  <a:lnTo>
                    <a:pt x="4362" y="4454"/>
                  </a:lnTo>
                  <a:lnTo>
                    <a:pt x="4422" y="4636"/>
                  </a:lnTo>
                  <a:lnTo>
                    <a:pt x="4725" y="4636"/>
                  </a:lnTo>
                  <a:lnTo>
                    <a:pt x="4483" y="4786"/>
                  </a:lnTo>
                  <a:lnTo>
                    <a:pt x="4575" y="5089"/>
                  </a:lnTo>
                  <a:lnTo>
                    <a:pt x="4333" y="4907"/>
                  </a:lnTo>
                  <a:lnTo>
                    <a:pt x="4119" y="5089"/>
                  </a:lnTo>
                  <a:lnTo>
                    <a:pt x="4212" y="4786"/>
                  </a:lnTo>
                  <a:lnTo>
                    <a:pt x="3969" y="4636"/>
                  </a:lnTo>
                  <a:lnTo>
                    <a:pt x="4241" y="4636"/>
                  </a:lnTo>
                  <a:lnTo>
                    <a:pt x="4301" y="4454"/>
                  </a:lnTo>
                  <a:lnTo>
                    <a:pt x="4333" y="4362"/>
                  </a:lnTo>
                  <a:close/>
                  <a:moveTo>
                    <a:pt x="5876" y="4362"/>
                  </a:moveTo>
                  <a:lnTo>
                    <a:pt x="5908" y="4454"/>
                  </a:lnTo>
                  <a:lnTo>
                    <a:pt x="5968" y="4636"/>
                  </a:lnTo>
                  <a:lnTo>
                    <a:pt x="6271" y="4636"/>
                  </a:lnTo>
                  <a:lnTo>
                    <a:pt x="6029" y="4786"/>
                  </a:lnTo>
                  <a:lnTo>
                    <a:pt x="6119" y="5089"/>
                  </a:lnTo>
                  <a:lnTo>
                    <a:pt x="5908" y="4907"/>
                  </a:lnTo>
                  <a:lnTo>
                    <a:pt x="5665" y="5089"/>
                  </a:lnTo>
                  <a:lnTo>
                    <a:pt x="5755" y="4786"/>
                  </a:lnTo>
                  <a:lnTo>
                    <a:pt x="5513" y="4636"/>
                  </a:lnTo>
                  <a:lnTo>
                    <a:pt x="5816" y="4636"/>
                  </a:lnTo>
                  <a:lnTo>
                    <a:pt x="5847" y="4454"/>
                  </a:lnTo>
                  <a:lnTo>
                    <a:pt x="5876" y="4362"/>
                  </a:lnTo>
                  <a:close/>
                  <a:moveTo>
                    <a:pt x="7391" y="4362"/>
                  </a:moveTo>
                  <a:lnTo>
                    <a:pt x="7422" y="4454"/>
                  </a:lnTo>
                  <a:lnTo>
                    <a:pt x="7483" y="4636"/>
                  </a:lnTo>
                  <a:lnTo>
                    <a:pt x="7754" y="4636"/>
                  </a:lnTo>
                  <a:lnTo>
                    <a:pt x="7512" y="4786"/>
                  </a:lnTo>
                  <a:lnTo>
                    <a:pt x="7633" y="5089"/>
                  </a:lnTo>
                  <a:lnTo>
                    <a:pt x="7391" y="4907"/>
                  </a:lnTo>
                  <a:lnTo>
                    <a:pt x="7148" y="5089"/>
                  </a:lnTo>
                  <a:lnTo>
                    <a:pt x="7240" y="4786"/>
                  </a:lnTo>
                  <a:lnTo>
                    <a:pt x="6998" y="4636"/>
                  </a:lnTo>
                  <a:lnTo>
                    <a:pt x="7301" y="4636"/>
                  </a:lnTo>
                  <a:lnTo>
                    <a:pt x="7362" y="4454"/>
                  </a:lnTo>
                  <a:lnTo>
                    <a:pt x="7391" y="4362"/>
                  </a:lnTo>
                  <a:close/>
                  <a:moveTo>
                    <a:pt x="2091" y="5089"/>
                  </a:moveTo>
                  <a:lnTo>
                    <a:pt x="2181" y="5363"/>
                  </a:lnTo>
                  <a:lnTo>
                    <a:pt x="2455" y="5363"/>
                  </a:lnTo>
                  <a:lnTo>
                    <a:pt x="2212" y="5513"/>
                  </a:lnTo>
                  <a:lnTo>
                    <a:pt x="2241" y="5513"/>
                  </a:lnTo>
                  <a:lnTo>
                    <a:pt x="2273" y="5634"/>
                  </a:lnTo>
                  <a:lnTo>
                    <a:pt x="2334" y="5787"/>
                  </a:lnTo>
                  <a:lnTo>
                    <a:pt x="2334" y="5787"/>
                  </a:lnTo>
                  <a:lnTo>
                    <a:pt x="2120" y="5634"/>
                  </a:lnTo>
                  <a:lnTo>
                    <a:pt x="2060" y="5634"/>
                  </a:lnTo>
                  <a:lnTo>
                    <a:pt x="1849" y="5787"/>
                  </a:lnTo>
                  <a:lnTo>
                    <a:pt x="1909" y="5634"/>
                  </a:lnTo>
                  <a:lnTo>
                    <a:pt x="1970" y="5513"/>
                  </a:lnTo>
                  <a:lnTo>
                    <a:pt x="1728" y="5363"/>
                  </a:lnTo>
                  <a:lnTo>
                    <a:pt x="1999" y="5363"/>
                  </a:lnTo>
                  <a:lnTo>
                    <a:pt x="2091" y="5089"/>
                  </a:lnTo>
                  <a:close/>
                  <a:moveTo>
                    <a:pt x="3574" y="5089"/>
                  </a:moveTo>
                  <a:lnTo>
                    <a:pt x="3666" y="5363"/>
                  </a:lnTo>
                  <a:lnTo>
                    <a:pt x="3969" y="5363"/>
                  </a:lnTo>
                  <a:lnTo>
                    <a:pt x="3727" y="5513"/>
                  </a:lnTo>
                  <a:lnTo>
                    <a:pt x="3756" y="5634"/>
                  </a:lnTo>
                  <a:lnTo>
                    <a:pt x="3817" y="5787"/>
                  </a:lnTo>
                  <a:lnTo>
                    <a:pt x="3606" y="5634"/>
                  </a:lnTo>
                  <a:lnTo>
                    <a:pt x="3574" y="5634"/>
                  </a:lnTo>
                  <a:lnTo>
                    <a:pt x="3363" y="5787"/>
                  </a:lnTo>
                  <a:lnTo>
                    <a:pt x="3424" y="5634"/>
                  </a:lnTo>
                  <a:lnTo>
                    <a:pt x="3453" y="5513"/>
                  </a:lnTo>
                  <a:lnTo>
                    <a:pt x="3211" y="5363"/>
                  </a:lnTo>
                  <a:lnTo>
                    <a:pt x="3514" y="5363"/>
                  </a:lnTo>
                  <a:lnTo>
                    <a:pt x="3574" y="5089"/>
                  </a:lnTo>
                  <a:close/>
                  <a:moveTo>
                    <a:pt x="5120" y="5089"/>
                  </a:moveTo>
                  <a:lnTo>
                    <a:pt x="5210" y="5363"/>
                  </a:lnTo>
                  <a:lnTo>
                    <a:pt x="5484" y="5363"/>
                  </a:lnTo>
                  <a:lnTo>
                    <a:pt x="5241" y="5513"/>
                  </a:lnTo>
                  <a:lnTo>
                    <a:pt x="5302" y="5634"/>
                  </a:lnTo>
                  <a:lnTo>
                    <a:pt x="5363" y="5787"/>
                  </a:lnTo>
                  <a:lnTo>
                    <a:pt x="5149" y="5634"/>
                  </a:lnTo>
                  <a:lnTo>
                    <a:pt x="5089" y="5634"/>
                  </a:lnTo>
                  <a:lnTo>
                    <a:pt x="4878" y="5787"/>
                  </a:lnTo>
                  <a:lnTo>
                    <a:pt x="4938" y="5634"/>
                  </a:lnTo>
                  <a:lnTo>
                    <a:pt x="4999" y="5513"/>
                  </a:lnTo>
                  <a:lnTo>
                    <a:pt x="4757" y="5363"/>
                  </a:lnTo>
                  <a:lnTo>
                    <a:pt x="5028" y="5363"/>
                  </a:lnTo>
                  <a:lnTo>
                    <a:pt x="5120" y="5089"/>
                  </a:lnTo>
                  <a:close/>
                  <a:moveTo>
                    <a:pt x="6635" y="5089"/>
                  </a:moveTo>
                  <a:lnTo>
                    <a:pt x="6724" y="5363"/>
                  </a:lnTo>
                  <a:lnTo>
                    <a:pt x="7027" y="5363"/>
                  </a:lnTo>
                  <a:lnTo>
                    <a:pt x="6785" y="5513"/>
                  </a:lnTo>
                  <a:lnTo>
                    <a:pt x="6816" y="5634"/>
                  </a:lnTo>
                  <a:lnTo>
                    <a:pt x="6877" y="5787"/>
                  </a:lnTo>
                  <a:lnTo>
                    <a:pt x="6664" y="5634"/>
                  </a:lnTo>
                  <a:lnTo>
                    <a:pt x="6635" y="5634"/>
                  </a:lnTo>
                  <a:lnTo>
                    <a:pt x="6421" y="5787"/>
                  </a:lnTo>
                  <a:lnTo>
                    <a:pt x="6421" y="5787"/>
                  </a:lnTo>
                  <a:lnTo>
                    <a:pt x="6482" y="5634"/>
                  </a:lnTo>
                  <a:lnTo>
                    <a:pt x="6514" y="5513"/>
                  </a:lnTo>
                  <a:lnTo>
                    <a:pt x="6271" y="5363"/>
                  </a:lnTo>
                  <a:lnTo>
                    <a:pt x="6574" y="5363"/>
                  </a:lnTo>
                  <a:lnTo>
                    <a:pt x="6635" y="5089"/>
                  </a:lnTo>
                  <a:close/>
                  <a:moveTo>
                    <a:pt x="1333" y="5787"/>
                  </a:moveTo>
                  <a:lnTo>
                    <a:pt x="1425" y="6090"/>
                  </a:lnTo>
                  <a:lnTo>
                    <a:pt x="1728" y="6090"/>
                  </a:lnTo>
                  <a:lnTo>
                    <a:pt x="1485" y="6240"/>
                  </a:lnTo>
                  <a:lnTo>
                    <a:pt x="1575" y="6514"/>
                  </a:lnTo>
                  <a:lnTo>
                    <a:pt x="1333" y="6332"/>
                  </a:lnTo>
                  <a:lnTo>
                    <a:pt x="1090" y="6514"/>
                  </a:lnTo>
                  <a:lnTo>
                    <a:pt x="1212" y="6240"/>
                  </a:lnTo>
                  <a:lnTo>
                    <a:pt x="969" y="6090"/>
                  </a:lnTo>
                  <a:lnTo>
                    <a:pt x="1243" y="6090"/>
                  </a:lnTo>
                  <a:lnTo>
                    <a:pt x="1333" y="5787"/>
                  </a:lnTo>
                  <a:close/>
                  <a:moveTo>
                    <a:pt x="2818" y="5787"/>
                  </a:moveTo>
                  <a:lnTo>
                    <a:pt x="2908" y="6090"/>
                  </a:lnTo>
                  <a:lnTo>
                    <a:pt x="3211" y="6090"/>
                  </a:lnTo>
                  <a:lnTo>
                    <a:pt x="2968" y="6240"/>
                  </a:lnTo>
                  <a:lnTo>
                    <a:pt x="3060" y="6514"/>
                  </a:lnTo>
                  <a:lnTo>
                    <a:pt x="2818" y="6332"/>
                  </a:lnTo>
                  <a:lnTo>
                    <a:pt x="2576" y="6514"/>
                  </a:lnTo>
                  <a:lnTo>
                    <a:pt x="2697" y="6240"/>
                  </a:lnTo>
                  <a:lnTo>
                    <a:pt x="2455" y="6090"/>
                  </a:lnTo>
                  <a:lnTo>
                    <a:pt x="2726" y="6090"/>
                  </a:lnTo>
                  <a:lnTo>
                    <a:pt x="2818" y="5787"/>
                  </a:lnTo>
                  <a:close/>
                  <a:moveTo>
                    <a:pt x="4333" y="5787"/>
                  </a:moveTo>
                  <a:lnTo>
                    <a:pt x="4422" y="6090"/>
                  </a:lnTo>
                  <a:lnTo>
                    <a:pt x="4725" y="6090"/>
                  </a:lnTo>
                  <a:lnTo>
                    <a:pt x="4483" y="6240"/>
                  </a:lnTo>
                  <a:lnTo>
                    <a:pt x="4575" y="6514"/>
                  </a:lnTo>
                  <a:lnTo>
                    <a:pt x="4333" y="6332"/>
                  </a:lnTo>
                  <a:lnTo>
                    <a:pt x="4119" y="6514"/>
                  </a:lnTo>
                  <a:lnTo>
                    <a:pt x="4212" y="6240"/>
                  </a:lnTo>
                  <a:lnTo>
                    <a:pt x="3969" y="6090"/>
                  </a:lnTo>
                  <a:lnTo>
                    <a:pt x="4241" y="6090"/>
                  </a:lnTo>
                  <a:lnTo>
                    <a:pt x="4333" y="5787"/>
                  </a:lnTo>
                  <a:close/>
                  <a:moveTo>
                    <a:pt x="5876" y="5787"/>
                  </a:moveTo>
                  <a:lnTo>
                    <a:pt x="5968" y="6090"/>
                  </a:lnTo>
                  <a:lnTo>
                    <a:pt x="6271" y="6090"/>
                  </a:lnTo>
                  <a:lnTo>
                    <a:pt x="6029" y="6240"/>
                  </a:lnTo>
                  <a:lnTo>
                    <a:pt x="6119" y="6514"/>
                  </a:lnTo>
                  <a:lnTo>
                    <a:pt x="5908" y="6332"/>
                  </a:lnTo>
                  <a:lnTo>
                    <a:pt x="5665" y="6514"/>
                  </a:lnTo>
                  <a:lnTo>
                    <a:pt x="5755" y="6240"/>
                  </a:lnTo>
                  <a:lnTo>
                    <a:pt x="5513" y="6090"/>
                  </a:lnTo>
                  <a:lnTo>
                    <a:pt x="5816" y="6090"/>
                  </a:lnTo>
                  <a:lnTo>
                    <a:pt x="5876" y="5787"/>
                  </a:lnTo>
                  <a:close/>
                  <a:moveTo>
                    <a:pt x="7391" y="5787"/>
                  </a:moveTo>
                  <a:lnTo>
                    <a:pt x="7483" y="6090"/>
                  </a:lnTo>
                  <a:lnTo>
                    <a:pt x="7754" y="6090"/>
                  </a:lnTo>
                  <a:lnTo>
                    <a:pt x="7512" y="6240"/>
                  </a:lnTo>
                  <a:lnTo>
                    <a:pt x="7633" y="6514"/>
                  </a:lnTo>
                  <a:lnTo>
                    <a:pt x="7391" y="6332"/>
                  </a:lnTo>
                  <a:lnTo>
                    <a:pt x="7148" y="6514"/>
                  </a:lnTo>
                  <a:lnTo>
                    <a:pt x="7240" y="6240"/>
                  </a:lnTo>
                  <a:lnTo>
                    <a:pt x="6998" y="6090"/>
                  </a:lnTo>
                  <a:lnTo>
                    <a:pt x="7301" y="6090"/>
                  </a:lnTo>
                  <a:lnTo>
                    <a:pt x="7391" y="5787"/>
                  </a:lnTo>
                  <a:close/>
                  <a:moveTo>
                    <a:pt x="7391" y="0"/>
                  </a:moveTo>
                  <a:cubicBezTo>
                    <a:pt x="6877" y="0"/>
                    <a:pt x="6392" y="61"/>
                    <a:pt x="5908" y="153"/>
                  </a:cubicBezTo>
                  <a:lnTo>
                    <a:pt x="5968" y="335"/>
                  </a:lnTo>
                  <a:lnTo>
                    <a:pt x="6271" y="335"/>
                  </a:lnTo>
                  <a:lnTo>
                    <a:pt x="6029" y="485"/>
                  </a:lnTo>
                  <a:lnTo>
                    <a:pt x="6029" y="517"/>
                  </a:lnTo>
                  <a:lnTo>
                    <a:pt x="6119" y="788"/>
                  </a:lnTo>
                  <a:lnTo>
                    <a:pt x="5908" y="606"/>
                  </a:lnTo>
                  <a:lnTo>
                    <a:pt x="5665" y="788"/>
                  </a:lnTo>
                  <a:lnTo>
                    <a:pt x="5755" y="517"/>
                  </a:lnTo>
                  <a:lnTo>
                    <a:pt x="5755" y="485"/>
                  </a:lnTo>
                  <a:lnTo>
                    <a:pt x="5513" y="335"/>
                  </a:lnTo>
                  <a:lnTo>
                    <a:pt x="5816" y="335"/>
                  </a:lnTo>
                  <a:lnTo>
                    <a:pt x="5847" y="153"/>
                  </a:lnTo>
                  <a:lnTo>
                    <a:pt x="5847" y="153"/>
                  </a:lnTo>
                  <a:cubicBezTo>
                    <a:pt x="5392" y="243"/>
                    <a:pt x="4938" y="395"/>
                    <a:pt x="4514" y="577"/>
                  </a:cubicBezTo>
                  <a:lnTo>
                    <a:pt x="4575" y="788"/>
                  </a:lnTo>
                  <a:lnTo>
                    <a:pt x="4393" y="638"/>
                  </a:lnTo>
                  <a:cubicBezTo>
                    <a:pt x="4301" y="667"/>
                    <a:pt x="4212" y="698"/>
                    <a:pt x="4151" y="759"/>
                  </a:cubicBezTo>
                  <a:lnTo>
                    <a:pt x="4119" y="788"/>
                  </a:lnTo>
                  <a:lnTo>
                    <a:pt x="4119" y="759"/>
                  </a:lnTo>
                  <a:cubicBezTo>
                    <a:pt x="3998" y="819"/>
                    <a:pt x="3877" y="880"/>
                    <a:pt x="3787" y="941"/>
                  </a:cubicBezTo>
                  <a:cubicBezTo>
                    <a:pt x="3727" y="970"/>
                    <a:pt x="3695" y="970"/>
                    <a:pt x="3666" y="1001"/>
                  </a:cubicBezTo>
                  <a:lnTo>
                    <a:pt x="3666" y="1062"/>
                  </a:lnTo>
                  <a:lnTo>
                    <a:pt x="3969" y="1062"/>
                  </a:lnTo>
                  <a:lnTo>
                    <a:pt x="3727" y="1212"/>
                  </a:lnTo>
                  <a:lnTo>
                    <a:pt x="3817" y="1486"/>
                  </a:lnTo>
                  <a:lnTo>
                    <a:pt x="3606" y="1304"/>
                  </a:lnTo>
                  <a:lnTo>
                    <a:pt x="3363" y="1486"/>
                  </a:lnTo>
                  <a:lnTo>
                    <a:pt x="3453" y="1212"/>
                  </a:lnTo>
                  <a:lnTo>
                    <a:pt x="3392" y="1183"/>
                  </a:lnTo>
                  <a:cubicBezTo>
                    <a:pt x="3211" y="1304"/>
                    <a:pt x="3029" y="1425"/>
                    <a:pt x="2847" y="1575"/>
                  </a:cubicBezTo>
                  <a:lnTo>
                    <a:pt x="2908" y="1757"/>
                  </a:lnTo>
                  <a:lnTo>
                    <a:pt x="3211" y="1757"/>
                  </a:lnTo>
                  <a:lnTo>
                    <a:pt x="2968" y="1939"/>
                  </a:lnTo>
                  <a:lnTo>
                    <a:pt x="3029" y="2121"/>
                  </a:lnTo>
                  <a:lnTo>
                    <a:pt x="3060" y="2213"/>
                  </a:lnTo>
                  <a:lnTo>
                    <a:pt x="2939" y="2121"/>
                  </a:lnTo>
                  <a:lnTo>
                    <a:pt x="2818" y="2031"/>
                  </a:lnTo>
                  <a:lnTo>
                    <a:pt x="2726" y="2121"/>
                  </a:lnTo>
                  <a:lnTo>
                    <a:pt x="2576" y="2213"/>
                  </a:lnTo>
                  <a:lnTo>
                    <a:pt x="2636" y="2121"/>
                  </a:lnTo>
                  <a:lnTo>
                    <a:pt x="2697" y="1939"/>
                  </a:lnTo>
                  <a:lnTo>
                    <a:pt x="2544" y="1818"/>
                  </a:lnTo>
                  <a:cubicBezTo>
                    <a:pt x="2423" y="1910"/>
                    <a:pt x="2334" y="2000"/>
                    <a:pt x="2212" y="2121"/>
                  </a:cubicBezTo>
                  <a:cubicBezTo>
                    <a:pt x="2181" y="2152"/>
                    <a:pt x="2120" y="2181"/>
                    <a:pt x="2091" y="2242"/>
                  </a:cubicBezTo>
                  <a:lnTo>
                    <a:pt x="2181" y="2484"/>
                  </a:lnTo>
                  <a:lnTo>
                    <a:pt x="2455" y="2484"/>
                  </a:lnTo>
                  <a:lnTo>
                    <a:pt x="2212" y="2637"/>
                  </a:lnTo>
                  <a:lnTo>
                    <a:pt x="2241" y="2637"/>
                  </a:lnTo>
                  <a:lnTo>
                    <a:pt x="2334" y="2908"/>
                  </a:lnTo>
                  <a:lnTo>
                    <a:pt x="2334" y="2908"/>
                  </a:lnTo>
                  <a:lnTo>
                    <a:pt x="2091" y="2758"/>
                  </a:lnTo>
                  <a:lnTo>
                    <a:pt x="1849" y="2908"/>
                  </a:lnTo>
                  <a:lnTo>
                    <a:pt x="1970" y="2637"/>
                  </a:lnTo>
                  <a:lnTo>
                    <a:pt x="1817" y="2545"/>
                  </a:lnTo>
                  <a:cubicBezTo>
                    <a:pt x="1667" y="2726"/>
                    <a:pt x="1514" y="2908"/>
                    <a:pt x="1393" y="3090"/>
                  </a:cubicBezTo>
                  <a:lnTo>
                    <a:pt x="1425" y="3211"/>
                  </a:lnTo>
                  <a:lnTo>
                    <a:pt x="1728" y="3211"/>
                  </a:lnTo>
                  <a:lnTo>
                    <a:pt x="1575" y="3272"/>
                  </a:lnTo>
                  <a:lnTo>
                    <a:pt x="1485" y="3364"/>
                  </a:lnTo>
                  <a:lnTo>
                    <a:pt x="1575" y="3635"/>
                  </a:lnTo>
                  <a:lnTo>
                    <a:pt x="1575" y="3635"/>
                  </a:lnTo>
                  <a:lnTo>
                    <a:pt x="1333" y="3453"/>
                  </a:lnTo>
                  <a:lnTo>
                    <a:pt x="1090" y="3635"/>
                  </a:lnTo>
                  <a:lnTo>
                    <a:pt x="1090" y="3635"/>
                  </a:lnTo>
                  <a:lnTo>
                    <a:pt x="1212" y="3364"/>
                  </a:lnTo>
                  <a:lnTo>
                    <a:pt x="1183" y="3364"/>
                  </a:lnTo>
                  <a:cubicBezTo>
                    <a:pt x="1061" y="3545"/>
                    <a:pt x="969" y="3727"/>
                    <a:pt x="848" y="3909"/>
                  </a:cubicBezTo>
                  <a:lnTo>
                    <a:pt x="969" y="3909"/>
                  </a:lnTo>
                  <a:lnTo>
                    <a:pt x="819" y="4030"/>
                  </a:lnTo>
                  <a:cubicBezTo>
                    <a:pt x="788" y="4059"/>
                    <a:pt x="758" y="4091"/>
                    <a:pt x="758" y="4151"/>
                  </a:cubicBezTo>
                  <a:lnTo>
                    <a:pt x="819" y="4362"/>
                  </a:lnTo>
                  <a:lnTo>
                    <a:pt x="698" y="4272"/>
                  </a:lnTo>
                  <a:lnTo>
                    <a:pt x="606" y="4454"/>
                  </a:lnTo>
                  <a:cubicBezTo>
                    <a:pt x="485" y="4757"/>
                    <a:pt x="363" y="5060"/>
                    <a:pt x="274" y="5363"/>
                  </a:cubicBezTo>
                  <a:lnTo>
                    <a:pt x="516" y="5363"/>
                  </a:lnTo>
                  <a:lnTo>
                    <a:pt x="577" y="5089"/>
                  </a:lnTo>
                  <a:lnTo>
                    <a:pt x="666" y="5363"/>
                  </a:lnTo>
                  <a:lnTo>
                    <a:pt x="969" y="5363"/>
                  </a:lnTo>
                  <a:lnTo>
                    <a:pt x="727" y="5513"/>
                  </a:lnTo>
                  <a:lnTo>
                    <a:pt x="758" y="5634"/>
                  </a:lnTo>
                  <a:lnTo>
                    <a:pt x="819" y="5787"/>
                  </a:lnTo>
                  <a:lnTo>
                    <a:pt x="819" y="5787"/>
                  </a:lnTo>
                  <a:lnTo>
                    <a:pt x="606" y="5634"/>
                  </a:lnTo>
                  <a:lnTo>
                    <a:pt x="577" y="5634"/>
                  </a:lnTo>
                  <a:lnTo>
                    <a:pt x="363" y="5787"/>
                  </a:lnTo>
                  <a:lnTo>
                    <a:pt x="363" y="5787"/>
                  </a:lnTo>
                  <a:lnTo>
                    <a:pt x="424" y="5634"/>
                  </a:lnTo>
                  <a:lnTo>
                    <a:pt x="456" y="5513"/>
                  </a:lnTo>
                  <a:lnTo>
                    <a:pt x="274" y="5392"/>
                  </a:lnTo>
                  <a:cubicBezTo>
                    <a:pt x="242" y="5484"/>
                    <a:pt x="213" y="5545"/>
                    <a:pt x="213" y="5634"/>
                  </a:cubicBezTo>
                  <a:lnTo>
                    <a:pt x="121" y="6090"/>
                  </a:lnTo>
                  <a:lnTo>
                    <a:pt x="213" y="6090"/>
                  </a:lnTo>
                  <a:lnTo>
                    <a:pt x="92" y="6150"/>
                  </a:lnTo>
                  <a:cubicBezTo>
                    <a:pt x="92" y="6272"/>
                    <a:pt x="61" y="6361"/>
                    <a:pt x="61" y="6482"/>
                  </a:cubicBezTo>
                  <a:lnTo>
                    <a:pt x="61" y="6514"/>
                  </a:lnTo>
                  <a:cubicBezTo>
                    <a:pt x="32" y="6604"/>
                    <a:pt x="32" y="6696"/>
                    <a:pt x="32" y="6817"/>
                  </a:cubicBezTo>
                  <a:cubicBezTo>
                    <a:pt x="0" y="6846"/>
                    <a:pt x="0" y="6877"/>
                    <a:pt x="0" y="6906"/>
                  </a:cubicBezTo>
                  <a:lnTo>
                    <a:pt x="8299" y="6906"/>
                  </a:lnTo>
                  <a:lnTo>
                    <a:pt x="8299" y="6817"/>
                  </a:lnTo>
                  <a:lnTo>
                    <a:pt x="8299" y="5634"/>
                  </a:lnTo>
                  <a:lnTo>
                    <a:pt x="8299" y="4454"/>
                  </a:lnTo>
                  <a:lnTo>
                    <a:pt x="8299" y="3272"/>
                  </a:lnTo>
                  <a:lnTo>
                    <a:pt x="8299" y="2121"/>
                  </a:lnTo>
                  <a:lnTo>
                    <a:pt x="8299" y="941"/>
                  </a:lnTo>
                  <a:lnTo>
                    <a:pt x="8299" y="61"/>
                  </a:lnTo>
                  <a:cubicBezTo>
                    <a:pt x="7997" y="32"/>
                    <a:pt x="7694" y="0"/>
                    <a:pt x="7391" y="0"/>
                  </a:cubicBezTo>
                  <a:close/>
                </a:path>
              </a:pathLst>
            </a:custGeom>
            <a:solidFill>
              <a:srgbClr val="63A8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10151;p118"/>
            <p:cNvSpPr/>
            <p:nvPr/>
          </p:nvSpPr>
          <p:spPr>
            <a:xfrm>
              <a:off x="445600" y="2743825"/>
              <a:ext cx="146925" cy="29600"/>
            </a:xfrm>
            <a:custGeom>
              <a:avLst/>
              <a:gdLst/>
              <a:ahLst/>
              <a:cxnLst/>
              <a:rect l="l" t="t" r="r" b="b"/>
              <a:pathLst>
                <a:path w="5877" h="1184" extrusionOk="0">
                  <a:moveTo>
                    <a:pt x="0" y="1"/>
                  </a:moveTo>
                  <a:lnTo>
                    <a:pt x="0" y="1183"/>
                  </a:lnTo>
                  <a:lnTo>
                    <a:pt x="5877" y="1183"/>
                  </a:lnTo>
                  <a:cubicBezTo>
                    <a:pt x="5695" y="788"/>
                    <a:pt x="5484" y="396"/>
                    <a:pt x="524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10152;p118"/>
            <p:cNvSpPr/>
            <p:nvPr/>
          </p:nvSpPr>
          <p:spPr>
            <a:xfrm>
              <a:off x="445600" y="2685550"/>
              <a:ext cx="106050" cy="29525"/>
            </a:xfrm>
            <a:custGeom>
              <a:avLst/>
              <a:gdLst/>
              <a:ahLst/>
              <a:cxnLst/>
              <a:rect l="l" t="t" r="r" b="b"/>
              <a:pathLst>
                <a:path w="4242" h="1181" extrusionOk="0">
                  <a:moveTo>
                    <a:pt x="0" y="1"/>
                  </a:moveTo>
                  <a:lnTo>
                    <a:pt x="0" y="1181"/>
                  </a:lnTo>
                  <a:lnTo>
                    <a:pt x="4241" y="1181"/>
                  </a:lnTo>
                  <a:cubicBezTo>
                    <a:pt x="3788" y="728"/>
                    <a:pt x="3272" y="333"/>
                    <a:pt x="269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10153;p118"/>
            <p:cNvSpPr/>
            <p:nvPr/>
          </p:nvSpPr>
          <p:spPr>
            <a:xfrm>
              <a:off x="445600" y="2802900"/>
              <a:ext cx="161350" cy="29575"/>
            </a:xfrm>
            <a:custGeom>
              <a:avLst/>
              <a:gdLst/>
              <a:ahLst/>
              <a:cxnLst/>
              <a:rect l="l" t="t" r="r" b="b"/>
              <a:pathLst>
                <a:path w="6454" h="1183" extrusionOk="0">
                  <a:moveTo>
                    <a:pt x="0" y="0"/>
                  </a:moveTo>
                  <a:lnTo>
                    <a:pt x="0" y="1183"/>
                  </a:lnTo>
                  <a:lnTo>
                    <a:pt x="6453" y="1183"/>
                  </a:lnTo>
                  <a:cubicBezTo>
                    <a:pt x="6422" y="759"/>
                    <a:pt x="6361" y="364"/>
                    <a:pt x="62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10154;p118"/>
            <p:cNvSpPr/>
            <p:nvPr/>
          </p:nvSpPr>
          <p:spPr>
            <a:xfrm>
              <a:off x="238900" y="2861225"/>
              <a:ext cx="368050" cy="29525"/>
            </a:xfrm>
            <a:custGeom>
              <a:avLst/>
              <a:gdLst/>
              <a:ahLst/>
              <a:cxnLst/>
              <a:rect l="l" t="t" r="r" b="b"/>
              <a:pathLst>
                <a:path w="14722" h="1181" extrusionOk="0">
                  <a:moveTo>
                    <a:pt x="1" y="1"/>
                  </a:moveTo>
                  <a:cubicBezTo>
                    <a:pt x="30" y="425"/>
                    <a:pt x="90" y="817"/>
                    <a:pt x="182" y="1181"/>
                  </a:cubicBezTo>
                  <a:lnTo>
                    <a:pt x="14540" y="1181"/>
                  </a:lnTo>
                  <a:cubicBezTo>
                    <a:pt x="14629" y="817"/>
                    <a:pt x="14690" y="425"/>
                    <a:pt x="147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10155;p118"/>
            <p:cNvSpPr/>
            <p:nvPr/>
          </p:nvSpPr>
          <p:spPr>
            <a:xfrm>
              <a:off x="253250" y="2920300"/>
              <a:ext cx="339275" cy="29525"/>
            </a:xfrm>
            <a:custGeom>
              <a:avLst/>
              <a:gdLst/>
              <a:ahLst/>
              <a:cxnLst/>
              <a:rect l="l" t="t" r="r" b="b"/>
              <a:pathLst>
                <a:path w="13571" h="1181" extrusionOk="0">
                  <a:moveTo>
                    <a:pt x="1" y="0"/>
                  </a:moveTo>
                  <a:cubicBezTo>
                    <a:pt x="183" y="393"/>
                    <a:pt x="396" y="788"/>
                    <a:pt x="638" y="1180"/>
                  </a:cubicBezTo>
                  <a:lnTo>
                    <a:pt x="12936" y="1180"/>
                  </a:lnTo>
                  <a:cubicBezTo>
                    <a:pt x="13178" y="788"/>
                    <a:pt x="13389" y="393"/>
                    <a:pt x="135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10156;p118"/>
            <p:cNvSpPr/>
            <p:nvPr/>
          </p:nvSpPr>
          <p:spPr>
            <a:xfrm>
              <a:off x="293425" y="2978575"/>
              <a:ext cx="259000" cy="29575"/>
            </a:xfrm>
            <a:custGeom>
              <a:avLst/>
              <a:gdLst/>
              <a:ahLst/>
              <a:cxnLst/>
              <a:rect l="l" t="t" r="r" b="b"/>
              <a:pathLst>
                <a:path w="10360" h="1183" extrusionOk="0">
                  <a:moveTo>
                    <a:pt x="0" y="0"/>
                  </a:moveTo>
                  <a:cubicBezTo>
                    <a:pt x="454" y="456"/>
                    <a:pt x="999" y="848"/>
                    <a:pt x="1544" y="1183"/>
                  </a:cubicBezTo>
                  <a:lnTo>
                    <a:pt x="8784" y="1183"/>
                  </a:lnTo>
                  <a:cubicBezTo>
                    <a:pt x="9359" y="848"/>
                    <a:pt x="9875" y="456"/>
                    <a:pt x="103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10157;p118"/>
            <p:cNvSpPr/>
            <p:nvPr/>
          </p:nvSpPr>
          <p:spPr>
            <a:xfrm>
              <a:off x="394900" y="2681000"/>
              <a:ext cx="18925" cy="18200"/>
            </a:xfrm>
            <a:custGeom>
              <a:avLst/>
              <a:gdLst/>
              <a:ahLst/>
              <a:cxnLst/>
              <a:rect l="l" t="t" r="r" b="b"/>
              <a:pathLst>
                <a:path w="757" h="728" extrusionOk="0">
                  <a:moveTo>
                    <a:pt x="364" y="1"/>
                  </a:moveTo>
                  <a:lnTo>
                    <a:pt x="332" y="183"/>
                  </a:lnTo>
                  <a:lnTo>
                    <a:pt x="303" y="304"/>
                  </a:lnTo>
                  <a:lnTo>
                    <a:pt x="0" y="304"/>
                  </a:lnTo>
                  <a:lnTo>
                    <a:pt x="243" y="454"/>
                  </a:lnTo>
                  <a:lnTo>
                    <a:pt x="150" y="728"/>
                  </a:lnTo>
                  <a:lnTo>
                    <a:pt x="150" y="728"/>
                  </a:lnTo>
                  <a:lnTo>
                    <a:pt x="364" y="546"/>
                  </a:lnTo>
                  <a:lnTo>
                    <a:pt x="606" y="728"/>
                  </a:lnTo>
                  <a:lnTo>
                    <a:pt x="514" y="454"/>
                  </a:lnTo>
                  <a:lnTo>
                    <a:pt x="756" y="304"/>
                  </a:lnTo>
                  <a:lnTo>
                    <a:pt x="453" y="304"/>
                  </a:lnTo>
                  <a:lnTo>
                    <a:pt x="424" y="183"/>
                  </a:lnTo>
                  <a:lnTo>
                    <a:pt x="3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10158;p118"/>
            <p:cNvSpPr/>
            <p:nvPr/>
          </p:nvSpPr>
          <p:spPr>
            <a:xfrm>
              <a:off x="394900" y="2717350"/>
              <a:ext cx="18925" cy="17425"/>
            </a:xfrm>
            <a:custGeom>
              <a:avLst/>
              <a:gdLst/>
              <a:ahLst/>
              <a:cxnLst/>
              <a:rect l="l" t="t" r="r" b="b"/>
              <a:pathLst>
                <a:path w="757" h="697" extrusionOk="0">
                  <a:moveTo>
                    <a:pt x="364" y="1"/>
                  </a:moveTo>
                  <a:lnTo>
                    <a:pt x="303" y="272"/>
                  </a:lnTo>
                  <a:lnTo>
                    <a:pt x="0" y="272"/>
                  </a:lnTo>
                  <a:lnTo>
                    <a:pt x="243" y="425"/>
                  </a:lnTo>
                  <a:lnTo>
                    <a:pt x="150" y="696"/>
                  </a:lnTo>
                  <a:lnTo>
                    <a:pt x="150" y="696"/>
                  </a:lnTo>
                  <a:lnTo>
                    <a:pt x="364" y="546"/>
                  </a:lnTo>
                  <a:lnTo>
                    <a:pt x="606" y="696"/>
                  </a:lnTo>
                  <a:lnTo>
                    <a:pt x="514" y="425"/>
                  </a:lnTo>
                  <a:lnTo>
                    <a:pt x="756" y="272"/>
                  </a:lnTo>
                  <a:lnTo>
                    <a:pt x="453" y="272"/>
                  </a:lnTo>
                  <a:lnTo>
                    <a:pt x="3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10159;p118"/>
            <p:cNvSpPr/>
            <p:nvPr/>
          </p:nvSpPr>
          <p:spPr>
            <a:xfrm>
              <a:off x="394900" y="2752925"/>
              <a:ext cx="18925" cy="18200"/>
            </a:xfrm>
            <a:custGeom>
              <a:avLst/>
              <a:gdLst/>
              <a:ahLst/>
              <a:cxnLst/>
              <a:rect l="l" t="t" r="r" b="b"/>
              <a:pathLst>
                <a:path w="757" h="728" extrusionOk="0">
                  <a:moveTo>
                    <a:pt x="364" y="0"/>
                  </a:moveTo>
                  <a:lnTo>
                    <a:pt x="303" y="274"/>
                  </a:lnTo>
                  <a:lnTo>
                    <a:pt x="0" y="274"/>
                  </a:lnTo>
                  <a:lnTo>
                    <a:pt x="243" y="456"/>
                  </a:lnTo>
                  <a:lnTo>
                    <a:pt x="150" y="727"/>
                  </a:lnTo>
                  <a:lnTo>
                    <a:pt x="364" y="545"/>
                  </a:lnTo>
                  <a:lnTo>
                    <a:pt x="606" y="727"/>
                  </a:lnTo>
                  <a:lnTo>
                    <a:pt x="514" y="456"/>
                  </a:lnTo>
                  <a:lnTo>
                    <a:pt x="756" y="274"/>
                  </a:lnTo>
                  <a:lnTo>
                    <a:pt x="453" y="274"/>
                  </a:lnTo>
                  <a:lnTo>
                    <a:pt x="3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10160;p118"/>
            <p:cNvSpPr/>
            <p:nvPr/>
          </p:nvSpPr>
          <p:spPr>
            <a:xfrm>
              <a:off x="394900" y="2789275"/>
              <a:ext cx="18925" cy="17450"/>
            </a:xfrm>
            <a:custGeom>
              <a:avLst/>
              <a:gdLst/>
              <a:ahLst/>
              <a:cxnLst/>
              <a:rect l="l" t="t" r="r" b="b"/>
              <a:pathLst>
                <a:path w="757" h="698" extrusionOk="0">
                  <a:moveTo>
                    <a:pt x="364" y="0"/>
                  </a:moveTo>
                  <a:lnTo>
                    <a:pt x="303" y="274"/>
                  </a:lnTo>
                  <a:lnTo>
                    <a:pt x="0" y="274"/>
                  </a:lnTo>
                  <a:lnTo>
                    <a:pt x="243" y="424"/>
                  </a:lnTo>
                  <a:lnTo>
                    <a:pt x="211" y="545"/>
                  </a:lnTo>
                  <a:lnTo>
                    <a:pt x="150" y="698"/>
                  </a:lnTo>
                  <a:lnTo>
                    <a:pt x="150" y="698"/>
                  </a:lnTo>
                  <a:lnTo>
                    <a:pt x="364" y="545"/>
                  </a:lnTo>
                  <a:lnTo>
                    <a:pt x="393" y="545"/>
                  </a:lnTo>
                  <a:lnTo>
                    <a:pt x="606" y="698"/>
                  </a:lnTo>
                  <a:lnTo>
                    <a:pt x="545" y="545"/>
                  </a:lnTo>
                  <a:lnTo>
                    <a:pt x="514" y="424"/>
                  </a:lnTo>
                  <a:lnTo>
                    <a:pt x="756" y="274"/>
                  </a:lnTo>
                  <a:lnTo>
                    <a:pt x="453" y="274"/>
                  </a:lnTo>
                  <a:lnTo>
                    <a:pt x="3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10161;p118"/>
            <p:cNvSpPr/>
            <p:nvPr/>
          </p:nvSpPr>
          <p:spPr>
            <a:xfrm>
              <a:off x="357025" y="2681000"/>
              <a:ext cx="18200" cy="18200"/>
            </a:xfrm>
            <a:custGeom>
              <a:avLst/>
              <a:gdLst/>
              <a:ahLst/>
              <a:cxnLst/>
              <a:rect l="l" t="t" r="r" b="b"/>
              <a:pathLst>
                <a:path w="728" h="728" extrusionOk="0">
                  <a:moveTo>
                    <a:pt x="364" y="1"/>
                  </a:moveTo>
                  <a:lnTo>
                    <a:pt x="304" y="183"/>
                  </a:lnTo>
                  <a:lnTo>
                    <a:pt x="272" y="304"/>
                  </a:lnTo>
                  <a:lnTo>
                    <a:pt x="1" y="304"/>
                  </a:lnTo>
                  <a:lnTo>
                    <a:pt x="243" y="454"/>
                  </a:lnTo>
                  <a:lnTo>
                    <a:pt x="122" y="728"/>
                  </a:lnTo>
                  <a:lnTo>
                    <a:pt x="364" y="546"/>
                  </a:lnTo>
                  <a:lnTo>
                    <a:pt x="607" y="728"/>
                  </a:lnTo>
                  <a:lnTo>
                    <a:pt x="485" y="454"/>
                  </a:lnTo>
                  <a:lnTo>
                    <a:pt x="728" y="304"/>
                  </a:lnTo>
                  <a:lnTo>
                    <a:pt x="454" y="304"/>
                  </a:lnTo>
                  <a:lnTo>
                    <a:pt x="425" y="183"/>
                  </a:lnTo>
                  <a:lnTo>
                    <a:pt x="3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10162;p118"/>
            <p:cNvSpPr/>
            <p:nvPr/>
          </p:nvSpPr>
          <p:spPr>
            <a:xfrm>
              <a:off x="357025" y="2717350"/>
              <a:ext cx="18200" cy="17425"/>
            </a:xfrm>
            <a:custGeom>
              <a:avLst/>
              <a:gdLst/>
              <a:ahLst/>
              <a:cxnLst/>
              <a:rect l="l" t="t" r="r" b="b"/>
              <a:pathLst>
                <a:path w="728" h="697" extrusionOk="0">
                  <a:moveTo>
                    <a:pt x="364" y="1"/>
                  </a:moveTo>
                  <a:lnTo>
                    <a:pt x="272" y="272"/>
                  </a:lnTo>
                  <a:lnTo>
                    <a:pt x="1" y="272"/>
                  </a:lnTo>
                  <a:lnTo>
                    <a:pt x="243" y="425"/>
                  </a:lnTo>
                  <a:lnTo>
                    <a:pt x="122" y="696"/>
                  </a:lnTo>
                  <a:lnTo>
                    <a:pt x="122" y="696"/>
                  </a:lnTo>
                  <a:lnTo>
                    <a:pt x="364" y="546"/>
                  </a:lnTo>
                  <a:lnTo>
                    <a:pt x="607" y="696"/>
                  </a:lnTo>
                  <a:lnTo>
                    <a:pt x="485" y="425"/>
                  </a:lnTo>
                  <a:lnTo>
                    <a:pt x="728" y="272"/>
                  </a:lnTo>
                  <a:lnTo>
                    <a:pt x="454" y="272"/>
                  </a:lnTo>
                  <a:lnTo>
                    <a:pt x="3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10163;p118"/>
            <p:cNvSpPr/>
            <p:nvPr/>
          </p:nvSpPr>
          <p:spPr>
            <a:xfrm>
              <a:off x="357025" y="2752925"/>
              <a:ext cx="18200" cy="18200"/>
            </a:xfrm>
            <a:custGeom>
              <a:avLst/>
              <a:gdLst/>
              <a:ahLst/>
              <a:cxnLst/>
              <a:rect l="l" t="t" r="r" b="b"/>
              <a:pathLst>
                <a:path w="728" h="728" extrusionOk="0">
                  <a:moveTo>
                    <a:pt x="364" y="0"/>
                  </a:moveTo>
                  <a:lnTo>
                    <a:pt x="272" y="274"/>
                  </a:lnTo>
                  <a:lnTo>
                    <a:pt x="1" y="274"/>
                  </a:lnTo>
                  <a:lnTo>
                    <a:pt x="243" y="456"/>
                  </a:lnTo>
                  <a:lnTo>
                    <a:pt x="122" y="727"/>
                  </a:lnTo>
                  <a:lnTo>
                    <a:pt x="122" y="727"/>
                  </a:lnTo>
                  <a:lnTo>
                    <a:pt x="364" y="545"/>
                  </a:lnTo>
                  <a:lnTo>
                    <a:pt x="607" y="727"/>
                  </a:lnTo>
                  <a:lnTo>
                    <a:pt x="485" y="456"/>
                  </a:lnTo>
                  <a:lnTo>
                    <a:pt x="728" y="274"/>
                  </a:lnTo>
                  <a:lnTo>
                    <a:pt x="454" y="274"/>
                  </a:lnTo>
                  <a:lnTo>
                    <a:pt x="3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10164;p118"/>
            <p:cNvSpPr/>
            <p:nvPr/>
          </p:nvSpPr>
          <p:spPr>
            <a:xfrm>
              <a:off x="357025" y="2789275"/>
              <a:ext cx="18200" cy="17450"/>
            </a:xfrm>
            <a:custGeom>
              <a:avLst/>
              <a:gdLst/>
              <a:ahLst/>
              <a:cxnLst/>
              <a:rect l="l" t="t" r="r" b="b"/>
              <a:pathLst>
                <a:path w="728" h="698" extrusionOk="0">
                  <a:moveTo>
                    <a:pt x="364" y="0"/>
                  </a:moveTo>
                  <a:lnTo>
                    <a:pt x="272" y="274"/>
                  </a:lnTo>
                  <a:lnTo>
                    <a:pt x="1" y="274"/>
                  </a:lnTo>
                  <a:lnTo>
                    <a:pt x="243" y="424"/>
                  </a:lnTo>
                  <a:lnTo>
                    <a:pt x="182" y="545"/>
                  </a:lnTo>
                  <a:lnTo>
                    <a:pt x="122" y="698"/>
                  </a:lnTo>
                  <a:lnTo>
                    <a:pt x="333" y="545"/>
                  </a:lnTo>
                  <a:lnTo>
                    <a:pt x="393" y="545"/>
                  </a:lnTo>
                  <a:lnTo>
                    <a:pt x="607" y="698"/>
                  </a:lnTo>
                  <a:lnTo>
                    <a:pt x="546" y="545"/>
                  </a:lnTo>
                  <a:lnTo>
                    <a:pt x="485" y="424"/>
                  </a:lnTo>
                  <a:lnTo>
                    <a:pt x="728" y="274"/>
                  </a:lnTo>
                  <a:lnTo>
                    <a:pt x="454" y="274"/>
                  </a:lnTo>
                  <a:lnTo>
                    <a:pt x="3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10165;p118"/>
            <p:cNvSpPr/>
            <p:nvPr/>
          </p:nvSpPr>
          <p:spPr>
            <a:xfrm>
              <a:off x="322200" y="2687075"/>
              <a:ext cx="15175" cy="12125"/>
            </a:xfrm>
            <a:custGeom>
              <a:avLst/>
              <a:gdLst/>
              <a:ahLst/>
              <a:cxnLst/>
              <a:rect l="l" t="t" r="r" b="b"/>
              <a:pathLst>
                <a:path w="607" h="485" extrusionOk="0">
                  <a:moveTo>
                    <a:pt x="303" y="0"/>
                  </a:moveTo>
                  <a:lnTo>
                    <a:pt x="29" y="182"/>
                  </a:lnTo>
                  <a:lnTo>
                    <a:pt x="90" y="211"/>
                  </a:lnTo>
                  <a:lnTo>
                    <a:pt x="0" y="485"/>
                  </a:lnTo>
                  <a:lnTo>
                    <a:pt x="243" y="303"/>
                  </a:lnTo>
                  <a:lnTo>
                    <a:pt x="454" y="485"/>
                  </a:lnTo>
                  <a:lnTo>
                    <a:pt x="364" y="211"/>
                  </a:lnTo>
                  <a:lnTo>
                    <a:pt x="606" y="61"/>
                  </a:lnTo>
                  <a:lnTo>
                    <a:pt x="303" y="61"/>
                  </a:lnTo>
                  <a:lnTo>
                    <a:pt x="30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10166;p118"/>
            <p:cNvSpPr/>
            <p:nvPr/>
          </p:nvSpPr>
          <p:spPr>
            <a:xfrm>
              <a:off x="318375" y="2717350"/>
              <a:ext cx="19000" cy="17425"/>
            </a:xfrm>
            <a:custGeom>
              <a:avLst/>
              <a:gdLst/>
              <a:ahLst/>
              <a:cxnLst/>
              <a:rect l="l" t="t" r="r" b="b"/>
              <a:pathLst>
                <a:path w="760" h="697" extrusionOk="0">
                  <a:moveTo>
                    <a:pt x="364" y="1"/>
                  </a:moveTo>
                  <a:lnTo>
                    <a:pt x="304" y="272"/>
                  </a:lnTo>
                  <a:lnTo>
                    <a:pt x="1" y="272"/>
                  </a:lnTo>
                  <a:lnTo>
                    <a:pt x="243" y="425"/>
                  </a:lnTo>
                  <a:lnTo>
                    <a:pt x="153" y="696"/>
                  </a:lnTo>
                  <a:lnTo>
                    <a:pt x="396" y="546"/>
                  </a:lnTo>
                  <a:lnTo>
                    <a:pt x="607" y="696"/>
                  </a:lnTo>
                  <a:lnTo>
                    <a:pt x="517" y="425"/>
                  </a:lnTo>
                  <a:lnTo>
                    <a:pt x="759" y="272"/>
                  </a:lnTo>
                  <a:lnTo>
                    <a:pt x="456" y="272"/>
                  </a:lnTo>
                  <a:lnTo>
                    <a:pt x="3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10167;p118"/>
            <p:cNvSpPr/>
            <p:nvPr/>
          </p:nvSpPr>
          <p:spPr>
            <a:xfrm>
              <a:off x="318375" y="2752925"/>
              <a:ext cx="19000" cy="18200"/>
            </a:xfrm>
            <a:custGeom>
              <a:avLst/>
              <a:gdLst/>
              <a:ahLst/>
              <a:cxnLst/>
              <a:rect l="l" t="t" r="r" b="b"/>
              <a:pathLst>
                <a:path w="760" h="728" extrusionOk="0">
                  <a:moveTo>
                    <a:pt x="364" y="0"/>
                  </a:moveTo>
                  <a:lnTo>
                    <a:pt x="304" y="274"/>
                  </a:lnTo>
                  <a:lnTo>
                    <a:pt x="1" y="274"/>
                  </a:lnTo>
                  <a:lnTo>
                    <a:pt x="243" y="456"/>
                  </a:lnTo>
                  <a:lnTo>
                    <a:pt x="153" y="727"/>
                  </a:lnTo>
                  <a:lnTo>
                    <a:pt x="153" y="727"/>
                  </a:lnTo>
                  <a:lnTo>
                    <a:pt x="396" y="545"/>
                  </a:lnTo>
                  <a:lnTo>
                    <a:pt x="607" y="727"/>
                  </a:lnTo>
                  <a:lnTo>
                    <a:pt x="607" y="727"/>
                  </a:lnTo>
                  <a:lnTo>
                    <a:pt x="517" y="456"/>
                  </a:lnTo>
                  <a:lnTo>
                    <a:pt x="759" y="274"/>
                  </a:lnTo>
                  <a:lnTo>
                    <a:pt x="456" y="274"/>
                  </a:lnTo>
                  <a:lnTo>
                    <a:pt x="3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10168;p118"/>
            <p:cNvSpPr/>
            <p:nvPr/>
          </p:nvSpPr>
          <p:spPr>
            <a:xfrm>
              <a:off x="318375" y="2789275"/>
              <a:ext cx="19000" cy="17450"/>
            </a:xfrm>
            <a:custGeom>
              <a:avLst/>
              <a:gdLst/>
              <a:ahLst/>
              <a:cxnLst/>
              <a:rect l="l" t="t" r="r" b="b"/>
              <a:pathLst>
                <a:path w="760" h="698" extrusionOk="0">
                  <a:moveTo>
                    <a:pt x="364" y="0"/>
                  </a:moveTo>
                  <a:lnTo>
                    <a:pt x="304" y="274"/>
                  </a:lnTo>
                  <a:lnTo>
                    <a:pt x="1" y="274"/>
                  </a:lnTo>
                  <a:lnTo>
                    <a:pt x="243" y="424"/>
                  </a:lnTo>
                  <a:lnTo>
                    <a:pt x="214" y="545"/>
                  </a:lnTo>
                  <a:lnTo>
                    <a:pt x="153" y="698"/>
                  </a:lnTo>
                  <a:lnTo>
                    <a:pt x="364" y="545"/>
                  </a:lnTo>
                  <a:lnTo>
                    <a:pt x="396" y="545"/>
                  </a:lnTo>
                  <a:lnTo>
                    <a:pt x="607" y="698"/>
                  </a:lnTo>
                  <a:lnTo>
                    <a:pt x="546" y="545"/>
                  </a:lnTo>
                  <a:lnTo>
                    <a:pt x="517" y="424"/>
                  </a:lnTo>
                  <a:lnTo>
                    <a:pt x="759" y="274"/>
                  </a:lnTo>
                  <a:lnTo>
                    <a:pt x="456" y="274"/>
                  </a:lnTo>
                  <a:lnTo>
                    <a:pt x="3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10169;p118"/>
            <p:cNvSpPr/>
            <p:nvPr/>
          </p:nvSpPr>
          <p:spPr>
            <a:xfrm>
              <a:off x="283550" y="2718075"/>
              <a:ext cx="15950" cy="16700"/>
            </a:xfrm>
            <a:custGeom>
              <a:avLst/>
              <a:gdLst/>
              <a:ahLst/>
              <a:cxnLst/>
              <a:rect l="l" t="t" r="r" b="b"/>
              <a:pathLst>
                <a:path w="638" h="668" extrusionOk="0">
                  <a:moveTo>
                    <a:pt x="243" y="1"/>
                  </a:moveTo>
                  <a:lnTo>
                    <a:pt x="182" y="243"/>
                  </a:lnTo>
                  <a:lnTo>
                    <a:pt x="32" y="243"/>
                  </a:lnTo>
                  <a:cubicBezTo>
                    <a:pt x="32" y="275"/>
                    <a:pt x="0" y="275"/>
                    <a:pt x="0" y="304"/>
                  </a:cubicBezTo>
                  <a:lnTo>
                    <a:pt x="153" y="396"/>
                  </a:lnTo>
                  <a:lnTo>
                    <a:pt x="32" y="667"/>
                  </a:lnTo>
                  <a:lnTo>
                    <a:pt x="274" y="517"/>
                  </a:lnTo>
                  <a:lnTo>
                    <a:pt x="517" y="667"/>
                  </a:lnTo>
                  <a:lnTo>
                    <a:pt x="517" y="667"/>
                  </a:lnTo>
                  <a:lnTo>
                    <a:pt x="424" y="396"/>
                  </a:lnTo>
                  <a:lnTo>
                    <a:pt x="395" y="396"/>
                  </a:lnTo>
                  <a:lnTo>
                    <a:pt x="638" y="243"/>
                  </a:lnTo>
                  <a:lnTo>
                    <a:pt x="364" y="243"/>
                  </a:lnTo>
                  <a:lnTo>
                    <a:pt x="27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10170;p118"/>
            <p:cNvSpPr/>
            <p:nvPr/>
          </p:nvSpPr>
          <p:spPr>
            <a:xfrm>
              <a:off x="281300" y="2752925"/>
              <a:ext cx="18200" cy="18200"/>
            </a:xfrm>
            <a:custGeom>
              <a:avLst/>
              <a:gdLst/>
              <a:ahLst/>
              <a:cxnLst/>
              <a:rect l="l" t="t" r="r" b="b"/>
              <a:pathLst>
                <a:path w="728" h="728" extrusionOk="0">
                  <a:moveTo>
                    <a:pt x="364" y="0"/>
                  </a:moveTo>
                  <a:lnTo>
                    <a:pt x="272" y="274"/>
                  </a:lnTo>
                  <a:lnTo>
                    <a:pt x="1" y="274"/>
                  </a:lnTo>
                  <a:lnTo>
                    <a:pt x="243" y="456"/>
                  </a:lnTo>
                  <a:lnTo>
                    <a:pt x="122" y="727"/>
                  </a:lnTo>
                  <a:lnTo>
                    <a:pt x="364" y="545"/>
                  </a:lnTo>
                  <a:lnTo>
                    <a:pt x="607" y="727"/>
                  </a:lnTo>
                  <a:lnTo>
                    <a:pt x="514" y="456"/>
                  </a:lnTo>
                  <a:lnTo>
                    <a:pt x="485" y="456"/>
                  </a:lnTo>
                  <a:lnTo>
                    <a:pt x="728" y="274"/>
                  </a:lnTo>
                  <a:lnTo>
                    <a:pt x="454" y="274"/>
                  </a:lnTo>
                  <a:lnTo>
                    <a:pt x="3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10171;p118"/>
            <p:cNvSpPr/>
            <p:nvPr/>
          </p:nvSpPr>
          <p:spPr>
            <a:xfrm>
              <a:off x="281300" y="2789275"/>
              <a:ext cx="18200" cy="17450"/>
            </a:xfrm>
            <a:custGeom>
              <a:avLst/>
              <a:gdLst/>
              <a:ahLst/>
              <a:cxnLst/>
              <a:rect l="l" t="t" r="r" b="b"/>
              <a:pathLst>
                <a:path w="728" h="698" extrusionOk="0">
                  <a:moveTo>
                    <a:pt x="364" y="0"/>
                  </a:moveTo>
                  <a:lnTo>
                    <a:pt x="272" y="274"/>
                  </a:lnTo>
                  <a:lnTo>
                    <a:pt x="1" y="274"/>
                  </a:lnTo>
                  <a:lnTo>
                    <a:pt x="243" y="424"/>
                  </a:lnTo>
                  <a:lnTo>
                    <a:pt x="182" y="545"/>
                  </a:lnTo>
                  <a:lnTo>
                    <a:pt x="122" y="698"/>
                  </a:lnTo>
                  <a:lnTo>
                    <a:pt x="333" y="545"/>
                  </a:lnTo>
                  <a:lnTo>
                    <a:pt x="393" y="545"/>
                  </a:lnTo>
                  <a:lnTo>
                    <a:pt x="607" y="698"/>
                  </a:lnTo>
                  <a:lnTo>
                    <a:pt x="607" y="698"/>
                  </a:lnTo>
                  <a:lnTo>
                    <a:pt x="546" y="545"/>
                  </a:lnTo>
                  <a:lnTo>
                    <a:pt x="514" y="424"/>
                  </a:lnTo>
                  <a:lnTo>
                    <a:pt x="485" y="424"/>
                  </a:lnTo>
                  <a:lnTo>
                    <a:pt x="728" y="274"/>
                  </a:lnTo>
                  <a:lnTo>
                    <a:pt x="454" y="274"/>
                  </a:lnTo>
                  <a:lnTo>
                    <a:pt x="3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10172;p118"/>
            <p:cNvSpPr/>
            <p:nvPr/>
          </p:nvSpPr>
          <p:spPr>
            <a:xfrm>
              <a:off x="255550" y="2765825"/>
              <a:ext cx="3075" cy="5300"/>
            </a:xfrm>
            <a:custGeom>
              <a:avLst/>
              <a:gdLst/>
              <a:ahLst/>
              <a:cxnLst/>
              <a:rect l="l" t="t" r="r" b="b"/>
              <a:pathLst>
                <a:path w="123" h="212" extrusionOk="0">
                  <a:moveTo>
                    <a:pt x="61" y="0"/>
                  </a:moveTo>
                  <a:cubicBezTo>
                    <a:pt x="30" y="29"/>
                    <a:pt x="1" y="61"/>
                    <a:pt x="1" y="121"/>
                  </a:cubicBezTo>
                  <a:lnTo>
                    <a:pt x="122" y="211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10173;p118"/>
            <p:cNvSpPr/>
            <p:nvPr/>
          </p:nvSpPr>
          <p:spPr>
            <a:xfrm>
              <a:off x="258600" y="2759750"/>
              <a:ext cx="3775" cy="3075"/>
            </a:xfrm>
            <a:custGeom>
              <a:avLst/>
              <a:gdLst/>
              <a:ahLst/>
              <a:cxnLst/>
              <a:rect l="l" t="t" r="r" b="b"/>
              <a:pathLst>
                <a:path w="151" h="123" extrusionOk="0">
                  <a:moveTo>
                    <a:pt x="29" y="1"/>
                  </a:moveTo>
                  <a:cubicBezTo>
                    <a:pt x="29" y="62"/>
                    <a:pt x="0" y="91"/>
                    <a:pt x="0" y="122"/>
                  </a:cubicBezTo>
                  <a:lnTo>
                    <a:pt x="15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10174;p118"/>
            <p:cNvSpPr/>
            <p:nvPr/>
          </p:nvSpPr>
          <p:spPr>
            <a:xfrm>
              <a:off x="244950" y="2789275"/>
              <a:ext cx="17425" cy="17450"/>
            </a:xfrm>
            <a:custGeom>
              <a:avLst/>
              <a:gdLst/>
              <a:ahLst/>
              <a:cxnLst/>
              <a:rect l="l" t="t" r="r" b="b"/>
              <a:pathLst>
                <a:path w="697" h="698" extrusionOk="0">
                  <a:moveTo>
                    <a:pt x="304" y="0"/>
                  </a:moveTo>
                  <a:lnTo>
                    <a:pt x="243" y="274"/>
                  </a:lnTo>
                  <a:lnTo>
                    <a:pt x="1" y="274"/>
                  </a:lnTo>
                  <a:lnTo>
                    <a:pt x="1" y="303"/>
                  </a:lnTo>
                  <a:lnTo>
                    <a:pt x="183" y="424"/>
                  </a:lnTo>
                  <a:lnTo>
                    <a:pt x="151" y="545"/>
                  </a:lnTo>
                  <a:lnTo>
                    <a:pt x="90" y="698"/>
                  </a:lnTo>
                  <a:lnTo>
                    <a:pt x="90" y="698"/>
                  </a:lnTo>
                  <a:lnTo>
                    <a:pt x="304" y="545"/>
                  </a:lnTo>
                  <a:lnTo>
                    <a:pt x="333" y="545"/>
                  </a:lnTo>
                  <a:lnTo>
                    <a:pt x="546" y="698"/>
                  </a:lnTo>
                  <a:lnTo>
                    <a:pt x="546" y="698"/>
                  </a:lnTo>
                  <a:lnTo>
                    <a:pt x="485" y="545"/>
                  </a:lnTo>
                  <a:lnTo>
                    <a:pt x="454" y="424"/>
                  </a:lnTo>
                  <a:lnTo>
                    <a:pt x="696" y="274"/>
                  </a:lnTo>
                  <a:lnTo>
                    <a:pt x="393" y="274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10175;p118"/>
            <p:cNvSpPr/>
            <p:nvPr/>
          </p:nvSpPr>
          <p:spPr>
            <a:xfrm>
              <a:off x="413075" y="2699175"/>
              <a:ext cx="18925" cy="18200"/>
            </a:xfrm>
            <a:custGeom>
              <a:avLst/>
              <a:gdLst/>
              <a:ahLst/>
              <a:cxnLst/>
              <a:rect l="l" t="t" r="r" b="b"/>
              <a:pathLst>
                <a:path w="757" h="728" extrusionOk="0">
                  <a:moveTo>
                    <a:pt x="393" y="1"/>
                  </a:moveTo>
                  <a:lnTo>
                    <a:pt x="303" y="272"/>
                  </a:lnTo>
                  <a:lnTo>
                    <a:pt x="0" y="272"/>
                  </a:lnTo>
                  <a:lnTo>
                    <a:pt x="242" y="454"/>
                  </a:lnTo>
                  <a:lnTo>
                    <a:pt x="182" y="636"/>
                  </a:lnTo>
                  <a:lnTo>
                    <a:pt x="150" y="728"/>
                  </a:lnTo>
                  <a:lnTo>
                    <a:pt x="272" y="636"/>
                  </a:lnTo>
                  <a:lnTo>
                    <a:pt x="393" y="546"/>
                  </a:lnTo>
                  <a:lnTo>
                    <a:pt x="485" y="636"/>
                  </a:lnTo>
                  <a:lnTo>
                    <a:pt x="635" y="728"/>
                  </a:lnTo>
                  <a:lnTo>
                    <a:pt x="574" y="636"/>
                  </a:lnTo>
                  <a:lnTo>
                    <a:pt x="514" y="454"/>
                  </a:lnTo>
                  <a:lnTo>
                    <a:pt x="756" y="272"/>
                  </a:lnTo>
                  <a:lnTo>
                    <a:pt x="485" y="272"/>
                  </a:lnTo>
                  <a:lnTo>
                    <a:pt x="39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10176;p118"/>
            <p:cNvSpPr/>
            <p:nvPr/>
          </p:nvSpPr>
          <p:spPr>
            <a:xfrm>
              <a:off x="413075" y="2734750"/>
              <a:ext cx="18925" cy="18200"/>
            </a:xfrm>
            <a:custGeom>
              <a:avLst/>
              <a:gdLst/>
              <a:ahLst/>
              <a:cxnLst/>
              <a:rect l="l" t="t" r="r" b="b"/>
              <a:pathLst>
                <a:path w="757" h="728" extrusionOk="0">
                  <a:moveTo>
                    <a:pt x="393" y="0"/>
                  </a:moveTo>
                  <a:lnTo>
                    <a:pt x="303" y="303"/>
                  </a:lnTo>
                  <a:lnTo>
                    <a:pt x="0" y="303"/>
                  </a:lnTo>
                  <a:lnTo>
                    <a:pt x="121" y="364"/>
                  </a:lnTo>
                  <a:lnTo>
                    <a:pt x="150" y="364"/>
                  </a:lnTo>
                  <a:lnTo>
                    <a:pt x="242" y="456"/>
                  </a:lnTo>
                  <a:lnTo>
                    <a:pt x="150" y="727"/>
                  </a:lnTo>
                  <a:lnTo>
                    <a:pt x="150" y="727"/>
                  </a:lnTo>
                  <a:lnTo>
                    <a:pt x="393" y="545"/>
                  </a:lnTo>
                  <a:lnTo>
                    <a:pt x="635" y="727"/>
                  </a:lnTo>
                  <a:lnTo>
                    <a:pt x="635" y="727"/>
                  </a:lnTo>
                  <a:lnTo>
                    <a:pt x="514" y="456"/>
                  </a:lnTo>
                  <a:lnTo>
                    <a:pt x="635" y="364"/>
                  </a:lnTo>
                  <a:lnTo>
                    <a:pt x="756" y="303"/>
                  </a:lnTo>
                  <a:lnTo>
                    <a:pt x="485" y="303"/>
                  </a:lnTo>
                  <a:lnTo>
                    <a:pt x="3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10177;p118"/>
            <p:cNvSpPr/>
            <p:nvPr/>
          </p:nvSpPr>
          <p:spPr>
            <a:xfrm>
              <a:off x="413075" y="2771100"/>
              <a:ext cx="18925" cy="18200"/>
            </a:xfrm>
            <a:custGeom>
              <a:avLst/>
              <a:gdLst/>
              <a:ahLst/>
              <a:cxnLst/>
              <a:rect l="l" t="t" r="r" b="b"/>
              <a:pathLst>
                <a:path w="757" h="728" extrusionOk="0">
                  <a:moveTo>
                    <a:pt x="393" y="0"/>
                  </a:moveTo>
                  <a:lnTo>
                    <a:pt x="364" y="92"/>
                  </a:lnTo>
                  <a:lnTo>
                    <a:pt x="303" y="274"/>
                  </a:lnTo>
                  <a:lnTo>
                    <a:pt x="0" y="274"/>
                  </a:lnTo>
                  <a:lnTo>
                    <a:pt x="242" y="424"/>
                  </a:lnTo>
                  <a:lnTo>
                    <a:pt x="150" y="727"/>
                  </a:lnTo>
                  <a:lnTo>
                    <a:pt x="393" y="545"/>
                  </a:lnTo>
                  <a:lnTo>
                    <a:pt x="635" y="727"/>
                  </a:lnTo>
                  <a:lnTo>
                    <a:pt x="514" y="424"/>
                  </a:lnTo>
                  <a:lnTo>
                    <a:pt x="756" y="274"/>
                  </a:lnTo>
                  <a:lnTo>
                    <a:pt x="485" y="274"/>
                  </a:lnTo>
                  <a:lnTo>
                    <a:pt x="424" y="92"/>
                  </a:lnTo>
                  <a:lnTo>
                    <a:pt x="3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10178;p118"/>
            <p:cNvSpPr/>
            <p:nvPr/>
          </p:nvSpPr>
          <p:spPr>
            <a:xfrm>
              <a:off x="413075" y="2806700"/>
              <a:ext cx="18925" cy="18200"/>
            </a:xfrm>
            <a:custGeom>
              <a:avLst/>
              <a:gdLst/>
              <a:ahLst/>
              <a:cxnLst/>
              <a:rect l="l" t="t" r="r" b="b"/>
              <a:pathLst>
                <a:path w="757" h="728" extrusionOk="0">
                  <a:moveTo>
                    <a:pt x="393" y="1"/>
                  </a:moveTo>
                  <a:lnTo>
                    <a:pt x="303" y="304"/>
                  </a:lnTo>
                  <a:lnTo>
                    <a:pt x="0" y="304"/>
                  </a:lnTo>
                  <a:lnTo>
                    <a:pt x="242" y="454"/>
                  </a:lnTo>
                  <a:lnTo>
                    <a:pt x="150" y="728"/>
                  </a:lnTo>
                  <a:lnTo>
                    <a:pt x="393" y="546"/>
                  </a:lnTo>
                  <a:lnTo>
                    <a:pt x="635" y="728"/>
                  </a:lnTo>
                  <a:lnTo>
                    <a:pt x="514" y="454"/>
                  </a:lnTo>
                  <a:lnTo>
                    <a:pt x="756" y="304"/>
                  </a:lnTo>
                  <a:lnTo>
                    <a:pt x="485" y="304"/>
                  </a:lnTo>
                  <a:lnTo>
                    <a:pt x="39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10179;p118"/>
            <p:cNvSpPr/>
            <p:nvPr/>
          </p:nvSpPr>
          <p:spPr>
            <a:xfrm>
              <a:off x="413075" y="2663550"/>
              <a:ext cx="18925" cy="18200"/>
            </a:xfrm>
            <a:custGeom>
              <a:avLst/>
              <a:gdLst/>
              <a:ahLst/>
              <a:cxnLst/>
              <a:rect l="l" t="t" r="r" b="b"/>
              <a:pathLst>
                <a:path w="757" h="728" extrusionOk="0">
                  <a:moveTo>
                    <a:pt x="393" y="1"/>
                  </a:moveTo>
                  <a:lnTo>
                    <a:pt x="303" y="275"/>
                  </a:lnTo>
                  <a:lnTo>
                    <a:pt x="0" y="275"/>
                  </a:lnTo>
                  <a:lnTo>
                    <a:pt x="242" y="425"/>
                  </a:lnTo>
                  <a:lnTo>
                    <a:pt x="242" y="457"/>
                  </a:lnTo>
                  <a:lnTo>
                    <a:pt x="150" y="728"/>
                  </a:lnTo>
                  <a:lnTo>
                    <a:pt x="393" y="546"/>
                  </a:lnTo>
                  <a:lnTo>
                    <a:pt x="635" y="728"/>
                  </a:lnTo>
                  <a:lnTo>
                    <a:pt x="514" y="457"/>
                  </a:lnTo>
                  <a:lnTo>
                    <a:pt x="514" y="425"/>
                  </a:lnTo>
                  <a:lnTo>
                    <a:pt x="756" y="275"/>
                  </a:lnTo>
                  <a:lnTo>
                    <a:pt x="485" y="275"/>
                  </a:lnTo>
                  <a:lnTo>
                    <a:pt x="39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10180;p118"/>
            <p:cNvSpPr/>
            <p:nvPr/>
          </p:nvSpPr>
          <p:spPr>
            <a:xfrm>
              <a:off x="375925" y="2699175"/>
              <a:ext cx="19000" cy="18200"/>
            </a:xfrm>
            <a:custGeom>
              <a:avLst/>
              <a:gdLst/>
              <a:ahLst/>
              <a:cxnLst/>
              <a:rect l="l" t="t" r="r" b="b"/>
              <a:pathLst>
                <a:path w="760" h="728" extrusionOk="0">
                  <a:moveTo>
                    <a:pt x="364" y="1"/>
                  </a:moveTo>
                  <a:lnTo>
                    <a:pt x="304" y="272"/>
                  </a:lnTo>
                  <a:lnTo>
                    <a:pt x="1" y="272"/>
                  </a:lnTo>
                  <a:lnTo>
                    <a:pt x="243" y="454"/>
                  </a:lnTo>
                  <a:lnTo>
                    <a:pt x="183" y="636"/>
                  </a:lnTo>
                  <a:lnTo>
                    <a:pt x="153" y="728"/>
                  </a:lnTo>
                  <a:lnTo>
                    <a:pt x="275" y="636"/>
                  </a:lnTo>
                  <a:lnTo>
                    <a:pt x="396" y="546"/>
                  </a:lnTo>
                  <a:lnTo>
                    <a:pt x="485" y="636"/>
                  </a:lnTo>
                  <a:lnTo>
                    <a:pt x="607" y="728"/>
                  </a:lnTo>
                  <a:lnTo>
                    <a:pt x="577" y="636"/>
                  </a:lnTo>
                  <a:lnTo>
                    <a:pt x="517" y="454"/>
                  </a:lnTo>
                  <a:lnTo>
                    <a:pt x="759" y="272"/>
                  </a:lnTo>
                  <a:lnTo>
                    <a:pt x="456" y="272"/>
                  </a:lnTo>
                  <a:lnTo>
                    <a:pt x="3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10181;p118"/>
            <p:cNvSpPr/>
            <p:nvPr/>
          </p:nvSpPr>
          <p:spPr>
            <a:xfrm>
              <a:off x="375925" y="2734750"/>
              <a:ext cx="19000" cy="18200"/>
            </a:xfrm>
            <a:custGeom>
              <a:avLst/>
              <a:gdLst/>
              <a:ahLst/>
              <a:cxnLst/>
              <a:rect l="l" t="t" r="r" b="b"/>
              <a:pathLst>
                <a:path w="760" h="728" extrusionOk="0">
                  <a:moveTo>
                    <a:pt x="364" y="0"/>
                  </a:moveTo>
                  <a:lnTo>
                    <a:pt x="304" y="303"/>
                  </a:lnTo>
                  <a:lnTo>
                    <a:pt x="1" y="303"/>
                  </a:lnTo>
                  <a:lnTo>
                    <a:pt x="122" y="364"/>
                  </a:lnTo>
                  <a:lnTo>
                    <a:pt x="243" y="456"/>
                  </a:lnTo>
                  <a:lnTo>
                    <a:pt x="153" y="727"/>
                  </a:lnTo>
                  <a:lnTo>
                    <a:pt x="153" y="727"/>
                  </a:lnTo>
                  <a:lnTo>
                    <a:pt x="396" y="545"/>
                  </a:lnTo>
                  <a:lnTo>
                    <a:pt x="607" y="727"/>
                  </a:lnTo>
                  <a:lnTo>
                    <a:pt x="517" y="456"/>
                  </a:lnTo>
                  <a:lnTo>
                    <a:pt x="638" y="364"/>
                  </a:lnTo>
                  <a:lnTo>
                    <a:pt x="759" y="303"/>
                  </a:lnTo>
                  <a:lnTo>
                    <a:pt x="456" y="303"/>
                  </a:lnTo>
                  <a:lnTo>
                    <a:pt x="3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10182;p118"/>
            <p:cNvSpPr/>
            <p:nvPr/>
          </p:nvSpPr>
          <p:spPr>
            <a:xfrm>
              <a:off x="375925" y="2771100"/>
              <a:ext cx="19000" cy="18200"/>
            </a:xfrm>
            <a:custGeom>
              <a:avLst/>
              <a:gdLst/>
              <a:ahLst/>
              <a:cxnLst/>
              <a:rect l="l" t="t" r="r" b="b"/>
              <a:pathLst>
                <a:path w="760" h="728" extrusionOk="0">
                  <a:moveTo>
                    <a:pt x="364" y="0"/>
                  </a:moveTo>
                  <a:lnTo>
                    <a:pt x="335" y="92"/>
                  </a:lnTo>
                  <a:lnTo>
                    <a:pt x="304" y="274"/>
                  </a:lnTo>
                  <a:lnTo>
                    <a:pt x="1" y="274"/>
                  </a:lnTo>
                  <a:lnTo>
                    <a:pt x="243" y="424"/>
                  </a:lnTo>
                  <a:lnTo>
                    <a:pt x="153" y="727"/>
                  </a:lnTo>
                  <a:lnTo>
                    <a:pt x="396" y="545"/>
                  </a:lnTo>
                  <a:lnTo>
                    <a:pt x="607" y="727"/>
                  </a:lnTo>
                  <a:lnTo>
                    <a:pt x="517" y="424"/>
                  </a:lnTo>
                  <a:lnTo>
                    <a:pt x="759" y="274"/>
                  </a:lnTo>
                  <a:lnTo>
                    <a:pt x="456" y="274"/>
                  </a:lnTo>
                  <a:lnTo>
                    <a:pt x="396" y="92"/>
                  </a:lnTo>
                  <a:lnTo>
                    <a:pt x="3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10183;p118"/>
            <p:cNvSpPr/>
            <p:nvPr/>
          </p:nvSpPr>
          <p:spPr>
            <a:xfrm>
              <a:off x="375925" y="2806700"/>
              <a:ext cx="19000" cy="18200"/>
            </a:xfrm>
            <a:custGeom>
              <a:avLst/>
              <a:gdLst/>
              <a:ahLst/>
              <a:cxnLst/>
              <a:rect l="l" t="t" r="r" b="b"/>
              <a:pathLst>
                <a:path w="760" h="728" extrusionOk="0">
                  <a:moveTo>
                    <a:pt x="364" y="1"/>
                  </a:moveTo>
                  <a:lnTo>
                    <a:pt x="304" y="304"/>
                  </a:lnTo>
                  <a:lnTo>
                    <a:pt x="1" y="304"/>
                  </a:lnTo>
                  <a:lnTo>
                    <a:pt x="243" y="454"/>
                  </a:lnTo>
                  <a:lnTo>
                    <a:pt x="153" y="728"/>
                  </a:lnTo>
                  <a:lnTo>
                    <a:pt x="396" y="546"/>
                  </a:lnTo>
                  <a:lnTo>
                    <a:pt x="607" y="728"/>
                  </a:lnTo>
                  <a:lnTo>
                    <a:pt x="517" y="454"/>
                  </a:lnTo>
                  <a:lnTo>
                    <a:pt x="759" y="304"/>
                  </a:lnTo>
                  <a:lnTo>
                    <a:pt x="456" y="304"/>
                  </a:lnTo>
                  <a:lnTo>
                    <a:pt x="3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10184;p118"/>
            <p:cNvSpPr/>
            <p:nvPr/>
          </p:nvSpPr>
          <p:spPr>
            <a:xfrm>
              <a:off x="375925" y="2665875"/>
              <a:ext cx="19000" cy="15875"/>
            </a:xfrm>
            <a:custGeom>
              <a:avLst/>
              <a:gdLst/>
              <a:ahLst/>
              <a:cxnLst/>
              <a:rect l="l" t="t" r="r" b="b"/>
              <a:pathLst>
                <a:path w="760" h="635" extrusionOk="0">
                  <a:moveTo>
                    <a:pt x="335" y="0"/>
                  </a:moveTo>
                  <a:lnTo>
                    <a:pt x="304" y="182"/>
                  </a:lnTo>
                  <a:lnTo>
                    <a:pt x="1" y="182"/>
                  </a:lnTo>
                  <a:lnTo>
                    <a:pt x="243" y="332"/>
                  </a:lnTo>
                  <a:lnTo>
                    <a:pt x="243" y="364"/>
                  </a:lnTo>
                  <a:lnTo>
                    <a:pt x="153" y="635"/>
                  </a:lnTo>
                  <a:lnTo>
                    <a:pt x="396" y="453"/>
                  </a:lnTo>
                  <a:lnTo>
                    <a:pt x="607" y="635"/>
                  </a:lnTo>
                  <a:lnTo>
                    <a:pt x="517" y="364"/>
                  </a:lnTo>
                  <a:lnTo>
                    <a:pt x="517" y="332"/>
                  </a:lnTo>
                  <a:lnTo>
                    <a:pt x="759" y="182"/>
                  </a:lnTo>
                  <a:lnTo>
                    <a:pt x="456" y="182"/>
                  </a:lnTo>
                  <a:lnTo>
                    <a:pt x="39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10185;p118"/>
            <p:cNvSpPr/>
            <p:nvPr/>
          </p:nvSpPr>
          <p:spPr>
            <a:xfrm>
              <a:off x="337350" y="2699175"/>
              <a:ext cx="18925" cy="18200"/>
            </a:xfrm>
            <a:custGeom>
              <a:avLst/>
              <a:gdLst/>
              <a:ahLst/>
              <a:cxnLst/>
              <a:rect l="l" t="t" r="r" b="b"/>
              <a:pathLst>
                <a:path w="757" h="728" extrusionOk="0">
                  <a:moveTo>
                    <a:pt x="364" y="1"/>
                  </a:moveTo>
                  <a:lnTo>
                    <a:pt x="272" y="272"/>
                  </a:lnTo>
                  <a:lnTo>
                    <a:pt x="0" y="272"/>
                  </a:lnTo>
                  <a:lnTo>
                    <a:pt x="243" y="454"/>
                  </a:lnTo>
                  <a:lnTo>
                    <a:pt x="182" y="636"/>
                  </a:lnTo>
                  <a:lnTo>
                    <a:pt x="150" y="728"/>
                  </a:lnTo>
                  <a:lnTo>
                    <a:pt x="272" y="636"/>
                  </a:lnTo>
                  <a:lnTo>
                    <a:pt x="364" y="546"/>
                  </a:lnTo>
                  <a:lnTo>
                    <a:pt x="485" y="636"/>
                  </a:lnTo>
                  <a:lnTo>
                    <a:pt x="606" y="728"/>
                  </a:lnTo>
                  <a:lnTo>
                    <a:pt x="574" y="636"/>
                  </a:lnTo>
                  <a:lnTo>
                    <a:pt x="514" y="454"/>
                  </a:lnTo>
                  <a:lnTo>
                    <a:pt x="756" y="272"/>
                  </a:lnTo>
                  <a:lnTo>
                    <a:pt x="453" y="272"/>
                  </a:lnTo>
                  <a:lnTo>
                    <a:pt x="3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10186;p118"/>
            <p:cNvSpPr/>
            <p:nvPr/>
          </p:nvSpPr>
          <p:spPr>
            <a:xfrm>
              <a:off x="337350" y="2734750"/>
              <a:ext cx="18925" cy="18200"/>
            </a:xfrm>
            <a:custGeom>
              <a:avLst/>
              <a:gdLst/>
              <a:ahLst/>
              <a:cxnLst/>
              <a:rect l="l" t="t" r="r" b="b"/>
              <a:pathLst>
                <a:path w="757" h="728" extrusionOk="0">
                  <a:moveTo>
                    <a:pt x="364" y="0"/>
                  </a:moveTo>
                  <a:lnTo>
                    <a:pt x="272" y="303"/>
                  </a:lnTo>
                  <a:lnTo>
                    <a:pt x="0" y="303"/>
                  </a:lnTo>
                  <a:lnTo>
                    <a:pt x="121" y="364"/>
                  </a:lnTo>
                  <a:lnTo>
                    <a:pt x="243" y="456"/>
                  </a:lnTo>
                  <a:lnTo>
                    <a:pt x="150" y="727"/>
                  </a:lnTo>
                  <a:lnTo>
                    <a:pt x="364" y="545"/>
                  </a:lnTo>
                  <a:lnTo>
                    <a:pt x="606" y="727"/>
                  </a:lnTo>
                  <a:lnTo>
                    <a:pt x="606" y="727"/>
                  </a:lnTo>
                  <a:lnTo>
                    <a:pt x="514" y="456"/>
                  </a:lnTo>
                  <a:lnTo>
                    <a:pt x="635" y="364"/>
                  </a:lnTo>
                  <a:lnTo>
                    <a:pt x="756" y="303"/>
                  </a:lnTo>
                  <a:lnTo>
                    <a:pt x="453" y="303"/>
                  </a:lnTo>
                  <a:lnTo>
                    <a:pt x="3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10187;p118"/>
            <p:cNvSpPr/>
            <p:nvPr/>
          </p:nvSpPr>
          <p:spPr>
            <a:xfrm>
              <a:off x="337350" y="2771100"/>
              <a:ext cx="18925" cy="18200"/>
            </a:xfrm>
            <a:custGeom>
              <a:avLst/>
              <a:gdLst/>
              <a:ahLst/>
              <a:cxnLst/>
              <a:rect l="l" t="t" r="r" b="b"/>
              <a:pathLst>
                <a:path w="757" h="728" extrusionOk="0">
                  <a:moveTo>
                    <a:pt x="364" y="0"/>
                  </a:moveTo>
                  <a:lnTo>
                    <a:pt x="332" y="92"/>
                  </a:lnTo>
                  <a:lnTo>
                    <a:pt x="272" y="274"/>
                  </a:lnTo>
                  <a:lnTo>
                    <a:pt x="0" y="274"/>
                  </a:lnTo>
                  <a:lnTo>
                    <a:pt x="243" y="424"/>
                  </a:lnTo>
                  <a:lnTo>
                    <a:pt x="150" y="727"/>
                  </a:lnTo>
                  <a:lnTo>
                    <a:pt x="364" y="545"/>
                  </a:lnTo>
                  <a:lnTo>
                    <a:pt x="606" y="727"/>
                  </a:lnTo>
                  <a:lnTo>
                    <a:pt x="514" y="424"/>
                  </a:lnTo>
                  <a:lnTo>
                    <a:pt x="756" y="274"/>
                  </a:lnTo>
                  <a:lnTo>
                    <a:pt x="453" y="274"/>
                  </a:lnTo>
                  <a:lnTo>
                    <a:pt x="393" y="92"/>
                  </a:lnTo>
                  <a:lnTo>
                    <a:pt x="3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10188;p118"/>
            <p:cNvSpPr/>
            <p:nvPr/>
          </p:nvSpPr>
          <p:spPr>
            <a:xfrm>
              <a:off x="337350" y="2806700"/>
              <a:ext cx="18925" cy="18200"/>
            </a:xfrm>
            <a:custGeom>
              <a:avLst/>
              <a:gdLst/>
              <a:ahLst/>
              <a:cxnLst/>
              <a:rect l="l" t="t" r="r" b="b"/>
              <a:pathLst>
                <a:path w="757" h="728" extrusionOk="0">
                  <a:moveTo>
                    <a:pt x="364" y="1"/>
                  </a:moveTo>
                  <a:lnTo>
                    <a:pt x="272" y="304"/>
                  </a:lnTo>
                  <a:lnTo>
                    <a:pt x="0" y="304"/>
                  </a:lnTo>
                  <a:lnTo>
                    <a:pt x="243" y="454"/>
                  </a:lnTo>
                  <a:lnTo>
                    <a:pt x="150" y="728"/>
                  </a:lnTo>
                  <a:lnTo>
                    <a:pt x="364" y="546"/>
                  </a:lnTo>
                  <a:lnTo>
                    <a:pt x="606" y="728"/>
                  </a:lnTo>
                  <a:lnTo>
                    <a:pt x="514" y="454"/>
                  </a:lnTo>
                  <a:lnTo>
                    <a:pt x="756" y="304"/>
                  </a:lnTo>
                  <a:lnTo>
                    <a:pt x="453" y="304"/>
                  </a:lnTo>
                  <a:lnTo>
                    <a:pt x="3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10189;p118"/>
            <p:cNvSpPr/>
            <p:nvPr/>
          </p:nvSpPr>
          <p:spPr>
            <a:xfrm>
              <a:off x="347950" y="2676475"/>
              <a:ext cx="4550" cy="5275"/>
            </a:xfrm>
            <a:custGeom>
              <a:avLst/>
              <a:gdLst/>
              <a:ahLst/>
              <a:cxnLst/>
              <a:rect l="l" t="t" r="r" b="b"/>
              <a:pathLst>
                <a:path w="182" h="211" extrusionOk="0">
                  <a:moveTo>
                    <a:pt x="121" y="0"/>
                  </a:moveTo>
                  <a:cubicBezTo>
                    <a:pt x="61" y="29"/>
                    <a:pt x="29" y="29"/>
                    <a:pt x="0" y="61"/>
                  </a:cubicBezTo>
                  <a:lnTo>
                    <a:pt x="182" y="211"/>
                  </a:lnTo>
                  <a:lnTo>
                    <a:pt x="12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10190;p118"/>
            <p:cNvSpPr/>
            <p:nvPr/>
          </p:nvSpPr>
          <p:spPr>
            <a:xfrm>
              <a:off x="341100" y="2681000"/>
              <a:ext cx="800" cy="750"/>
            </a:xfrm>
            <a:custGeom>
              <a:avLst/>
              <a:gdLst/>
              <a:ahLst/>
              <a:cxnLst/>
              <a:rect l="l" t="t" r="r" b="b"/>
              <a:pathLst>
                <a:path w="32" h="30" extrusionOk="0">
                  <a:moveTo>
                    <a:pt x="0" y="1"/>
                  </a:moveTo>
                  <a:lnTo>
                    <a:pt x="0" y="30"/>
                  </a:lnTo>
                  <a:lnTo>
                    <a:pt x="3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10191;p118"/>
            <p:cNvSpPr/>
            <p:nvPr/>
          </p:nvSpPr>
          <p:spPr>
            <a:xfrm>
              <a:off x="301725" y="2701425"/>
              <a:ext cx="16675" cy="15950"/>
            </a:xfrm>
            <a:custGeom>
              <a:avLst/>
              <a:gdLst/>
              <a:ahLst/>
              <a:cxnLst/>
              <a:rect l="l" t="t" r="r" b="b"/>
              <a:pathLst>
                <a:path w="667" h="638" extrusionOk="0">
                  <a:moveTo>
                    <a:pt x="303" y="0"/>
                  </a:moveTo>
                  <a:cubicBezTo>
                    <a:pt x="274" y="0"/>
                    <a:pt x="243" y="32"/>
                    <a:pt x="243" y="32"/>
                  </a:cubicBezTo>
                  <a:lnTo>
                    <a:pt x="182" y="182"/>
                  </a:lnTo>
                  <a:lnTo>
                    <a:pt x="61" y="182"/>
                  </a:lnTo>
                  <a:cubicBezTo>
                    <a:pt x="32" y="214"/>
                    <a:pt x="0" y="214"/>
                    <a:pt x="0" y="243"/>
                  </a:cubicBezTo>
                  <a:lnTo>
                    <a:pt x="153" y="364"/>
                  </a:lnTo>
                  <a:lnTo>
                    <a:pt x="92" y="546"/>
                  </a:lnTo>
                  <a:lnTo>
                    <a:pt x="32" y="638"/>
                  </a:lnTo>
                  <a:lnTo>
                    <a:pt x="182" y="546"/>
                  </a:lnTo>
                  <a:lnTo>
                    <a:pt x="274" y="456"/>
                  </a:lnTo>
                  <a:lnTo>
                    <a:pt x="395" y="546"/>
                  </a:lnTo>
                  <a:lnTo>
                    <a:pt x="516" y="638"/>
                  </a:lnTo>
                  <a:lnTo>
                    <a:pt x="485" y="546"/>
                  </a:lnTo>
                  <a:lnTo>
                    <a:pt x="424" y="364"/>
                  </a:lnTo>
                  <a:lnTo>
                    <a:pt x="667" y="182"/>
                  </a:lnTo>
                  <a:lnTo>
                    <a:pt x="364" y="182"/>
                  </a:lnTo>
                  <a:lnTo>
                    <a:pt x="30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10192;p118"/>
            <p:cNvSpPr/>
            <p:nvPr/>
          </p:nvSpPr>
          <p:spPr>
            <a:xfrm>
              <a:off x="299475" y="2734750"/>
              <a:ext cx="18925" cy="18200"/>
            </a:xfrm>
            <a:custGeom>
              <a:avLst/>
              <a:gdLst/>
              <a:ahLst/>
              <a:cxnLst/>
              <a:rect l="l" t="t" r="r" b="b"/>
              <a:pathLst>
                <a:path w="757" h="728" extrusionOk="0">
                  <a:moveTo>
                    <a:pt x="364" y="0"/>
                  </a:moveTo>
                  <a:lnTo>
                    <a:pt x="272" y="303"/>
                  </a:lnTo>
                  <a:lnTo>
                    <a:pt x="1" y="303"/>
                  </a:lnTo>
                  <a:lnTo>
                    <a:pt x="122" y="364"/>
                  </a:lnTo>
                  <a:lnTo>
                    <a:pt x="243" y="456"/>
                  </a:lnTo>
                  <a:lnTo>
                    <a:pt x="122" y="727"/>
                  </a:lnTo>
                  <a:lnTo>
                    <a:pt x="122" y="727"/>
                  </a:lnTo>
                  <a:lnTo>
                    <a:pt x="364" y="545"/>
                  </a:lnTo>
                  <a:lnTo>
                    <a:pt x="606" y="727"/>
                  </a:lnTo>
                  <a:lnTo>
                    <a:pt x="514" y="456"/>
                  </a:lnTo>
                  <a:lnTo>
                    <a:pt x="606" y="364"/>
                  </a:lnTo>
                  <a:lnTo>
                    <a:pt x="636" y="364"/>
                  </a:lnTo>
                  <a:lnTo>
                    <a:pt x="757" y="303"/>
                  </a:lnTo>
                  <a:lnTo>
                    <a:pt x="454" y="303"/>
                  </a:lnTo>
                  <a:lnTo>
                    <a:pt x="3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10193;p118"/>
            <p:cNvSpPr/>
            <p:nvPr/>
          </p:nvSpPr>
          <p:spPr>
            <a:xfrm>
              <a:off x="299475" y="2771100"/>
              <a:ext cx="18925" cy="18200"/>
            </a:xfrm>
            <a:custGeom>
              <a:avLst/>
              <a:gdLst/>
              <a:ahLst/>
              <a:cxnLst/>
              <a:rect l="l" t="t" r="r" b="b"/>
              <a:pathLst>
                <a:path w="757" h="728" extrusionOk="0">
                  <a:moveTo>
                    <a:pt x="364" y="0"/>
                  </a:moveTo>
                  <a:lnTo>
                    <a:pt x="333" y="92"/>
                  </a:lnTo>
                  <a:lnTo>
                    <a:pt x="272" y="274"/>
                  </a:lnTo>
                  <a:lnTo>
                    <a:pt x="1" y="274"/>
                  </a:lnTo>
                  <a:lnTo>
                    <a:pt x="243" y="424"/>
                  </a:lnTo>
                  <a:lnTo>
                    <a:pt x="122" y="727"/>
                  </a:lnTo>
                  <a:lnTo>
                    <a:pt x="364" y="545"/>
                  </a:lnTo>
                  <a:lnTo>
                    <a:pt x="606" y="727"/>
                  </a:lnTo>
                  <a:lnTo>
                    <a:pt x="514" y="424"/>
                  </a:lnTo>
                  <a:lnTo>
                    <a:pt x="757" y="274"/>
                  </a:lnTo>
                  <a:lnTo>
                    <a:pt x="454" y="274"/>
                  </a:lnTo>
                  <a:lnTo>
                    <a:pt x="393" y="92"/>
                  </a:lnTo>
                  <a:lnTo>
                    <a:pt x="3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10194;p118"/>
            <p:cNvSpPr/>
            <p:nvPr/>
          </p:nvSpPr>
          <p:spPr>
            <a:xfrm>
              <a:off x="299475" y="2806700"/>
              <a:ext cx="18925" cy="18200"/>
            </a:xfrm>
            <a:custGeom>
              <a:avLst/>
              <a:gdLst/>
              <a:ahLst/>
              <a:cxnLst/>
              <a:rect l="l" t="t" r="r" b="b"/>
              <a:pathLst>
                <a:path w="757" h="728" extrusionOk="0">
                  <a:moveTo>
                    <a:pt x="364" y="1"/>
                  </a:moveTo>
                  <a:lnTo>
                    <a:pt x="272" y="304"/>
                  </a:lnTo>
                  <a:lnTo>
                    <a:pt x="1" y="304"/>
                  </a:lnTo>
                  <a:lnTo>
                    <a:pt x="243" y="454"/>
                  </a:lnTo>
                  <a:lnTo>
                    <a:pt x="122" y="728"/>
                  </a:lnTo>
                  <a:lnTo>
                    <a:pt x="364" y="546"/>
                  </a:lnTo>
                  <a:lnTo>
                    <a:pt x="606" y="728"/>
                  </a:lnTo>
                  <a:lnTo>
                    <a:pt x="514" y="454"/>
                  </a:lnTo>
                  <a:lnTo>
                    <a:pt x="757" y="304"/>
                  </a:lnTo>
                  <a:lnTo>
                    <a:pt x="454" y="304"/>
                  </a:lnTo>
                  <a:lnTo>
                    <a:pt x="3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10195;p118"/>
            <p:cNvSpPr/>
            <p:nvPr/>
          </p:nvSpPr>
          <p:spPr>
            <a:xfrm>
              <a:off x="265375" y="2739275"/>
              <a:ext cx="15950" cy="13675"/>
            </a:xfrm>
            <a:custGeom>
              <a:avLst/>
              <a:gdLst/>
              <a:ahLst/>
              <a:cxnLst/>
              <a:rect l="l" t="t" r="r" b="b"/>
              <a:pathLst>
                <a:path w="638" h="547" extrusionOk="0">
                  <a:moveTo>
                    <a:pt x="303" y="1"/>
                  </a:moveTo>
                  <a:cubicBezTo>
                    <a:pt x="243" y="62"/>
                    <a:pt x="182" y="122"/>
                    <a:pt x="153" y="183"/>
                  </a:cubicBezTo>
                  <a:cubicBezTo>
                    <a:pt x="122" y="214"/>
                    <a:pt x="122" y="243"/>
                    <a:pt x="93" y="275"/>
                  </a:cubicBezTo>
                  <a:lnTo>
                    <a:pt x="122" y="275"/>
                  </a:lnTo>
                  <a:lnTo>
                    <a:pt x="0" y="546"/>
                  </a:lnTo>
                  <a:lnTo>
                    <a:pt x="0" y="546"/>
                  </a:lnTo>
                  <a:lnTo>
                    <a:pt x="243" y="364"/>
                  </a:lnTo>
                  <a:lnTo>
                    <a:pt x="485" y="546"/>
                  </a:lnTo>
                  <a:lnTo>
                    <a:pt x="485" y="546"/>
                  </a:lnTo>
                  <a:lnTo>
                    <a:pt x="395" y="275"/>
                  </a:lnTo>
                  <a:lnTo>
                    <a:pt x="485" y="183"/>
                  </a:lnTo>
                  <a:lnTo>
                    <a:pt x="638" y="122"/>
                  </a:lnTo>
                  <a:lnTo>
                    <a:pt x="335" y="122"/>
                  </a:lnTo>
                  <a:lnTo>
                    <a:pt x="3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10196;p118"/>
            <p:cNvSpPr/>
            <p:nvPr/>
          </p:nvSpPr>
          <p:spPr>
            <a:xfrm>
              <a:off x="262350" y="2771100"/>
              <a:ext cx="18975" cy="18200"/>
            </a:xfrm>
            <a:custGeom>
              <a:avLst/>
              <a:gdLst/>
              <a:ahLst/>
              <a:cxnLst/>
              <a:rect l="l" t="t" r="r" b="b"/>
              <a:pathLst>
                <a:path w="759" h="728" extrusionOk="0">
                  <a:moveTo>
                    <a:pt x="364" y="0"/>
                  </a:moveTo>
                  <a:lnTo>
                    <a:pt x="335" y="92"/>
                  </a:lnTo>
                  <a:lnTo>
                    <a:pt x="274" y="274"/>
                  </a:lnTo>
                  <a:lnTo>
                    <a:pt x="0" y="274"/>
                  </a:lnTo>
                  <a:lnTo>
                    <a:pt x="243" y="424"/>
                  </a:lnTo>
                  <a:lnTo>
                    <a:pt x="121" y="727"/>
                  </a:lnTo>
                  <a:lnTo>
                    <a:pt x="364" y="545"/>
                  </a:lnTo>
                  <a:lnTo>
                    <a:pt x="606" y="727"/>
                  </a:lnTo>
                  <a:lnTo>
                    <a:pt x="516" y="424"/>
                  </a:lnTo>
                  <a:lnTo>
                    <a:pt x="759" y="274"/>
                  </a:lnTo>
                  <a:lnTo>
                    <a:pt x="456" y="274"/>
                  </a:lnTo>
                  <a:lnTo>
                    <a:pt x="395" y="92"/>
                  </a:lnTo>
                  <a:lnTo>
                    <a:pt x="3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10197;p118"/>
            <p:cNvSpPr/>
            <p:nvPr/>
          </p:nvSpPr>
          <p:spPr>
            <a:xfrm>
              <a:off x="262350" y="2806700"/>
              <a:ext cx="18975" cy="18200"/>
            </a:xfrm>
            <a:custGeom>
              <a:avLst/>
              <a:gdLst/>
              <a:ahLst/>
              <a:cxnLst/>
              <a:rect l="l" t="t" r="r" b="b"/>
              <a:pathLst>
                <a:path w="759" h="728" extrusionOk="0">
                  <a:moveTo>
                    <a:pt x="364" y="1"/>
                  </a:moveTo>
                  <a:lnTo>
                    <a:pt x="274" y="304"/>
                  </a:lnTo>
                  <a:lnTo>
                    <a:pt x="0" y="304"/>
                  </a:lnTo>
                  <a:lnTo>
                    <a:pt x="243" y="454"/>
                  </a:lnTo>
                  <a:lnTo>
                    <a:pt x="121" y="728"/>
                  </a:lnTo>
                  <a:lnTo>
                    <a:pt x="364" y="546"/>
                  </a:lnTo>
                  <a:lnTo>
                    <a:pt x="606" y="728"/>
                  </a:lnTo>
                  <a:lnTo>
                    <a:pt x="516" y="454"/>
                  </a:lnTo>
                  <a:lnTo>
                    <a:pt x="759" y="304"/>
                  </a:lnTo>
                  <a:lnTo>
                    <a:pt x="456" y="304"/>
                  </a:lnTo>
                  <a:lnTo>
                    <a:pt x="3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10198;p118"/>
            <p:cNvSpPr/>
            <p:nvPr/>
          </p:nvSpPr>
          <p:spPr>
            <a:xfrm>
              <a:off x="239625" y="2824100"/>
              <a:ext cx="25" cy="800"/>
            </a:xfrm>
            <a:custGeom>
              <a:avLst/>
              <a:gdLst/>
              <a:ahLst/>
              <a:cxnLst/>
              <a:rect l="l" t="t" r="r" b="b"/>
              <a:pathLst>
                <a:path w="1" h="32" extrusionOk="0">
                  <a:moveTo>
                    <a:pt x="1" y="0"/>
                  </a:moveTo>
                  <a:lnTo>
                    <a:pt x="1" y="32"/>
                  </a:lnTo>
                  <a:lnTo>
                    <a:pt x="1" y="3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10199;p118"/>
            <p:cNvSpPr/>
            <p:nvPr/>
          </p:nvSpPr>
          <p:spPr>
            <a:xfrm>
              <a:off x="240425" y="2814275"/>
              <a:ext cx="3050" cy="1550"/>
            </a:xfrm>
            <a:custGeom>
              <a:avLst/>
              <a:gdLst/>
              <a:ahLst/>
              <a:cxnLst/>
              <a:rect l="l" t="t" r="r" b="b"/>
              <a:pathLst>
                <a:path w="122" h="62" extrusionOk="0">
                  <a:moveTo>
                    <a:pt x="29" y="1"/>
                  </a:moveTo>
                  <a:cubicBezTo>
                    <a:pt x="29" y="1"/>
                    <a:pt x="0" y="30"/>
                    <a:pt x="0" y="61"/>
                  </a:cubicBezTo>
                  <a:lnTo>
                    <a:pt x="1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5" name="Google Shape;10200;p118"/>
          <p:cNvGrpSpPr/>
          <p:nvPr/>
        </p:nvGrpSpPr>
        <p:grpSpPr>
          <a:xfrm flipH="1">
            <a:off x="8995811" y="1907707"/>
            <a:ext cx="276578" cy="280099"/>
            <a:chOff x="266900" y="3230750"/>
            <a:chExt cx="369550" cy="369575"/>
          </a:xfrm>
          <a:effectLst>
            <a:glow rad="38100">
              <a:schemeClr val="accent1">
                <a:alpha val="0"/>
              </a:schemeClr>
            </a:glow>
            <a:outerShdw dir="5400000" algn="ctr" rotWithShape="0">
              <a:schemeClr val="bg1">
                <a:alpha val="0"/>
              </a:schemeClr>
            </a:outerShdw>
            <a:reflection endPos="0" dist="50800" dir="5400000" sy="-100000" algn="bl" rotWithShape="0"/>
          </a:effectLst>
        </p:grpSpPr>
        <p:sp>
          <p:nvSpPr>
            <p:cNvPr id="516" name="Google Shape;10201;p118"/>
            <p:cNvSpPr/>
            <p:nvPr/>
          </p:nvSpPr>
          <p:spPr>
            <a:xfrm>
              <a:off x="277500" y="3230750"/>
              <a:ext cx="347625" cy="121925"/>
            </a:xfrm>
            <a:custGeom>
              <a:avLst/>
              <a:gdLst/>
              <a:ahLst/>
              <a:cxnLst/>
              <a:rect l="l" t="t" r="r" b="b"/>
              <a:pathLst>
                <a:path w="13905" h="4877" extrusionOk="0">
                  <a:moveTo>
                    <a:pt x="6967" y="1"/>
                  </a:moveTo>
                  <a:cubicBezTo>
                    <a:pt x="3756" y="1"/>
                    <a:pt x="1030" y="2029"/>
                    <a:pt x="0" y="4876"/>
                  </a:cubicBezTo>
                  <a:lnTo>
                    <a:pt x="13904" y="4876"/>
                  </a:lnTo>
                  <a:cubicBezTo>
                    <a:pt x="12874" y="2029"/>
                    <a:pt x="10148" y="1"/>
                    <a:pt x="6967" y="1"/>
                  </a:cubicBezTo>
                  <a:close/>
                </a:path>
              </a:pathLst>
            </a:custGeom>
            <a:solidFill>
              <a:srgbClr val="FF66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10202;p118"/>
            <p:cNvSpPr/>
            <p:nvPr/>
          </p:nvSpPr>
          <p:spPr>
            <a:xfrm>
              <a:off x="277500" y="3479125"/>
              <a:ext cx="347625" cy="121200"/>
            </a:xfrm>
            <a:custGeom>
              <a:avLst/>
              <a:gdLst/>
              <a:ahLst/>
              <a:cxnLst/>
              <a:rect l="l" t="t" r="r" b="b"/>
              <a:pathLst>
                <a:path w="13905" h="4848" extrusionOk="0">
                  <a:moveTo>
                    <a:pt x="0" y="1"/>
                  </a:moveTo>
                  <a:cubicBezTo>
                    <a:pt x="1030" y="2848"/>
                    <a:pt x="3756" y="4847"/>
                    <a:pt x="6967" y="4847"/>
                  </a:cubicBezTo>
                  <a:cubicBezTo>
                    <a:pt x="10148" y="4847"/>
                    <a:pt x="12874" y="2848"/>
                    <a:pt x="13904" y="1"/>
                  </a:cubicBezTo>
                  <a:close/>
                </a:path>
              </a:pathLst>
            </a:custGeom>
            <a:solidFill>
              <a:srgbClr val="52C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10203;p118"/>
            <p:cNvSpPr/>
            <p:nvPr/>
          </p:nvSpPr>
          <p:spPr>
            <a:xfrm>
              <a:off x="505450" y="3410975"/>
              <a:ext cx="6075" cy="1550"/>
            </a:xfrm>
            <a:custGeom>
              <a:avLst/>
              <a:gdLst/>
              <a:ahLst/>
              <a:cxnLst/>
              <a:rect l="l" t="t" r="r" b="b"/>
              <a:pathLst>
                <a:path w="243" h="62" extrusionOk="0">
                  <a:moveTo>
                    <a:pt x="1" y="1"/>
                  </a:moveTo>
                  <a:lnTo>
                    <a:pt x="61" y="61"/>
                  </a:lnTo>
                  <a:lnTo>
                    <a:pt x="243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10204;p118"/>
            <p:cNvSpPr/>
            <p:nvPr/>
          </p:nvSpPr>
          <p:spPr>
            <a:xfrm>
              <a:off x="266900" y="3352650"/>
              <a:ext cx="369550" cy="126500"/>
            </a:xfrm>
            <a:custGeom>
              <a:avLst/>
              <a:gdLst/>
              <a:ahLst/>
              <a:cxnLst/>
              <a:rect l="l" t="t" r="r" b="b"/>
              <a:pathLst>
                <a:path w="14782" h="5060" extrusionOk="0">
                  <a:moveTo>
                    <a:pt x="9208" y="1789"/>
                  </a:moveTo>
                  <a:lnTo>
                    <a:pt x="9543" y="2334"/>
                  </a:lnTo>
                  <a:lnTo>
                    <a:pt x="9785" y="2334"/>
                  </a:lnTo>
                  <a:lnTo>
                    <a:pt x="10270" y="2213"/>
                  </a:lnTo>
                  <a:lnTo>
                    <a:pt x="10148" y="2334"/>
                  </a:lnTo>
                  <a:lnTo>
                    <a:pt x="9814" y="2726"/>
                  </a:lnTo>
                  <a:lnTo>
                    <a:pt x="10209" y="3303"/>
                  </a:lnTo>
                  <a:lnTo>
                    <a:pt x="9543" y="3061"/>
                  </a:lnTo>
                  <a:lnTo>
                    <a:pt x="9118" y="3606"/>
                  </a:lnTo>
                  <a:lnTo>
                    <a:pt x="9148" y="2908"/>
                  </a:lnTo>
                  <a:lnTo>
                    <a:pt x="8513" y="2666"/>
                  </a:lnTo>
                  <a:lnTo>
                    <a:pt x="9179" y="2484"/>
                  </a:lnTo>
                  <a:lnTo>
                    <a:pt x="9179" y="2334"/>
                  </a:lnTo>
                  <a:lnTo>
                    <a:pt x="9208" y="1789"/>
                  </a:lnTo>
                  <a:close/>
                  <a:moveTo>
                    <a:pt x="7330" y="698"/>
                  </a:moveTo>
                  <a:cubicBezTo>
                    <a:pt x="8089" y="698"/>
                    <a:pt x="8663" y="1062"/>
                    <a:pt x="8937" y="1728"/>
                  </a:cubicBezTo>
                  <a:cubicBezTo>
                    <a:pt x="8663" y="1273"/>
                    <a:pt x="8270" y="1062"/>
                    <a:pt x="7725" y="1062"/>
                  </a:cubicBezTo>
                  <a:cubicBezTo>
                    <a:pt x="6967" y="1062"/>
                    <a:pt x="6361" y="1607"/>
                    <a:pt x="6240" y="2334"/>
                  </a:cubicBezTo>
                  <a:cubicBezTo>
                    <a:pt x="6240" y="2394"/>
                    <a:pt x="6211" y="2484"/>
                    <a:pt x="6211" y="2545"/>
                  </a:cubicBezTo>
                  <a:cubicBezTo>
                    <a:pt x="6211" y="3364"/>
                    <a:pt x="6877" y="4030"/>
                    <a:pt x="7725" y="4030"/>
                  </a:cubicBezTo>
                  <a:cubicBezTo>
                    <a:pt x="8210" y="4030"/>
                    <a:pt x="8481" y="3938"/>
                    <a:pt x="8755" y="3574"/>
                  </a:cubicBezTo>
                  <a:lnTo>
                    <a:pt x="8755" y="3574"/>
                  </a:lnTo>
                  <a:cubicBezTo>
                    <a:pt x="8452" y="4120"/>
                    <a:pt x="7997" y="4362"/>
                    <a:pt x="7330" y="4362"/>
                  </a:cubicBezTo>
                  <a:cubicBezTo>
                    <a:pt x="6300" y="4362"/>
                    <a:pt x="5484" y="3545"/>
                    <a:pt x="5484" y="2516"/>
                  </a:cubicBezTo>
                  <a:cubicBezTo>
                    <a:pt x="5484" y="2455"/>
                    <a:pt x="5484" y="2394"/>
                    <a:pt x="5513" y="2334"/>
                  </a:cubicBezTo>
                  <a:cubicBezTo>
                    <a:pt x="5605" y="1425"/>
                    <a:pt x="6392" y="698"/>
                    <a:pt x="7330" y="698"/>
                  </a:cubicBezTo>
                  <a:close/>
                  <a:moveTo>
                    <a:pt x="424" y="0"/>
                  </a:moveTo>
                  <a:cubicBezTo>
                    <a:pt x="182" y="727"/>
                    <a:pt x="32" y="1515"/>
                    <a:pt x="0" y="2334"/>
                  </a:cubicBezTo>
                  <a:lnTo>
                    <a:pt x="0" y="2516"/>
                  </a:lnTo>
                  <a:cubicBezTo>
                    <a:pt x="0" y="3424"/>
                    <a:pt x="153" y="4272"/>
                    <a:pt x="424" y="5060"/>
                  </a:cubicBezTo>
                  <a:lnTo>
                    <a:pt x="14328" y="5060"/>
                  </a:lnTo>
                  <a:cubicBezTo>
                    <a:pt x="14631" y="4272"/>
                    <a:pt x="14781" y="3424"/>
                    <a:pt x="14781" y="2516"/>
                  </a:cubicBezTo>
                  <a:lnTo>
                    <a:pt x="14781" y="2334"/>
                  </a:lnTo>
                  <a:cubicBezTo>
                    <a:pt x="14752" y="1515"/>
                    <a:pt x="14600" y="727"/>
                    <a:pt x="14328" y="0"/>
                  </a:cubicBezTo>
                  <a:close/>
                </a:path>
              </a:pathLst>
            </a:custGeom>
            <a:solidFill>
              <a:srgbClr val="2B2B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10205;p118"/>
            <p:cNvSpPr/>
            <p:nvPr/>
          </p:nvSpPr>
          <p:spPr>
            <a:xfrm>
              <a:off x="511500" y="3407950"/>
              <a:ext cx="12150" cy="3050"/>
            </a:xfrm>
            <a:custGeom>
              <a:avLst/>
              <a:gdLst/>
              <a:ahLst/>
              <a:cxnLst/>
              <a:rect l="l" t="t" r="r" b="b"/>
              <a:pathLst>
                <a:path w="486" h="122" extrusionOk="0">
                  <a:moveTo>
                    <a:pt x="486" y="1"/>
                  </a:moveTo>
                  <a:lnTo>
                    <a:pt x="1" y="122"/>
                  </a:lnTo>
                  <a:lnTo>
                    <a:pt x="364" y="122"/>
                  </a:lnTo>
                  <a:lnTo>
                    <a:pt x="48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10206;p118"/>
            <p:cNvSpPr/>
            <p:nvPr/>
          </p:nvSpPr>
          <p:spPr>
            <a:xfrm>
              <a:off x="496375" y="3397350"/>
              <a:ext cx="9100" cy="13650"/>
            </a:xfrm>
            <a:custGeom>
              <a:avLst/>
              <a:gdLst/>
              <a:ahLst/>
              <a:cxnLst/>
              <a:rect l="l" t="t" r="r" b="b"/>
              <a:pathLst>
                <a:path w="364" h="546" extrusionOk="0">
                  <a:moveTo>
                    <a:pt x="29" y="1"/>
                  </a:moveTo>
                  <a:lnTo>
                    <a:pt x="0" y="546"/>
                  </a:lnTo>
                  <a:lnTo>
                    <a:pt x="364" y="546"/>
                  </a:lnTo>
                  <a:lnTo>
                    <a:pt x="2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10207;p118"/>
            <p:cNvSpPr/>
            <p:nvPr/>
          </p:nvSpPr>
          <p:spPr>
            <a:xfrm>
              <a:off x="505450" y="3420800"/>
              <a:ext cx="16675" cy="14450"/>
            </a:xfrm>
            <a:custGeom>
              <a:avLst/>
              <a:gdLst/>
              <a:ahLst/>
              <a:cxnLst/>
              <a:rect l="l" t="t" r="r" b="b"/>
              <a:pathLst>
                <a:path w="667" h="578" extrusionOk="0">
                  <a:moveTo>
                    <a:pt x="272" y="0"/>
                  </a:moveTo>
                  <a:lnTo>
                    <a:pt x="1" y="335"/>
                  </a:lnTo>
                  <a:lnTo>
                    <a:pt x="667" y="577"/>
                  </a:lnTo>
                  <a:lnTo>
                    <a:pt x="27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10208;p118"/>
            <p:cNvSpPr/>
            <p:nvPr/>
          </p:nvSpPr>
          <p:spPr>
            <a:xfrm>
              <a:off x="496375" y="3410975"/>
              <a:ext cx="10625" cy="3800"/>
            </a:xfrm>
            <a:custGeom>
              <a:avLst/>
              <a:gdLst/>
              <a:ahLst/>
              <a:cxnLst/>
              <a:rect l="l" t="t" r="r" b="b"/>
              <a:pathLst>
                <a:path w="425" h="152" extrusionOk="0">
                  <a:moveTo>
                    <a:pt x="0" y="1"/>
                  </a:moveTo>
                  <a:lnTo>
                    <a:pt x="0" y="151"/>
                  </a:lnTo>
                  <a:lnTo>
                    <a:pt x="424" y="61"/>
                  </a:lnTo>
                  <a:lnTo>
                    <a:pt x="3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10209;p118"/>
            <p:cNvSpPr/>
            <p:nvPr/>
          </p:nvSpPr>
          <p:spPr>
            <a:xfrm>
              <a:off x="506975" y="3410975"/>
              <a:ext cx="13650" cy="9850"/>
            </a:xfrm>
            <a:custGeom>
              <a:avLst/>
              <a:gdLst/>
              <a:ahLst/>
              <a:cxnLst/>
              <a:rect l="l" t="t" r="r" b="b"/>
              <a:pathLst>
                <a:path w="546" h="394" extrusionOk="0">
                  <a:moveTo>
                    <a:pt x="182" y="1"/>
                  </a:moveTo>
                  <a:lnTo>
                    <a:pt x="0" y="61"/>
                  </a:lnTo>
                  <a:lnTo>
                    <a:pt x="211" y="393"/>
                  </a:lnTo>
                  <a:lnTo>
                    <a:pt x="54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10210;p118"/>
            <p:cNvSpPr/>
            <p:nvPr/>
          </p:nvSpPr>
          <p:spPr>
            <a:xfrm>
              <a:off x="495575" y="3412500"/>
              <a:ext cx="16675" cy="16675"/>
            </a:xfrm>
            <a:custGeom>
              <a:avLst/>
              <a:gdLst/>
              <a:ahLst/>
              <a:cxnLst/>
              <a:rect l="l" t="t" r="r" b="b"/>
              <a:pathLst>
                <a:path w="667" h="667" extrusionOk="0">
                  <a:moveTo>
                    <a:pt x="456" y="0"/>
                  </a:moveTo>
                  <a:lnTo>
                    <a:pt x="32" y="90"/>
                  </a:lnTo>
                  <a:lnTo>
                    <a:pt x="1" y="514"/>
                  </a:lnTo>
                  <a:lnTo>
                    <a:pt x="396" y="667"/>
                  </a:lnTo>
                  <a:lnTo>
                    <a:pt x="667" y="332"/>
                  </a:lnTo>
                  <a:lnTo>
                    <a:pt x="45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10211;p118"/>
            <p:cNvSpPr/>
            <p:nvPr/>
          </p:nvSpPr>
          <p:spPr>
            <a:xfrm>
              <a:off x="494850" y="3425350"/>
              <a:ext cx="10625" cy="17450"/>
            </a:xfrm>
            <a:custGeom>
              <a:avLst/>
              <a:gdLst/>
              <a:ahLst/>
              <a:cxnLst/>
              <a:rect l="l" t="t" r="r" b="b"/>
              <a:pathLst>
                <a:path w="425" h="698" extrusionOk="0">
                  <a:moveTo>
                    <a:pt x="30" y="0"/>
                  </a:moveTo>
                  <a:lnTo>
                    <a:pt x="0" y="698"/>
                  </a:lnTo>
                  <a:lnTo>
                    <a:pt x="425" y="153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10212;p118"/>
            <p:cNvSpPr/>
            <p:nvPr/>
          </p:nvSpPr>
          <p:spPr>
            <a:xfrm>
              <a:off x="479700" y="3414750"/>
              <a:ext cx="16700" cy="10625"/>
            </a:xfrm>
            <a:custGeom>
              <a:avLst/>
              <a:gdLst/>
              <a:ahLst/>
              <a:cxnLst/>
              <a:rect l="l" t="t" r="r" b="b"/>
              <a:pathLst>
                <a:path w="668" h="425" extrusionOk="0">
                  <a:moveTo>
                    <a:pt x="667" y="0"/>
                  </a:moveTo>
                  <a:lnTo>
                    <a:pt x="1" y="182"/>
                  </a:lnTo>
                  <a:lnTo>
                    <a:pt x="636" y="424"/>
                  </a:lnTo>
                  <a:lnTo>
                    <a:pt x="66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10213;p118"/>
            <p:cNvSpPr/>
            <p:nvPr/>
          </p:nvSpPr>
          <p:spPr>
            <a:xfrm>
              <a:off x="404700" y="3370100"/>
              <a:ext cx="85625" cy="40900"/>
            </a:xfrm>
            <a:custGeom>
              <a:avLst/>
              <a:gdLst/>
              <a:ahLst/>
              <a:cxnLst/>
              <a:rect l="l" t="t" r="r" b="b"/>
              <a:pathLst>
                <a:path w="3425" h="1636" extrusionOk="0">
                  <a:moveTo>
                    <a:pt x="1818" y="0"/>
                  </a:moveTo>
                  <a:cubicBezTo>
                    <a:pt x="880" y="0"/>
                    <a:pt x="93" y="727"/>
                    <a:pt x="1" y="1636"/>
                  </a:cubicBezTo>
                  <a:lnTo>
                    <a:pt x="728" y="1636"/>
                  </a:lnTo>
                  <a:cubicBezTo>
                    <a:pt x="849" y="909"/>
                    <a:pt x="1455" y="364"/>
                    <a:pt x="2213" y="364"/>
                  </a:cubicBezTo>
                  <a:cubicBezTo>
                    <a:pt x="2758" y="364"/>
                    <a:pt x="3151" y="575"/>
                    <a:pt x="3425" y="1030"/>
                  </a:cubicBezTo>
                  <a:cubicBezTo>
                    <a:pt x="3151" y="364"/>
                    <a:pt x="2577" y="0"/>
                    <a:pt x="18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10214;p118"/>
            <p:cNvSpPr/>
            <p:nvPr/>
          </p:nvSpPr>
          <p:spPr>
            <a:xfrm>
              <a:off x="403975" y="3410975"/>
              <a:ext cx="81825" cy="50750"/>
            </a:xfrm>
            <a:custGeom>
              <a:avLst/>
              <a:gdLst/>
              <a:ahLst/>
              <a:cxnLst/>
              <a:rect l="l" t="t" r="r" b="b"/>
              <a:pathLst>
                <a:path w="3273" h="2030" extrusionOk="0">
                  <a:moveTo>
                    <a:pt x="30" y="1"/>
                  </a:moveTo>
                  <a:cubicBezTo>
                    <a:pt x="1" y="61"/>
                    <a:pt x="1" y="122"/>
                    <a:pt x="1" y="183"/>
                  </a:cubicBezTo>
                  <a:cubicBezTo>
                    <a:pt x="1" y="1212"/>
                    <a:pt x="817" y="2029"/>
                    <a:pt x="1847" y="2029"/>
                  </a:cubicBezTo>
                  <a:cubicBezTo>
                    <a:pt x="2514" y="2029"/>
                    <a:pt x="2969" y="1787"/>
                    <a:pt x="3272" y="1241"/>
                  </a:cubicBezTo>
                  <a:lnTo>
                    <a:pt x="3272" y="1241"/>
                  </a:lnTo>
                  <a:cubicBezTo>
                    <a:pt x="2998" y="1605"/>
                    <a:pt x="2727" y="1697"/>
                    <a:pt x="2242" y="1697"/>
                  </a:cubicBezTo>
                  <a:cubicBezTo>
                    <a:pt x="1394" y="1697"/>
                    <a:pt x="728" y="1031"/>
                    <a:pt x="728" y="212"/>
                  </a:cubicBezTo>
                  <a:cubicBezTo>
                    <a:pt x="728" y="151"/>
                    <a:pt x="757" y="61"/>
                    <a:pt x="75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5" name="Google Shape;10260;p118"/>
          <p:cNvGrpSpPr/>
          <p:nvPr/>
        </p:nvGrpSpPr>
        <p:grpSpPr>
          <a:xfrm flipH="1">
            <a:off x="9531669" y="4013294"/>
            <a:ext cx="276578" cy="280099"/>
            <a:chOff x="2419775" y="3230750"/>
            <a:chExt cx="369550" cy="369575"/>
          </a:xfrm>
          <a:effectLst>
            <a:glow rad="38100">
              <a:schemeClr val="accent1">
                <a:alpha val="0"/>
              </a:schemeClr>
            </a:glow>
            <a:outerShdw dir="5400000" algn="ctr" rotWithShape="0">
              <a:schemeClr val="bg1">
                <a:alpha val="0"/>
              </a:schemeClr>
            </a:outerShdw>
            <a:reflection endPos="0" dist="50800" dir="5400000" sy="-100000" algn="bl" rotWithShape="0"/>
          </a:effectLst>
        </p:grpSpPr>
        <p:sp>
          <p:nvSpPr>
            <p:cNvPr id="576" name="Google Shape;10261;p118"/>
            <p:cNvSpPr/>
            <p:nvPr/>
          </p:nvSpPr>
          <p:spPr>
            <a:xfrm>
              <a:off x="2430375" y="3477625"/>
              <a:ext cx="348350" cy="122700"/>
            </a:xfrm>
            <a:custGeom>
              <a:avLst/>
              <a:gdLst/>
              <a:ahLst/>
              <a:cxnLst/>
              <a:rect l="l" t="t" r="r" b="b"/>
              <a:pathLst>
                <a:path w="13934" h="4908" extrusionOk="0">
                  <a:moveTo>
                    <a:pt x="0" y="0"/>
                  </a:moveTo>
                  <a:cubicBezTo>
                    <a:pt x="999" y="2877"/>
                    <a:pt x="3725" y="4907"/>
                    <a:pt x="6967" y="4907"/>
                  </a:cubicBezTo>
                  <a:cubicBezTo>
                    <a:pt x="10178" y="4907"/>
                    <a:pt x="12904" y="2877"/>
                    <a:pt x="13934" y="0"/>
                  </a:cubicBezTo>
                  <a:close/>
                </a:path>
              </a:pathLst>
            </a:custGeom>
            <a:solidFill>
              <a:srgbClr val="A3E2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10262;p118"/>
            <p:cNvSpPr/>
            <p:nvPr/>
          </p:nvSpPr>
          <p:spPr>
            <a:xfrm>
              <a:off x="2431100" y="3230750"/>
              <a:ext cx="346125" cy="120400"/>
            </a:xfrm>
            <a:custGeom>
              <a:avLst/>
              <a:gdLst/>
              <a:ahLst/>
              <a:cxnLst/>
              <a:rect l="l" t="t" r="r" b="b"/>
              <a:pathLst>
                <a:path w="13845" h="4816" extrusionOk="0">
                  <a:moveTo>
                    <a:pt x="6938" y="1"/>
                  </a:moveTo>
                  <a:cubicBezTo>
                    <a:pt x="3756" y="1"/>
                    <a:pt x="1062" y="2000"/>
                    <a:pt x="1" y="4816"/>
                  </a:cubicBezTo>
                  <a:lnTo>
                    <a:pt x="13844" y="4816"/>
                  </a:lnTo>
                  <a:cubicBezTo>
                    <a:pt x="12814" y="2000"/>
                    <a:pt x="10088" y="1"/>
                    <a:pt x="6938" y="1"/>
                  </a:cubicBezTo>
                  <a:close/>
                </a:path>
              </a:pathLst>
            </a:custGeom>
            <a:solidFill>
              <a:srgbClr val="A3E2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10263;p118"/>
            <p:cNvSpPr/>
            <p:nvPr/>
          </p:nvSpPr>
          <p:spPr>
            <a:xfrm>
              <a:off x="2604550" y="3464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FB2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10264;p118"/>
            <p:cNvSpPr/>
            <p:nvPr/>
          </p:nvSpPr>
          <p:spPr>
            <a:xfrm>
              <a:off x="2604550" y="3361000"/>
              <a:ext cx="25" cy="750"/>
            </a:xfrm>
            <a:custGeom>
              <a:avLst/>
              <a:gdLst/>
              <a:ahLst/>
              <a:cxnLst/>
              <a:rect l="l" t="t" r="r" b="b"/>
              <a:pathLst>
                <a:path w="1" h="30" extrusionOk="0">
                  <a:moveTo>
                    <a:pt x="0" y="1"/>
                  </a:moveTo>
                  <a:lnTo>
                    <a:pt x="0" y="1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513B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10265;p118"/>
            <p:cNvSpPr/>
            <p:nvPr/>
          </p:nvSpPr>
          <p:spPr>
            <a:xfrm>
              <a:off x="2603750" y="3470775"/>
              <a:ext cx="825" cy="1550"/>
            </a:xfrm>
            <a:custGeom>
              <a:avLst/>
              <a:gdLst/>
              <a:ahLst/>
              <a:cxnLst/>
              <a:rect l="l" t="t" r="r" b="b"/>
              <a:pathLst>
                <a:path w="33" h="62" extrusionOk="0">
                  <a:moveTo>
                    <a:pt x="32" y="0"/>
                  </a:moveTo>
                  <a:lnTo>
                    <a:pt x="1" y="61"/>
                  </a:lnTo>
                  <a:lnTo>
                    <a:pt x="32" y="61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513B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10266;p118"/>
            <p:cNvSpPr/>
            <p:nvPr/>
          </p:nvSpPr>
          <p:spPr>
            <a:xfrm>
              <a:off x="2604550" y="3472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13B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10267;p118"/>
            <p:cNvSpPr/>
            <p:nvPr/>
          </p:nvSpPr>
          <p:spPr>
            <a:xfrm>
              <a:off x="2603750" y="3470775"/>
              <a:ext cx="825" cy="1550"/>
            </a:xfrm>
            <a:custGeom>
              <a:avLst/>
              <a:gdLst/>
              <a:ahLst/>
              <a:cxnLst/>
              <a:rect l="l" t="t" r="r" b="b"/>
              <a:pathLst>
                <a:path w="33" h="62" extrusionOk="0">
                  <a:moveTo>
                    <a:pt x="32" y="61"/>
                  </a:moveTo>
                  <a:lnTo>
                    <a:pt x="32" y="61"/>
                  </a:lnTo>
                  <a:lnTo>
                    <a:pt x="32" y="6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513B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10268;p118"/>
            <p:cNvSpPr/>
            <p:nvPr/>
          </p:nvSpPr>
          <p:spPr>
            <a:xfrm>
              <a:off x="2604550" y="3470775"/>
              <a:ext cx="25" cy="1550"/>
            </a:xfrm>
            <a:custGeom>
              <a:avLst/>
              <a:gdLst/>
              <a:ahLst/>
              <a:cxnLst/>
              <a:rect l="l" t="t" r="r" b="b"/>
              <a:pathLst>
                <a:path w="1" h="62" extrusionOk="0">
                  <a:moveTo>
                    <a:pt x="0" y="0"/>
                  </a:moveTo>
                  <a:lnTo>
                    <a:pt x="0" y="61"/>
                  </a:lnTo>
                  <a:lnTo>
                    <a:pt x="0" y="61"/>
                  </a:lnTo>
                  <a:lnTo>
                    <a:pt x="0" y="61"/>
                  </a:lnTo>
                  <a:close/>
                </a:path>
              </a:pathLst>
            </a:custGeom>
            <a:solidFill>
              <a:srgbClr val="513B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10269;p118"/>
            <p:cNvSpPr/>
            <p:nvPr/>
          </p:nvSpPr>
          <p:spPr>
            <a:xfrm>
              <a:off x="2604550" y="3357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513B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10270;p118"/>
            <p:cNvSpPr/>
            <p:nvPr/>
          </p:nvSpPr>
          <p:spPr>
            <a:xfrm>
              <a:off x="2604550" y="3471550"/>
              <a:ext cx="25" cy="2275"/>
            </a:xfrm>
            <a:custGeom>
              <a:avLst/>
              <a:gdLst/>
              <a:ahLst/>
              <a:cxnLst/>
              <a:rect l="l" t="t" r="r" b="b"/>
              <a:pathLst>
                <a:path w="1" h="91" extrusionOk="0">
                  <a:moveTo>
                    <a:pt x="0" y="9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513B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10271;p118"/>
            <p:cNvSpPr/>
            <p:nvPr/>
          </p:nvSpPr>
          <p:spPr>
            <a:xfrm>
              <a:off x="2603750" y="3467025"/>
              <a:ext cx="825" cy="1525"/>
            </a:xfrm>
            <a:custGeom>
              <a:avLst/>
              <a:gdLst/>
              <a:ahLst/>
              <a:cxnLst/>
              <a:rect l="l" t="t" r="r" b="b"/>
              <a:pathLst>
                <a:path w="33" h="61" extrusionOk="0">
                  <a:moveTo>
                    <a:pt x="32" y="61"/>
                  </a:moveTo>
                  <a:lnTo>
                    <a:pt x="32" y="6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513B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10272;p118"/>
            <p:cNvSpPr/>
            <p:nvPr/>
          </p:nvSpPr>
          <p:spPr>
            <a:xfrm>
              <a:off x="2603750" y="3467025"/>
              <a:ext cx="825" cy="1525"/>
            </a:xfrm>
            <a:custGeom>
              <a:avLst/>
              <a:gdLst/>
              <a:ahLst/>
              <a:cxnLst/>
              <a:rect l="l" t="t" r="r" b="b"/>
              <a:pathLst>
                <a:path w="33" h="61" extrusionOk="0">
                  <a:moveTo>
                    <a:pt x="32" y="61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513B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10273;p118"/>
            <p:cNvSpPr/>
            <p:nvPr/>
          </p:nvSpPr>
          <p:spPr>
            <a:xfrm>
              <a:off x="2603750" y="3358700"/>
              <a:ext cx="825" cy="1550"/>
            </a:xfrm>
            <a:custGeom>
              <a:avLst/>
              <a:gdLst/>
              <a:ahLst/>
              <a:cxnLst/>
              <a:rect l="l" t="t" r="r" b="b"/>
              <a:pathLst>
                <a:path w="33" h="62" extrusionOk="0">
                  <a:moveTo>
                    <a:pt x="1" y="1"/>
                  </a:moveTo>
                  <a:lnTo>
                    <a:pt x="32" y="61"/>
                  </a:lnTo>
                  <a:lnTo>
                    <a:pt x="32" y="1"/>
                  </a:lnTo>
                  <a:close/>
                </a:path>
              </a:pathLst>
            </a:custGeom>
            <a:solidFill>
              <a:srgbClr val="513B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10274;p118"/>
            <p:cNvSpPr/>
            <p:nvPr/>
          </p:nvSpPr>
          <p:spPr>
            <a:xfrm>
              <a:off x="2604550" y="3357200"/>
              <a:ext cx="25" cy="2325"/>
            </a:xfrm>
            <a:custGeom>
              <a:avLst/>
              <a:gdLst/>
              <a:ahLst/>
              <a:cxnLst/>
              <a:rect l="l" t="t" r="r" b="b"/>
              <a:pathLst>
                <a:path w="1" h="93" extrusionOk="0">
                  <a:moveTo>
                    <a:pt x="0" y="0"/>
                  </a:moveTo>
                  <a:lnTo>
                    <a:pt x="0" y="0"/>
                  </a:lnTo>
                  <a:lnTo>
                    <a:pt x="0" y="92"/>
                  </a:lnTo>
                  <a:close/>
                </a:path>
              </a:pathLst>
            </a:custGeom>
            <a:solidFill>
              <a:srgbClr val="513B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10275;p118"/>
            <p:cNvSpPr/>
            <p:nvPr/>
          </p:nvSpPr>
          <p:spPr>
            <a:xfrm>
              <a:off x="2604550" y="3357200"/>
              <a:ext cx="25" cy="2325"/>
            </a:xfrm>
            <a:custGeom>
              <a:avLst/>
              <a:gdLst/>
              <a:ahLst/>
              <a:cxnLst/>
              <a:rect l="l" t="t" r="r" b="b"/>
              <a:pathLst>
                <a:path w="1" h="93" extrusionOk="0">
                  <a:moveTo>
                    <a:pt x="0" y="0"/>
                  </a:moveTo>
                  <a:lnTo>
                    <a:pt x="0" y="92"/>
                  </a:lnTo>
                  <a:close/>
                </a:path>
              </a:pathLst>
            </a:custGeom>
            <a:solidFill>
              <a:srgbClr val="513B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10276;p118"/>
            <p:cNvSpPr/>
            <p:nvPr/>
          </p:nvSpPr>
          <p:spPr>
            <a:xfrm>
              <a:off x="2603750" y="3357975"/>
              <a:ext cx="825" cy="2275"/>
            </a:xfrm>
            <a:custGeom>
              <a:avLst/>
              <a:gdLst/>
              <a:ahLst/>
              <a:cxnLst/>
              <a:rect l="l" t="t" r="r" b="b"/>
              <a:pathLst>
                <a:path w="33" h="91" extrusionOk="0">
                  <a:moveTo>
                    <a:pt x="32" y="1"/>
                  </a:moveTo>
                  <a:lnTo>
                    <a:pt x="1" y="90"/>
                  </a:lnTo>
                  <a:close/>
                </a:path>
              </a:pathLst>
            </a:custGeom>
            <a:solidFill>
              <a:srgbClr val="513B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10277;p118"/>
            <p:cNvSpPr/>
            <p:nvPr/>
          </p:nvSpPr>
          <p:spPr>
            <a:xfrm>
              <a:off x="2603750" y="3361000"/>
              <a:ext cx="825" cy="2275"/>
            </a:xfrm>
            <a:custGeom>
              <a:avLst/>
              <a:gdLst/>
              <a:ahLst/>
              <a:cxnLst/>
              <a:rect l="l" t="t" r="r" b="b"/>
              <a:pathLst>
                <a:path w="33" h="91" extrusionOk="0">
                  <a:moveTo>
                    <a:pt x="32" y="1"/>
                  </a:moveTo>
                  <a:lnTo>
                    <a:pt x="1" y="90"/>
                  </a:lnTo>
                  <a:close/>
                </a:path>
              </a:pathLst>
            </a:custGeom>
            <a:solidFill>
              <a:srgbClr val="513B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10278;p118"/>
            <p:cNvSpPr/>
            <p:nvPr/>
          </p:nvSpPr>
          <p:spPr>
            <a:xfrm>
              <a:off x="2604550" y="3470775"/>
              <a:ext cx="25" cy="1550"/>
            </a:xfrm>
            <a:custGeom>
              <a:avLst/>
              <a:gdLst/>
              <a:ahLst/>
              <a:cxnLst/>
              <a:rect l="l" t="t" r="r" b="b"/>
              <a:pathLst>
                <a:path w="1" h="62" extrusionOk="0">
                  <a:moveTo>
                    <a:pt x="0" y="61"/>
                  </a:moveTo>
                  <a:lnTo>
                    <a:pt x="0" y="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13B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10279;p118"/>
            <p:cNvSpPr/>
            <p:nvPr/>
          </p:nvSpPr>
          <p:spPr>
            <a:xfrm>
              <a:off x="2604550" y="3471550"/>
              <a:ext cx="25" cy="2275"/>
            </a:xfrm>
            <a:custGeom>
              <a:avLst/>
              <a:gdLst/>
              <a:ahLst/>
              <a:cxnLst/>
              <a:rect l="l" t="t" r="r" b="b"/>
              <a:pathLst>
                <a:path w="1" h="91" extrusionOk="0">
                  <a:moveTo>
                    <a:pt x="0" y="91"/>
                  </a:moveTo>
                  <a:lnTo>
                    <a:pt x="0" y="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13B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10280;p118"/>
            <p:cNvSpPr/>
            <p:nvPr/>
          </p:nvSpPr>
          <p:spPr>
            <a:xfrm>
              <a:off x="2603750" y="3468525"/>
              <a:ext cx="825" cy="750"/>
            </a:xfrm>
            <a:custGeom>
              <a:avLst/>
              <a:gdLst/>
              <a:ahLst/>
              <a:cxnLst/>
              <a:rect l="l" t="t" r="r" b="b"/>
              <a:pathLst>
                <a:path w="33" h="30" extrusionOk="0">
                  <a:moveTo>
                    <a:pt x="32" y="1"/>
                  </a:moveTo>
                  <a:lnTo>
                    <a:pt x="1" y="30"/>
                  </a:lnTo>
                  <a:lnTo>
                    <a:pt x="32" y="30"/>
                  </a:lnTo>
                  <a:lnTo>
                    <a:pt x="32" y="1"/>
                  </a:lnTo>
                  <a:close/>
                </a:path>
              </a:pathLst>
            </a:custGeom>
            <a:solidFill>
              <a:srgbClr val="513B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10281;p118"/>
            <p:cNvSpPr/>
            <p:nvPr/>
          </p:nvSpPr>
          <p:spPr>
            <a:xfrm>
              <a:off x="2603750" y="3463200"/>
              <a:ext cx="825" cy="1550"/>
            </a:xfrm>
            <a:custGeom>
              <a:avLst/>
              <a:gdLst/>
              <a:ahLst/>
              <a:cxnLst/>
              <a:rect l="l" t="t" r="r" b="b"/>
              <a:pathLst>
                <a:path w="33" h="62" extrusionOk="0">
                  <a:moveTo>
                    <a:pt x="32" y="1"/>
                  </a:moveTo>
                  <a:lnTo>
                    <a:pt x="1" y="32"/>
                  </a:lnTo>
                  <a:lnTo>
                    <a:pt x="1" y="61"/>
                  </a:lnTo>
                  <a:lnTo>
                    <a:pt x="32" y="1"/>
                  </a:lnTo>
                  <a:close/>
                </a:path>
              </a:pathLst>
            </a:custGeom>
            <a:solidFill>
              <a:srgbClr val="513B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10282;p118"/>
            <p:cNvSpPr/>
            <p:nvPr/>
          </p:nvSpPr>
          <p:spPr>
            <a:xfrm>
              <a:off x="2603750" y="3467750"/>
              <a:ext cx="825" cy="1525"/>
            </a:xfrm>
            <a:custGeom>
              <a:avLst/>
              <a:gdLst/>
              <a:ahLst/>
              <a:cxnLst/>
              <a:rect l="l" t="t" r="r" b="b"/>
              <a:pathLst>
                <a:path w="33" h="61" extrusionOk="0">
                  <a:moveTo>
                    <a:pt x="32" y="0"/>
                  </a:moveTo>
                  <a:lnTo>
                    <a:pt x="1" y="61"/>
                  </a:lnTo>
                  <a:lnTo>
                    <a:pt x="32" y="61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513B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10283;p118"/>
            <p:cNvSpPr/>
            <p:nvPr/>
          </p:nvSpPr>
          <p:spPr>
            <a:xfrm>
              <a:off x="2604550" y="3472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513B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10284;p118"/>
            <p:cNvSpPr/>
            <p:nvPr/>
          </p:nvSpPr>
          <p:spPr>
            <a:xfrm>
              <a:off x="2604550" y="3472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513B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10285;p118"/>
            <p:cNvSpPr/>
            <p:nvPr/>
          </p:nvSpPr>
          <p:spPr>
            <a:xfrm>
              <a:off x="2604550" y="3472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513B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10286;p118"/>
            <p:cNvSpPr/>
            <p:nvPr/>
          </p:nvSpPr>
          <p:spPr>
            <a:xfrm>
              <a:off x="2603750" y="3361725"/>
              <a:ext cx="825" cy="1550"/>
            </a:xfrm>
            <a:custGeom>
              <a:avLst/>
              <a:gdLst/>
              <a:ahLst/>
              <a:cxnLst/>
              <a:rect l="l" t="t" r="r" b="b"/>
              <a:pathLst>
                <a:path w="33" h="62" extrusionOk="0">
                  <a:moveTo>
                    <a:pt x="1" y="1"/>
                  </a:moveTo>
                  <a:lnTo>
                    <a:pt x="32" y="61"/>
                  </a:lnTo>
                  <a:close/>
                </a:path>
              </a:pathLst>
            </a:custGeom>
            <a:solidFill>
              <a:srgbClr val="513B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10287;p118"/>
            <p:cNvSpPr/>
            <p:nvPr/>
          </p:nvSpPr>
          <p:spPr>
            <a:xfrm>
              <a:off x="2603750" y="3361725"/>
              <a:ext cx="825" cy="1550"/>
            </a:xfrm>
            <a:custGeom>
              <a:avLst/>
              <a:gdLst/>
              <a:ahLst/>
              <a:cxnLst/>
              <a:rect l="l" t="t" r="r" b="b"/>
              <a:pathLst>
                <a:path w="33" h="62" extrusionOk="0">
                  <a:moveTo>
                    <a:pt x="1" y="1"/>
                  </a:moveTo>
                  <a:lnTo>
                    <a:pt x="1" y="1"/>
                  </a:lnTo>
                  <a:lnTo>
                    <a:pt x="32" y="61"/>
                  </a:lnTo>
                  <a:close/>
                </a:path>
              </a:pathLst>
            </a:custGeom>
            <a:solidFill>
              <a:srgbClr val="513B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10288;p118"/>
            <p:cNvSpPr/>
            <p:nvPr/>
          </p:nvSpPr>
          <p:spPr>
            <a:xfrm>
              <a:off x="2603750" y="3361000"/>
              <a:ext cx="825" cy="2275"/>
            </a:xfrm>
            <a:custGeom>
              <a:avLst/>
              <a:gdLst/>
              <a:ahLst/>
              <a:cxnLst/>
              <a:rect l="l" t="t" r="r" b="b"/>
              <a:pathLst>
                <a:path w="33" h="91" extrusionOk="0">
                  <a:moveTo>
                    <a:pt x="32" y="1"/>
                  </a:moveTo>
                  <a:lnTo>
                    <a:pt x="1" y="90"/>
                  </a:lnTo>
                  <a:lnTo>
                    <a:pt x="32" y="30"/>
                  </a:lnTo>
                  <a:lnTo>
                    <a:pt x="32" y="1"/>
                  </a:lnTo>
                  <a:close/>
                </a:path>
              </a:pathLst>
            </a:custGeom>
            <a:solidFill>
              <a:srgbClr val="513B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10289;p118"/>
            <p:cNvSpPr/>
            <p:nvPr/>
          </p:nvSpPr>
          <p:spPr>
            <a:xfrm>
              <a:off x="2603750" y="3357975"/>
              <a:ext cx="825" cy="2275"/>
            </a:xfrm>
            <a:custGeom>
              <a:avLst/>
              <a:gdLst/>
              <a:ahLst/>
              <a:cxnLst/>
              <a:rect l="l" t="t" r="r" b="b"/>
              <a:pathLst>
                <a:path w="33" h="91" extrusionOk="0">
                  <a:moveTo>
                    <a:pt x="1" y="90"/>
                  </a:moveTo>
                  <a:lnTo>
                    <a:pt x="32" y="1"/>
                  </a:lnTo>
                  <a:lnTo>
                    <a:pt x="32" y="1"/>
                  </a:lnTo>
                  <a:lnTo>
                    <a:pt x="32" y="1"/>
                  </a:lnTo>
                  <a:close/>
                </a:path>
              </a:pathLst>
            </a:custGeom>
            <a:solidFill>
              <a:srgbClr val="513B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10290;p118"/>
            <p:cNvSpPr/>
            <p:nvPr/>
          </p:nvSpPr>
          <p:spPr>
            <a:xfrm>
              <a:off x="2603750" y="3358700"/>
              <a:ext cx="825" cy="1550"/>
            </a:xfrm>
            <a:custGeom>
              <a:avLst/>
              <a:gdLst/>
              <a:ahLst/>
              <a:cxnLst/>
              <a:rect l="l" t="t" r="r" b="b"/>
              <a:pathLst>
                <a:path w="33" h="62" extrusionOk="0">
                  <a:moveTo>
                    <a:pt x="1" y="1"/>
                  </a:moveTo>
                  <a:lnTo>
                    <a:pt x="32" y="61"/>
                  </a:lnTo>
                  <a:lnTo>
                    <a:pt x="32" y="1"/>
                  </a:lnTo>
                  <a:close/>
                </a:path>
              </a:pathLst>
            </a:custGeom>
            <a:solidFill>
              <a:srgbClr val="513B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10291;p118"/>
            <p:cNvSpPr/>
            <p:nvPr/>
          </p:nvSpPr>
          <p:spPr>
            <a:xfrm>
              <a:off x="2604550" y="33587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513B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10292;p118"/>
            <p:cNvSpPr/>
            <p:nvPr/>
          </p:nvSpPr>
          <p:spPr>
            <a:xfrm>
              <a:off x="2604550" y="3473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513B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10293;p118"/>
            <p:cNvSpPr/>
            <p:nvPr/>
          </p:nvSpPr>
          <p:spPr>
            <a:xfrm>
              <a:off x="2604550" y="3357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513B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10294;p118"/>
            <p:cNvSpPr/>
            <p:nvPr/>
          </p:nvSpPr>
          <p:spPr>
            <a:xfrm>
              <a:off x="2604550" y="3361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513B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10295;p118"/>
            <p:cNvSpPr/>
            <p:nvPr/>
          </p:nvSpPr>
          <p:spPr>
            <a:xfrm>
              <a:off x="2604550" y="3361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513B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10296;p118"/>
            <p:cNvSpPr/>
            <p:nvPr/>
          </p:nvSpPr>
          <p:spPr>
            <a:xfrm>
              <a:off x="2604550" y="3357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513B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10297;p118"/>
            <p:cNvSpPr/>
            <p:nvPr/>
          </p:nvSpPr>
          <p:spPr>
            <a:xfrm>
              <a:off x="2604550" y="33587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513B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10298;p118"/>
            <p:cNvSpPr/>
            <p:nvPr/>
          </p:nvSpPr>
          <p:spPr>
            <a:xfrm>
              <a:off x="2604550" y="3472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513B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10299;p118"/>
            <p:cNvSpPr/>
            <p:nvPr/>
          </p:nvSpPr>
          <p:spPr>
            <a:xfrm>
              <a:off x="2604550" y="3472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513B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10300;p118"/>
            <p:cNvSpPr/>
            <p:nvPr/>
          </p:nvSpPr>
          <p:spPr>
            <a:xfrm>
              <a:off x="2604550" y="3468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513B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10301;p118"/>
            <p:cNvSpPr/>
            <p:nvPr/>
          </p:nvSpPr>
          <p:spPr>
            <a:xfrm>
              <a:off x="2604550" y="3469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513B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10302;p118"/>
            <p:cNvSpPr/>
            <p:nvPr/>
          </p:nvSpPr>
          <p:spPr>
            <a:xfrm>
              <a:off x="2603750" y="3467750"/>
              <a:ext cx="825" cy="1525"/>
            </a:xfrm>
            <a:custGeom>
              <a:avLst/>
              <a:gdLst/>
              <a:ahLst/>
              <a:cxnLst/>
              <a:rect l="l" t="t" r="r" b="b"/>
              <a:pathLst>
                <a:path w="33" h="61" extrusionOk="0">
                  <a:moveTo>
                    <a:pt x="32" y="0"/>
                  </a:moveTo>
                  <a:lnTo>
                    <a:pt x="1" y="61"/>
                  </a:lnTo>
                  <a:lnTo>
                    <a:pt x="1" y="61"/>
                  </a:lnTo>
                  <a:lnTo>
                    <a:pt x="32" y="32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513B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10303;p118"/>
            <p:cNvSpPr/>
            <p:nvPr/>
          </p:nvSpPr>
          <p:spPr>
            <a:xfrm>
              <a:off x="2603750" y="3357975"/>
              <a:ext cx="825" cy="3775"/>
            </a:xfrm>
            <a:custGeom>
              <a:avLst/>
              <a:gdLst/>
              <a:ahLst/>
              <a:cxnLst/>
              <a:rect l="l" t="t" r="r" b="b"/>
              <a:pathLst>
                <a:path w="33" h="151" extrusionOk="0">
                  <a:moveTo>
                    <a:pt x="32" y="90"/>
                  </a:moveTo>
                  <a:lnTo>
                    <a:pt x="32" y="1"/>
                  </a:lnTo>
                  <a:lnTo>
                    <a:pt x="32" y="1"/>
                  </a:lnTo>
                  <a:lnTo>
                    <a:pt x="32" y="90"/>
                  </a:lnTo>
                  <a:lnTo>
                    <a:pt x="1" y="151"/>
                  </a:lnTo>
                  <a:close/>
                </a:path>
              </a:pathLst>
            </a:custGeom>
            <a:solidFill>
              <a:srgbClr val="513B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10304;p118"/>
            <p:cNvSpPr/>
            <p:nvPr/>
          </p:nvSpPr>
          <p:spPr>
            <a:xfrm>
              <a:off x="2603750" y="3358700"/>
              <a:ext cx="825" cy="3850"/>
            </a:xfrm>
            <a:custGeom>
              <a:avLst/>
              <a:gdLst/>
              <a:ahLst/>
              <a:cxnLst/>
              <a:rect l="l" t="t" r="r" b="b"/>
              <a:pathLst>
                <a:path w="33" h="154" extrusionOk="0">
                  <a:moveTo>
                    <a:pt x="32" y="6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32" y="61"/>
                  </a:lnTo>
                  <a:lnTo>
                    <a:pt x="32" y="153"/>
                  </a:lnTo>
                  <a:close/>
                </a:path>
              </a:pathLst>
            </a:custGeom>
            <a:solidFill>
              <a:srgbClr val="513B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10305;p118"/>
            <p:cNvSpPr/>
            <p:nvPr/>
          </p:nvSpPr>
          <p:spPr>
            <a:xfrm>
              <a:off x="2604550" y="3357200"/>
              <a:ext cx="25" cy="3825"/>
            </a:xfrm>
            <a:custGeom>
              <a:avLst/>
              <a:gdLst/>
              <a:ahLst/>
              <a:cxnLst/>
              <a:rect l="l" t="t" r="r" b="b"/>
              <a:pathLst>
                <a:path w="1" h="153" extrusionOk="0">
                  <a:moveTo>
                    <a:pt x="0" y="92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92"/>
                  </a:lnTo>
                  <a:lnTo>
                    <a:pt x="0" y="153"/>
                  </a:lnTo>
                  <a:close/>
                </a:path>
              </a:pathLst>
            </a:custGeom>
            <a:solidFill>
              <a:srgbClr val="513B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10306;p118"/>
            <p:cNvSpPr/>
            <p:nvPr/>
          </p:nvSpPr>
          <p:spPr>
            <a:xfrm>
              <a:off x="2604550" y="3464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13B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10307;p118"/>
            <p:cNvSpPr/>
            <p:nvPr/>
          </p:nvSpPr>
          <p:spPr>
            <a:xfrm>
              <a:off x="2604550" y="3469250"/>
              <a:ext cx="25" cy="4575"/>
            </a:xfrm>
            <a:custGeom>
              <a:avLst/>
              <a:gdLst/>
              <a:ahLst/>
              <a:cxnLst/>
              <a:rect l="l" t="t" r="r" b="b"/>
              <a:pathLst>
                <a:path w="1" h="183" extrusionOk="0">
                  <a:moveTo>
                    <a:pt x="0" y="93"/>
                  </a:moveTo>
                  <a:lnTo>
                    <a:pt x="0" y="183"/>
                  </a:lnTo>
                  <a:lnTo>
                    <a:pt x="0" y="183"/>
                  </a:lnTo>
                  <a:lnTo>
                    <a:pt x="0" y="9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13B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10308;p118"/>
            <p:cNvSpPr/>
            <p:nvPr/>
          </p:nvSpPr>
          <p:spPr>
            <a:xfrm>
              <a:off x="2603750" y="3469250"/>
              <a:ext cx="825" cy="3075"/>
            </a:xfrm>
            <a:custGeom>
              <a:avLst/>
              <a:gdLst/>
              <a:ahLst/>
              <a:cxnLst/>
              <a:rect l="l" t="t" r="r" b="b"/>
              <a:pathLst>
                <a:path w="33" h="123" extrusionOk="0">
                  <a:moveTo>
                    <a:pt x="32" y="61"/>
                  </a:moveTo>
                  <a:lnTo>
                    <a:pt x="1" y="122"/>
                  </a:lnTo>
                  <a:lnTo>
                    <a:pt x="1" y="122"/>
                  </a:lnTo>
                  <a:lnTo>
                    <a:pt x="32" y="61"/>
                  </a:lnTo>
                  <a:lnTo>
                    <a:pt x="32" y="1"/>
                  </a:lnTo>
                  <a:close/>
                </a:path>
              </a:pathLst>
            </a:custGeom>
            <a:solidFill>
              <a:srgbClr val="513B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10309;p118"/>
            <p:cNvSpPr/>
            <p:nvPr/>
          </p:nvSpPr>
          <p:spPr>
            <a:xfrm>
              <a:off x="2603750" y="3465500"/>
              <a:ext cx="825" cy="3050"/>
            </a:xfrm>
            <a:custGeom>
              <a:avLst/>
              <a:gdLst/>
              <a:ahLst/>
              <a:cxnLst/>
              <a:rect l="l" t="t" r="r" b="b"/>
              <a:pathLst>
                <a:path w="33" h="122" extrusionOk="0">
                  <a:moveTo>
                    <a:pt x="32" y="61"/>
                  </a:moveTo>
                  <a:lnTo>
                    <a:pt x="32" y="122"/>
                  </a:lnTo>
                  <a:lnTo>
                    <a:pt x="32" y="122"/>
                  </a:lnTo>
                  <a:lnTo>
                    <a:pt x="32" y="6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513B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10310;p118"/>
            <p:cNvSpPr/>
            <p:nvPr/>
          </p:nvSpPr>
          <p:spPr>
            <a:xfrm>
              <a:off x="2603750" y="3469250"/>
              <a:ext cx="825" cy="3075"/>
            </a:xfrm>
            <a:custGeom>
              <a:avLst/>
              <a:gdLst/>
              <a:ahLst/>
              <a:cxnLst/>
              <a:rect l="l" t="t" r="r" b="b"/>
              <a:pathLst>
                <a:path w="33" h="123" extrusionOk="0">
                  <a:moveTo>
                    <a:pt x="32" y="61"/>
                  </a:moveTo>
                  <a:lnTo>
                    <a:pt x="32" y="122"/>
                  </a:lnTo>
                  <a:lnTo>
                    <a:pt x="32" y="122"/>
                  </a:lnTo>
                  <a:lnTo>
                    <a:pt x="32" y="6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513B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10311;p118"/>
            <p:cNvSpPr/>
            <p:nvPr/>
          </p:nvSpPr>
          <p:spPr>
            <a:xfrm>
              <a:off x="2419775" y="3351125"/>
              <a:ext cx="369550" cy="126525"/>
            </a:xfrm>
            <a:custGeom>
              <a:avLst/>
              <a:gdLst/>
              <a:ahLst/>
              <a:cxnLst/>
              <a:rect l="l" t="t" r="r" b="b"/>
              <a:pathLst>
                <a:path w="14782" h="5061" extrusionOk="0">
                  <a:moveTo>
                    <a:pt x="454" y="1"/>
                  </a:moveTo>
                  <a:cubicBezTo>
                    <a:pt x="151" y="820"/>
                    <a:pt x="0" y="1668"/>
                    <a:pt x="0" y="2577"/>
                  </a:cubicBezTo>
                  <a:cubicBezTo>
                    <a:pt x="0" y="3454"/>
                    <a:pt x="151" y="4273"/>
                    <a:pt x="424" y="5060"/>
                  </a:cubicBezTo>
                  <a:lnTo>
                    <a:pt x="14358" y="5060"/>
                  </a:lnTo>
                  <a:cubicBezTo>
                    <a:pt x="14629" y="4273"/>
                    <a:pt x="14782" y="3454"/>
                    <a:pt x="14782" y="2577"/>
                  </a:cubicBezTo>
                  <a:cubicBezTo>
                    <a:pt x="14782" y="1668"/>
                    <a:pt x="14600" y="820"/>
                    <a:pt x="1429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10312;p118"/>
            <p:cNvSpPr/>
            <p:nvPr/>
          </p:nvSpPr>
          <p:spPr>
            <a:xfrm>
              <a:off x="2559100" y="3368575"/>
              <a:ext cx="90900" cy="90900"/>
            </a:xfrm>
            <a:custGeom>
              <a:avLst/>
              <a:gdLst/>
              <a:ahLst/>
              <a:cxnLst/>
              <a:rect l="l" t="t" r="r" b="b"/>
              <a:pathLst>
                <a:path w="3636" h="3636" extrusionOk="0">
                  <a:moveTo>
                    <a:pt x="1818" y="1"/>
                  </a:moveTo>
                  <a:cubicBezTo>
                    <a:pt x="817" y="1"/>
                    <a:pt x="1" y="817"/>
                    <a:pt x="1" y="1818"/>
                  </a:cubicBezTo>
                  <a:lnTo>
                    <a:pt x="1" y="1939"/>
                  </a:lnTo>
                  <a:cubicBezTo>
                    <a:pt x="61" y="2877"/>
                    <a:pt x="849" y="3635"/>
                    <a:pt x="1818" y="3635"/>
                  </a:cubicBezTo>
                  <a:cubicBezTo>
                    <a:pt x="2787" y="3635"/>
                    <a:pt x="3575" y="2877"/>
                    <a:pt x="3604" y="1939"/>
                  </a:cubicBezTo>
                  <a:cubicBezTo>
                    <a:pt x="3636" y="1908"/>
                    <a:pt x="3636" y="1879"/>
                    <a:pt x="3636" y="1818"/>
                  </a:cubicBezTo>
                  <a:cubicBezTo>
                    <a:pt x="3636" y="817"/>
                    <a:pt x="2816" y="1"/>
                    <a:pt x="1818" y="1"/>
                  </a:cubicBezTo>
                  <a:close/>
                </a:path>
              </a:pathLst>
            </a:custGeom>
            <a:solidFill>
              <a:srgbClr val="FFD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7" name="Google Shape;10725;p118"/>
          <p:cNvGrpSpPr/>
          <p:nvPr/>
        </p:nvGrpSpPr>
        <p:grpSpPr>
          <a:xfrm flipH="1">
            <a:off x="11108649" y="916958"/>
            <a:ext cx="276596" cy="280099"/>
            <a:chOff x="4385863" y="2734181"/>
            <a:chExt cx="369575" cy="369575"/>
          </a:xfrm>
          <a:effectLst>
            <a:glow rad="38100">
              <a:schemeClr val="accent1">
                <a:alpha val="0"/>
              </a:schemeClr>
            </a:glow>
            <a:outerShdw dir="5400000" algn="ctr" rotWithShape="0">
              <a:schemeClr val="bg1">
                <a:alpha val="0"/>
              </a:schemeClr>
            </a:outerShdw>
            <a:reflection endPos="0" dist="50800" dir="5400000" sy="-100000" algn="bl" rotWithShape="0"/>
          </a:effectLst>
        </p:grpSpPr>
        <p:sp>
          <p:nvSpPr>
            <p:cNvPr id="678" name="Google Shape;10726;p118"/>
            <p:cNvSpPr/>
            <p:nvPr/>
          </p:nvSpPr>
          <p:spPr>
            <a:xfrm>
              <a:off x="4396463" y="2734181"/>
              <a:ext cx="347625" cy="121925"/>
            </a:xfrm>
            <a:custGeom>
              <a:avLst/>
              <a:gdLst/>
              <a:ahLst/>
              <a:cxnLst/>
              <a:rect l="l" t="t" r="r" b="b"/>
              <a:pathLst>
                <a:path w="13905" h="4877" extrusionOk="0">
                  <a:moveTo>
                    <a:pt x="6967" y="1"/>
                  </a:moveTo>
                  <a:cubicBezTo>
                    <a:pt x="3757" y="1"/>
                    <a:pt x="1031" y="2029"/>
                    <a:pt x="1" y="4876"/>
                  </a:cubicBezTo>
                  <a:lnTo>
                    <a:pt x="13905" y="4876"/>
                  </a:lnTo>
                  <a:cubicBezTo>
                    <a:pt x="12875" y="2029"/>
                    <a:pt x="10149" y="1"/>
                    <a:pt x="6967" y="1"/>
                  </a:cubicBezTo>
                  <a:close/>
                </a:path>
              </a:pathLst>
            </a:custGeom>
            <a:solidFill>
              <a:srgbClr val="FFC2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10727;p118"/>
            <p:cNvSpPr/>
            <p:nvPr/>
          </p:nvSpPr>
          <p:spPr>
            <a:xfrm>
              <a:off x="4396463" y="2982556"/>
              <a:ext cx="347625" cy="121200"/>
            </a:xfrm>
            <a:custGeom>
              <a:avLst/>
              <a:gdLst/>
              <a:ahLst/>
              <a:cxnLst/>
              <a:rect l="l" t="t" r="r" b="b"/>
              <a:pathLst>
                <a:path w="13905" h="4848" extrusionOk="0">
                  <a:moveTo>
                    <a:pt x="1" y="1"/>
                  </a:moveTo>
                  <a:cubicBezTo>
                    <a:pt x="1062" y="2848"/>
                    <a:pt x="3757" y="4847"/>
                    <a:pt x="6967" y="4847"/>
                  </a:cubicBezTo>
                  <a:cubicBezTo>
                    <a:pt x="10149" y="4847"/>
                    <a:pt x="12875" y="2848"/>
                    <a:pt x="13905" y="1"/>
                  </a:cubicBezTo>
                  <a:close/>
                </a:path>
              </a:pathLst>
            </a:custGeom>
            <a:solidFill>
              <a:srgbClr val="52C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10728;p118"/>
            <p:cNvSpPr/>
            <p:nvPr/>
          </p:nvSpPr>
          <p:spPr>
            <a:xfrm>
              <a:off x="4385863" y="2856081"/>
              <a:ext cx="369575" cy="126500"/>
            </a:xfrm>
            <a:custGeom>
              <a:avLst/>
              <a:gdLst/>
              <a:ahLst/>
              <a:cxnLst/>
              <a:rect l="l" t="t" r="r" b="b"/>
              <a:pathLst>
                <a:path w="14783" h="5060" extrusionOk="0">
                  <a:moveTo>
                    <a:pt x="8695" y="516"/>
                  </a:moveTo>
                  <a:cubicBezTo>
                    <a:pt x="9785" y="516"/>
                    <a:pt x="10694" y="1425"/>
                    <a:pt x="10694" y="2516"/>
                  </a:cubicBezTo>
                  <a:lnTo>
                    <a:pt x="10694" y="2666"/>
                  </a:lnTo>
                  <a:cubicBezTo>
                    <a:pt x="10634" y="3696"/>
                    <a:pt x="9754" y="4544"/>
                    <a:pt x="8695" y="4544"/>
                  </a:cubicBezTo>
                  <a:cubicBezTo>
                    <a:pt x="7634" y="4544"/>
                    <a:pt x="6757" y="3696"/>
                    <a:pt x="6696" y="2666"/>
                  </a:cubicBezTo>
                  <a:lnTo>
                    <a:pt x="6696" y="2516"/>
                  </a:lnTo>
                  <a:cubicBezTo>
                    <a:pt x="6696" y="1425"/>
                    <a:pt x="7573" y="516"/>
                    <a:pt x="8695" y="516"/>
                  </a:cubicBezTo>
                  <a:close/>
                  <a:moveTo>
                    <a:pt x="425" y="0"/>
                  </a:moveTo>
                  <a:cubicBezTo>
                    <a:pt x="153" y="788"/>
                    <a:pt x="1" y="1636"/>
                    <a:pt x="1" y="2516"/>
                  </a:cubicBezTo>
                  <a:lnTo>
                    <a:pt x="1" y="2666"/>
                  </a:lnTo>
                  <a:cubicBezTo>
                    <a:pt x="1" y="3485"/>
                    <a:pt x="153" y="4301"/>
                    <a:pt x="425" y="5060"/>
                  </a:cubicBezTo>
                  <a:lnTo>
                    <a:pt x="14329" y="5060"/>
                  </a:lnTo>
                  <a:cubicBezTo>
                    <a:pt x="14600" y="4301"/>
                    <a:pt x="14753" y="3485"/>
                    <a:pt x="14782" y="2666"/>
                  </a:cubicBezTo>
                  <a:lnTo>
                    <a:pt x="14782" y="2516"/>
                  </a:lnTo>
                  <a:cubicBezTo>
                    <a:pt x="14782" y="1636"/>
                    <a:pt x="14632" y="788"/>
                    <a:pt x="143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10729;p118"/>
            <p:cNvSpPr/>
            <p:nvPr/>
          </p:nvSpPr>
          <p:spPr>
            <a:xfrm>
              <a:off x="4441800" y="2863225"/>
              <a:ext cx="260400" cy="11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10730;p118"/>
            <p:cNvSpPr/>
            <p:nvPr/>
          </p:nvSpPr>
          <p:spPr>
            <a:xfrm>
              <a:off x="4521988" y="2868981"/>
              <a:ext cx="100000" cy="100700"/>
            </a:xfrm>
            <a:custGeom>
              <a:avLst/>
              <a:gdLst/>
              <a:ahLst/>
              <a:cxnLst/>
              <a:rect l="l" t="t" r="r" b="b"/>
              <a:pathLst>
                <a:path w="4000" h="4028" extrusionOk="0">
                  <a:moveTo>
                    <a:pt x="2000" y="0"/>
                  </a:moveTo>
                  <a:cubicBezTo>
                    <a:pt x="878" y="0"/>
                    <a:pt x="1" y="909"/>
                    <a:pt x="1" y="2000"/>
                  </a:cubicBezTo>
                  <a:lnTo>
                    <a:pt x="1" y="2150"/>
                  </a:lnTo>
                  <a:cubicBezTo>
                    <a:pt x="62" y="3180"/>
                    <a:pt x="939" y="4028"/>
                    <a:pt x="2000" y="4028"/>
                  </a:cubicBezTo>
                  <a:cubicBezTo>
                    <a:pt x="3059" y="4028"/>
                    <a:pt x="3939" y="3180"/>
                    <a:pt x="3999" y="2150"/>
                  </a:cubicBezTo>
                  <a:lnTo>
                    <a:pt x="3999" y="2000"/>
                  </a:lnTo>
                  <a:cubicBezTo>
                    <a:pt x="3999" y="909"/>
                    <a:pt x="3090" y="0"/>
                    <a:pt x="2000" y="0"/>
                  </a:cubicBezTo>
                  <a:close/>
                </a:path>
              </a:pathLst>
            </a:custGeom>
            <a:solidFill>
              <a:srgbClr val="FFC2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960" name="Google Shape;7960;p99"/>
          <p:cNvSpPr txBox="1">
            <a:spLocks noGrp="1"/>
          </p:cNvSpPr>
          <p:nvPr>
            <p:ph type="title"/>
          </p:nvPr>
        </p:nvSpPr>
        <p:spPr>
          <a:xfrm>
            <a:off x="765548" y="290450"/>
            <a:ext cx="8156097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Arial"/>
              <a:buNone/>
            </a:pPr>
            <a:r>
              <a:rPr lang="en" sz="4000" dirty="0"/>
              <a:t>After You Complete The Programme</a:t>
            </a:r>
            <a:endParaRPr sz="4000" dirty="0"/>
          </a:p>
        </p:txBody>
      </p:sp>
    </p:spTree>
    <p:extLst>
      <p:ext uri="{BB962C8B-B14F-4D97-AF65-F5344CB8AC3E}">
        <p14:creationId xmlns:p14="http://schemas.microsoft.com/office/powerpoint/2010/main" val="1822908017"/>
      </p:ext>
    </p:extLst>
  </p:cSld>
  <p:clrMapOvr>
    <a:masterClrMapping/>
  </p:clrMapOvr>
  <p:transition spd="slow" advTm="23442">
    <p:fade thruBlk="1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55" name="Google Shape;9755;p118"/>
          <p:cNvSpPr txBox="1">
            <a:spLocks noGrp="1"/>
          </p:cNvSpPr>
          <p:nvPr>
            <p:ph type="title"/>
          </p:nvPr>
        </p:nvSpPr>
        <p:spPr>
          <a:xfrm>
            <a:off x="517576" y="33059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US" sz="4000" b="1" dirty="0"/>
              <a:t>Sponsorship From UM</a:t>
            </a:r>
            <a:endParaRPr sz="4000" b="1" dirty="0"/>
          </a:p>
        </p:txBody>
      </p:sp>
      <p:grpSp>
        <p:nvGrpSpPr>
          <p:cNvPr id="10362" name="Google Shape;10362;p118"/>
          <p:cNvGrpSpPr/>
          <p:nvPr/>
        </p:nvGrpSpPr>
        <p:grpSpPr>
          <a:xfrm rot="2124819">
            <a:off x="5995555" y="3097516"/>
            <a:ext cx="3284762" cy="2663002"/>
            <a:chOff x="584350" y="238125"/>
            <a:chExt cx="6415550" cy="5201175"/>
          </a:xfrm>
        </p:grpSpPr>
        <p:sp>
          <p:nvSpPr>
            <p:cNvPr id="10363" name="Google Shape;10363;p118"/>
            <p:cNvSpPr/>
            <p:nvPr/>
          </p:nvSpPr>
          <p:spPr>
            <a:xfrm>
              <a:off x="2417350" y="3389050"/>
              <a:ext cx="11925" cy="33950"/>
            </a:xfrm>
            <a:custGeom>
              <a:avLst/>
              <a:gdLst/>
              <a:ahLst/>
              <a:cxnLst/>
              <a:rect l="l" t="t" r="r" b="b"/>
              <a:pathLst>
                <a:path w="477" h="1358" extrusionOk="0">
                  <a:moveTo>
                    <a:pt x="477" y="917"/>
                  </a:moveTo>
                  <a:lnTo>
                    <a:pt x="477" y="44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77" y="441"/>
                  </a:lnTo>
                  <a:lnTo>
                    <a:pt x="477" y="917"/>
                  </a:lnTo>
                  <a:lnTo>
                    <a:pt x="477" y="1357"/>
                  </a:lnTo>
                  <a:lnTo>
                    <a:pt x="477" y="135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364" name="Google Shape;10364;p118"/>
            <p:cNvSpPr/>
            <p:nvPr/>
          </p:nvSpPr>
          <p:spPr>
            <a:xfrm>
              <a:off x="2440250" y="3366150"/>
              <a:ext cx="11950" cy="11025"/>
            </a:xfrm>
            <a:custGeom>
              <a:avLst/>
              <a:gdLst/>
              <a:ahLst/>
              <a:cxnLst/>
              <a:rect l="l" t="t" r="r" b="b"/>
              <a:pathLst>
                <a:path w="478" h="441" extrusionOk="0">
                  <a:moveTo>
                    <a:pt x="1" y="0"/>
                  </a:moveTo>
                  <a:lnTo>
                    <a:pt x="1" y="440"/>
                  </a:lnTo>
                  <a:lnTo>
                    <a:pt x="477" y="44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365" name="Google Shape;10365;p118"/>
            <p:cNvSpPr/>
            <p:nvPr/>
          </p:nvSpPr>
          <p:spPr>
            <a:xfrm>
              <a:off x="2417350" y="3445875"/>
              <a:ext cx="11925" cy="11950"/>
            </a:xfrm>
            <a:custGeom>
              <a:avLst/>
              <a:gdLst/>
              <a:ahLst/>
              <a:cxnLst/>
              <a:rect l="l" t="t" r="r" b="b"/>
              <a:pathLst>
                <a:path w="477" h="478" extrusionOk="0">
                  <a:moveTo>
                    <a:pt x="0" y="1"/>
                  </a:moveTo>
                  <a:lnTo>
                    <a:pt x="0" y="477"/>
                  </a:lnTo>
                  <a:lnTo>
                    <a:pt x="47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366" name="Google Shape;10366;p118"/>
            <p:cNvSpPr/>
            <p:nvPr/>
          </p:nvSpPr>
          <p:spPr>
            <a:xfrm>
              <a:off x="2417350" y="3480700"/>
              <a:ext cx="25" cy="11025"/>
            </a:xfrm>
            <a:custGeom>
              <a:avLst/>
              <a:gdLst/>
              <a:ahLst/>
              <a:cxnLst/>
              <a:rect l="l" t="t" r="r" b="b"/>
              <a:pathLst>
                <a:path w="1" h="441" extrusionOk="0">
                  <a:moveTo>
                    <a:pt x="0" y="1"/>
                  </a:moveTo>
                  <a:lnTo>
                    <a:pt x="0" y="1"/>
                  </a:lnTo>
                  <a:lnTo>
                    <a:pt x="0" y="441"/>
                  </a:lnTo>
                  <a:lnTo>
                    <a:pt x="0" y="44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367" name="Google Shape;10367;p118"/>
            <p:cNvSpPr/>
            <p:nvPr/>
          </p:nvSpPr>
          <p:spPr>
            <a:xfrm>
              <a:off x="2554825" y="3228675"/>
              <a:ext cx="22925" cy="68750"/>
            </a:xfrm>
            <a:custGeom>
              <a:avLst/>
              <a:gdLst/>
              <a:ahLst/>
              <a:cxnLst/>
              <a:rect l="l" t="t" r="r" b="b"/>
              <a:pathLst>
                <a:path w="917" h="2750" extrusionOk="0">
                  <a:moveTo>
                    <a:pt x="0" y="0"/>
                  </a:moveTo>
                  <a:lnTo>
                    <a:pt x="477" y="917"/>
                  </a:lnTo>
                  <a:lnTo>
                    <a:pt x="832" y="1272"/>
                  </a:lnTo>
                  <a:lnTo>
                    <a:pt x="832" y="1272"/>
                  </a:lnTo>
                  <a:lnTo>
                    <a:pt x="917" y="917"/>
                  </a:lnTo>
                  <a:lnTo>
                    <a:pt x="917" y="440"/>
                  </a:lnTo>
                  <a:lnTo>
                    <a:pt x="0" y="0"/>
                  </a:lnTo>
                  <a:close/>
                  <a:moveTo>
                    <a:pt x="832" y="1272"/>
                  </a:moveTo>
                  <a:lnTo>
                    <a:pt x="477" y="2750"/>
                  </a:lnTo>
                  <a:lnTo>
                    <a:pt x="477" y="2750"/>
                  </a:lnTo>
                  <a:lnTo>
                    <a:pt x="917" y="1357"/>
                  </a:lnTo>
                  <a:lnTo>
                    <a:pt x="832" y="127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368" name="Google Shape;10368;p118"/>
            <p:cNvSpPr/>
            <p:nvPr/>
          </p:nvSpPr>
          <p:spPr>
            <a:xfrm>
              <a:off x="2348600" y="3331325"/>
              <a:ext cx="11950" cy="11925"/>
            </a:xfrm>
            <a:custGeom>
              <a:avLst/>
              <a:gdLst/>
              <a:ahLst/>
              <a:cxnLst/>
              <a:rect l="l" t="t" r="r" b="b"/>
              <a:pathLst>
                <a:path w="478" h="477" extrusionOk="0">
                  <a:moveTo>
                    <a:pt x="1" y="477"/>
                  </a:moveTo>
                  <a:lnTo>
                    <a:pt x="1" y="477"/>
                  </a:lnTo>
                  <a:lnTo>
                    <a:pt x="477" y="0"/>
                  </a:lnTo>
                  <a:lnTo>
                    <a:pt x="4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369" name="Google Shape;10369;p118"/>
            <p:cNvSpPr/>
            <p:nvPr/>
          </p:nvSpPr>
          <p:spPr>
            <a:xfrm>
              <a:off x="2325700" y="3560450"/>
              <a:ext cx="25" cy="11925"/>
            </a:xfrm>
            <a:custGeom>
              <a:avLst/>
              <a:gdLst/>
              <a:ahLst/>
              <a:cxnLst/>
              <a:rect l="l" t="t" r="r" b="b"/>
              <a:pathLst>
                <a:path w="1" h="477" extrusionOk="0">
                  <a:moveTo>
                    <a:pt x="0" y="0"/>
                  </a:moveTo>
                  <a:lnTo>
                    <a:pt x="0" y="477"/>
                  </a:lnTo>
                  <a:lnTo>
                    <a:pt x="0" y="47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370" name="Google Shape;10370;p118"/>
            <p:cNvSpPr/>
            <p:nvPr/>
          </p:nvSpPr>
          <p:spPr>
            <a:xfrm>
              <a:off x="2566725" y="3170925"/>
              <a:ext cx="25" cy="45850"/>
            </a:xfrm>
            <a:custGeom>
              <a:avLst/>
              <a:gdLst/>
              <a:ahLst/>
              <a:cxnLst/>
              <a:rect l="l" t="t" r="r" b="b"/>
              <a:pathLst>
                <a:path w="1" h="1834" extrusionOk="0">
                  <a:moveTo>
                    <a:pt x="1" y="1394"/>
                  </a:moveTo>
                  <a:lnTo>
                    <a:pt x="1" y="477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477"/>
                  </a:lnTo>
                  <a:lnTo>
                    <a:pt x="1" y="1394"/>
                  </a:lnTo>
                  <a:lnTo>
                    <a:pt x="1" y="1834"/>
                  </a:lnTo>
                  <a:lnTo>
                    <a:pt x="1" y="183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371" name="Google Shape;10371;p118"/>
            <p:cNvSpPr/>
            <p:nvPr/>
          </p:nvSpPr>
          <p:spPr>
            <a:xfrm>
              <a:off x="2577725" y="3137025"/>
              <a:ext cx="25" cy="33925"/>
            </a:xfrm>
            <a:custGeom>
              <a:avLst/>
              <a:gdLst/>
              <a:ahLst/>
              <a:cxnLst/>
              <a:rect l="l" t="t" r="r" b="b"/>
              <a:pathLst>
                <a:path w="1" h="1357" extrusionOk="0">
                  <a:moveTo>
                    <a:pt x="1" y="917"/>
                  </a:moveTo>
                  <a:lnTo>
                    <a:pt x="1" y="44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440"/>
                  </a:lnTo>
                  <a:lnTo>
                    <a:pt x="1" y="917"/>
                  </a:lnTo>
                  <a:lnTo>
                    <a:pt x="1" y="1357"/>
                  </a:lnTo>
                  <a:lnTo>
                    <a:pt x="1" y="135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372" name="Google Shape;10372;p118"/>
            <p:cNvSpPr/>
            <p:nvPr/>
          </p:nvSpPr>
          <p:spPr>
            <a:xfrm>
              <a:off x="3860850" y="4695075"/>
              <a:ext cx="11925" cy="11025"/>
            </a:xfrm>
            <a:custGeom>
              <a:avLst/>
              <a:gdLst/>
              <a:ahLst/>
              <a:cxnLst/>
              <a:rect l="l" t="t" r="r" b="b"/>
              <a:pathLst>
                <a:path w="477" h="441" extrusionOk="0">
                  <a:moveTo>
                    <a:pt x="0" y="1"/>
                  </a:moveTo>
                  <a:lnTo>
                    <a:pt x="0" y="441"/>
                  </a:lnTo>
                  <a:lnTo>
                    <a:pt x="477" y="44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373" name="Google Shape;10373;p118"/>
            <p:cNvSpPr/>
            <p:nvPr/>
          </p:nvSpPr>
          <p:spPr>
            <a:xfrm>
              <a:off x="2520900" y="3847325"/>
              <a:ext cx="25" cy="11000"/>
            </a:xfrm>
            <a:custGeom>
              <a:avLst/>
              <a:gdLst/>
              <a:ahLst/>
              <a:cxnLst/>
              <a:rect l="l" t="t" r="r" b="b"/>
              <a:pathLst>
                <a:path w="1" h="440" extrusionOk="0">
                  <a:moveTo>
                    <a:pt x="1" y="0"/>
                  </a:moveTo>
                  <a:lnTo>
                    <a:pt x="1" y="440"/>
                  </a:lnTo>
                  <a:lnTo>
                    <a:pt x="1" y="44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374" name="Google Shape;10374;p118"/>
            <p:cNvSpPr/>
            <p:nvPr/>
          </p:nvSpPr>
          <p:spPr>
            <a:xfrm>
              <a:off x="2967250" y="3514625"/>
              <a:ext cx="22925" cy="11925"/>
            </a:xfrm>
            <a:custGeom>
              <a:avLst/>
              <a:gdLst/>
              <a:ahLst/>
              <a:cxnLst/>
              <a:rect l="l" t="t" r="r" b="b"/>
              <a:pathLst>
                <a:path w="917" h="477" extrusionOk="0">
                  <a:moveTo>
                    <a:pt x="917" y="0"/>
                  </a:moveTo>
                  <a:lnTo>
                    <a:pt x="0" y="47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375" name="Google Shape;10375;p118"/>
            <p:cNvSpPr/>
            <p:nvPr/>
          </p:nvSpPr>
          <p:spPr>
            <a:xfrm>
              <a:off x="2314700" y="3537525"/>
              <a:ext cx="25" cy="11950"/>
            </a:xfrm>
            <a:custGeom>
              <a:avLst/>
              <a:gdLst/>
              <a:ahLst/>
              <a:cxnLst/>
              <a:rect l="l" t="t" r="r" b="b"/>
              <a:pathLst>
                <a:path w="1" h="478" extrusionOk="0">
                  <a:moveTo>
                    <a:pt x="0" y="1"/>
                  </a:moveTo>
                  <a:lnTo>
                    <a:pt x="0" y="477"/>
                  </a:lnTo>
                  <a:lnTo>
                    <a:pt x="0" y="47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376" name="Google Shape;10376;p118"/>
            <p:cNvSpPr/>
            <p:nvPr/>
          </p:nvSpPr>
          <p:spPr>
            <a:xfrm>
              <a:off x="2772950" y="3904150"/>
              <a:ext cx="25" cy="11925"/>
            </a:xfrm>
            <a:custGeom>
              <a:avLst/>
              <a:gdLst/>
              <a:ahLst/>
              <a:cxnLst/>
              <a:rect l="l" t="t" r="r" b="b"/>
              <a:pathLst>
                <a:path w="1" h="477" extrusionOk="0">
                  <a:moveTo>
                    <a:pt x="1" y="0"/>
                  </a:moveTo>
                  <a:lnTo>
                    <a:pt x="1" y="0"/>
                  </a:lnTo>
                  <a:lnTo>
                    <a:pt x="1" y="47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377" name="Google Shape;10377;p118"/>
            <p:cNvSpPr/>
            <p:nvPr/>
          </p:nvSpPr>
          <p:spPr>
            <a:xfrm>
              <a:off x="2417350" y="3526525"/>
              <a:ext cx="34850" cy="22950"/>
            </a:xfrm>
            <a:custGeom>
              <a:avLst/>
              <a:gdLst/>
              <a:ahLst/>
              <a:cxnLst/>
              <a:rect l="l" t="t" r="r" b="b"/>
              <a:pathLst>
                <a:path w="1394" h="918" extrusionOk="0">
                  <a:moveTo>
                    <a:pt x="477" y="441"/>
                  </a:moveTo>
                  <a:lnTo>
                    <a:pt x="1393" y="917"/>
                  </a:lnTo>
                  <a:lnTo>
                    <a:pt x="1393" y="917"/>
                  </a:lnTo>
                  <a:lnTo>
                    <a:pt x="1393" y="917"/>
                  </a:lnTo>
                  <a:lnTo>
                    <a:pt x="477" y="44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378" name="Google Shape;10378;p118"/>
            <p:cNvSpPr/>
            <p:nvPr/>
          </p:nvSpPr>
          <p:spPr>
            <a:xfrm>
              <a:off x="2452175" y="3560450"/>
              <a:ext cx="25" cy="22925"/>
            </a:xfrm>
            <a:custGeom>
              <a:avLst/>
              <a:gdLst/>
              <a:ahLst/>
              <a:cxnLst/>
              <a:rect l="l" t="t" r="r" b="b"/>
              <a:pathLst>
                <a:path w="1" h="917" extrusionOk="0">
                  <a:moveTo>
                    <a:pt x="0" y="917"/>
                  </a:moveTo>
                  <a:lnTo>
                    <a:pt x="0" y="477"/>
                  </a:lnTo>
                  <a:lnTo>
                    <a:pt x="0" y="0"/>
                  </a:lnTo>
                  <a:lnTo>
                    <a:pt x="0" y="47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379" name="Google Shape;10379;p118"/>
            <p:cNvSpPr/>
            <p:nvPr/>
          </p:nvSpPr>
          <p:spPr>
            <a:xfrm>
              <a:off x="2406350" y="3503625"/>
              <a:ext cx="11025" cy="11025"/>
            </a:xfrm>
            <a:custGeom>
              <a:avLst/>
              <a:gdLst/>
              <a:ahLst/>
              <a:cxnLst/>
              <a:rect l="l" t="t" r="r" b="b"/>
              <a:pathLst>
                <a:path w="441" h="441" extrusionOk="0">
                  <a:moveTo>
                    <a:pt x="0" y="0"/>
                  </a:moveTo>
                  <a:lnTo>
                    <a:pt x="440" y="440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380" name="Google Shape;10380;p118"/>
            <p:cNvSpPr/>
            <p:nvPr/>
          </p:nvSpPr>
          <p:spPr>
            <a:xfrm>
              <a:off x="3792100" y="4591525"/>
              <a:ext cx="11950" cy="11925"/>
            </a:xfrm>
            <a:custGeom>
              <a:avLst/>
              <a:gdLst/>
              <a:ahLst/>
              <a:cxnLst/>
              <a:rect l="l" t="t" r="r" b="b"/>
              <a:pathLst>
                <a:path w="478" h="477" extrusionOk="0">
                  <a:moveTo>
                    <a:pt x="1" y="477"/>
                  </a:moveTo>
                  <a:lnTo>
                    <a:pt x="1" y="477"/>
                  </a:lnTo>
                  <a:lnTo>
                    <a:pt x="4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381" name="Google Shape;10381;p118"/>
            <p:cNvSpPr/>
            <p:nvPr/>
          </p:nvSpPr>
          <p:spPr>
            <a:xfrm>
              <a:off x="2440250" y="3606275"/>
              <a:ext cx="22950" cy="34850"/>
            </a:xfrm>
            <a:custGeom>
              <a:avLst/>
              <a:gdLst/>
              <a:ahLst/>
              <a:cxnLst/>
              <a:rect l="l" t="t" r="r" b="b"/>
              <a:pathLst>
                <a:path w="918" h="1394" extrusionOk="0">
                  <a:moveTo>
                    <a:pt x="1" y="0"/>
                  </a:moveTo>
                  <a:lnTo>
                    <a:pt x="477" y="477"/>
                  </a:lnTo>
                  <a:lnTo>
                    <a:pt x="917" y="1394"/>
                  </a:lnTo>
                  <a:lnTo>
                    <a:pt x="917" y="1394"/>
                  </a:lnTo>
                  <a:lnTo>
                    <a:pt x="477" y="47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382" name="Google Shape;10382;p118"/>
            <p:cNvSpPr/>
            <p:nvPr/>
          </p:nvSpPr>
          <p:spPr>
            <a:xfrm>
              <a:off x="2520900" y="3720825"/>
              <a:ext cx="22950" cy="103600"/>
            </a:xfrm>
            <a:custGeom>
              <a:avLst/>
              <a:gdLst/>
              <a:ahLst/>
              <a:cxnLst/>
              <a:rect l="l" t="t" r="r" b="b"/>
              <a:pathLst>
                <a:path w="918" h="4144" extrusionOk="0">
                  <a:moveTo>
                    <a:pt x="917" y="1"/>
                  </a:moveTo>
                  <a:lnTo>
                    <a:pt x="441" y="917"/>
                  </a:lnTo>
                  <a:lnTo>
                    <a:pt x="441" y="1394"/>
                  </a:lnTo>
                  <a:lnTo>
                    <a:pt x="917" y="1"/>
                  </a:lnTo>
                  <a:close/>
                  <a:moveTo>
                    <a:pt x="441" y="1394"/>
                  </a:moveTo>
                  <a:lnTo>
                    <a:pt x="1" y="2311"/>
                  </a:lnTo>
                  <a:lnTo>
                    <a:pt x="441" y="1834"/>
                  </a:lnTo>
                  <a:lnTo>
                    <a:pt x="441" y="1394"/>
                  </a:lnTo>
                  <a:close/>
                  <a:moveTo>
                    <a:pt x="1" y="2750"/>
                  </a:moveTo>
                  <a:lnTo>
                    <a:pt x="1" y="3667"/>
                  </a:lnTo>
                  <a:lnTo>
                    <a:pt x="441" y="4144"/>
                  </a:lnTo>
                  <a:lnTo>
                    <a:pt x="441" y="3667"/>
                  </a:lnTo>
                  <a:lnTo>
                    <a:pt x="1" y="275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383" name="Google Shape;10383;p118"/>
            <p:cNvSpPr/>
            <p:nvPr/>
          </p:nvSpPr>
          <p:spPr>
            <a:xfrm>
              <a:off x="2429250" y="4316575"/>
              <a:ext cx="11025" cy="11925"/>
            </a:xfrm>
            <a:custGeom>
              <a:avLst/>
              <a:gdLst/>
              <a:ahLst/>
              <a:cxnLst/>
              <a:rect l="l" t="t" r="r" b="b"/>
              <a:pathLst>
                <a:path w="441" h="477" extrusionOk="0">
                  <a:moveTo>
                    <a:pt x="1" y="0"/>
                  </a:moveTo>
                  <a:lnTo>
                    <a:pt x="1" y="477"/>
                  </a:lnTo>
                  <a:lnTo>
                    <a:pt x="44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384" name="Google Shape;10384;p118"/>
            <p:cNvSpPr/>
            <p:nvPr/>
          </p:nvSpPr>
          <p:spPr>
            <a:xfrm>
              <a:off x="3265125" y="4007700"/>
              <a:ext cx="11925" cy="25"/>
            </a:xfrm>
            <a:custGeom>
              <a:avLst/>
              <a:gdLst/>
              <a:ahLst/>
              <a:cxnLst/>
              <a:rect l="l" t="t" r="r" b="b"/>
              <a:pathLst>
                <a:path w="477" h="1" extrusionOk="0">
                  <a:moveTo>
                    <a:pt x="477" y="1"/>
                  </a:moveTo>
                  <a:lnTo>
                    <a:pt x="477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385" name="Google Shape;10385;p118"/>
            <p:cNvSpPr/>
            <p:nvPr/>
          </p:nvSpPr>
          <p:spPr>
            <a:xfrm>
              <a:off x="3792100" y="4145175"/>
              <a:ext cx="22950" cy="11025"/>
            </a:xfrm>
            <a:custGeom>
              <a:avLst/>
              <a:gdLst/>
              <a:ahLst/>
              <a:cxnLst/>
              <a:rect l="l" t="t" r="r" b="b"/>
              <a:pathLst>
                <a:path w="918" h="441" extrusionOk="0">
                  <a:moveTo>
                    <a:pt x="917" y="1"/>
                  </a:moveTo>
                  <a:lnTo>
                    <a:pt x="1" y="441"/>
                  </a:lnTo>
                  <a:lnTo>
                    <a:pt x="477" y="441"/>
                  </a:lnTo>
                  <a:lnTo>
                    <a:pt x="91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386" name="Google Shape;10386;p118"/>
            <p:cNvSpPr/>
            <p:nvPr/>
          </p:nvSpPr>
          <p:spPr>
            <a:xfrm>
              <a:off x="2990150" y="40187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387" name="Google Shape;10387;p118"/>
            <p:cNvSpPr/>
            <p:nvPr/>
          </p:nvSpPr>
          <p:spPr>
            <a:xfrm>
              <a:off x="3872750" y="4213925"/>
              <a:ext cx="25" cy="11025"/>
            </a:xfrm>
            <a:custGeom>
              <a:avLst/>
              <a:gdLst/>
              <a:ahLst/>
              <a:cxnLst/>
              <a:rect l="l" t="t" r="r" b="b"/>
              <a:pathLst>
                <a:path w="1" h="441" extrusionOk="0">
                  <a:moveTo>
                    <a:pt x="1" y="0"/>
                  </a:moveTo>
                  <a:lnTo>
                    <a:pt x="1" y="0"/>
                  </a:lnTo>
                  <a:lnTo>
                    <a:pt x="1" y="44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388" name="Google Shape;10388;p118"/>
            <p:cNvSpPr/>
            <p:nvPr/>
          </p:nvSpPr>
          <p:spPr>
            <a:xfrm>
              <a:off x="3975400" y="4672175"/>
              <a:ext cx="11950" cy="11025"/>
            </a:xfrm>
            <a:custGeom>
              <a:avLst/>
              <a:gdLst/>
              <a:ahLst/>
              <a:cxnLst/>
              <a:rect l="l" t="t" r="r" b="b"/>
              <a:pathLst>
                <a:path w="478" h="441" extrusionOk="0">
                  <a:moveTo>
                    <a:pt x="1" y="0"/>
                  </a:moveTo>
                  <a:lnTo>
                    <a:pt x="477" y="440"/>
                  </a:lnTo>
                  <a:lnTo>
                    <a:pt x="477" y="44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389" name="Google Shape;10389;p118"/>
            <p:cNvSpPr/>
            <p:nvPr/>
          </p:nvSpPr>
          <p:spPr>
            <a:xfrm>
              <a:off x="3929575" y="4213925"/>
              <a:ext cx="34850" cy="22925"/>
            </a:xfrm>
            <a:custGeom>
              <a:avLst/>
              <a:gdLst/>
              <a:ahLst/>
              <a:cxnLst/>
              <a:rect l="l" t="t" r="r" b="b"/>
              <a:pathLst>
                <a:path w="1394" h="917" extrusionOk="0">
                  <a:moveTo>
                    <a:pt x="1394" y="0"/>
                  </a:moveTo>
                  <a:lnTo>
                    <a:pt x="1" y="440"/>
                  </a:lnTo>
                  <a:lnTo>
                    <a:pt x="1" y="917"/>
                  </a:lnTo>
                  <a:lnTo>
                    <a:pt x="477" y="440"/>
                  </a:lnTo>
                  <a:lnTo>
                    <a:pt x="139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390" name="Google Shape;10390;p118"/>
            <p:cNvSpPr/>
            <p:nvPr/>
          </p:nvSpPr>
          <p:spPr>
            <a:xfrm>
              <a:off x="3964400" y="4465950"/>
              <a:ext cx="11025" cy="11025"/>
            </a:xfrm>
            <a:custGeom>
              <a:avLst/>
              <a:gdLst/>
              <a:ahLst/>
              <a:cxnLst/>
              <a:rect l="l" t="t" r="r" b="b"/>
              <a:pathLst>
                <a:path w="441" h="441" extrusionOk="0">
                  <a:moveTo>
                    <a:pt x="441" y="1"/>
                  </a:moveTo>
                  <a:lnTo>
                    <a:pt x="1" y="441"/>
                  </a:lnTo>
                  <a:lnTo>
                    <a:pt x="441" y="441"/>
                  </a:lnTo>
                  <a:lnTo>
                    <a:pt x="44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391" name="Google Shape;10391;p118"/>
            <p:cNvSpPr/>
            <p:nvPr/>
          </p:nvSpPr>
          <p:spPr>
            <a:xfrm>
              <a:off x="2245950" y="3468800"/>
              <a:ext cx="11025" cy="45850"/>
            </a:xfrm>
            <a:custGeom>
              <a:avLst/>
              <a:gdLst/>
              <a:ahLst/>
              <a:cxnLst/>
              <a:rect l="l" t="t" r="r" b="b"/>
              <a:pathLst>
                <a:path w="441" h="1834" extrusionOk="0">
                  <a:moveTo>
                    <a:pt x="441" y="917"/>
                  </a:moveTo>
                  <a:lnTo>
                    <a:pt x="441" y="0"/>
                  </a:lnTo>
                  <a:lnTo>
                    <a:pt x="441" y="0"/>
                  </a:lnTo>
                  <a:lnTo>
                    <a:pt x="441" y="477"/>
                  </a:lnTo>
                  <a:lnTo>
                    <a:pt x="441" y="1393"/>
                  </a:lnTo>
                  <a:lnTo>
                    <a:pt x="1" y="1833"/>
                  </a:lnTo>
                  <a:lnTo>
                    <a:pt x="1" y="1833"/>
                  </a:lnTo>
                  <a:lnTo>
                    <a:pt x="441" y="139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392" name="Google Shape;10392;p118"/>
            <p:cNvSpPr/>
            <p:nvPr/>
          </p:nvSpPr>
          <p:spPr>
            <a:xfrm>
              <a:off x="3941500" y="4316575"/>
              <a:ext cx="11025" cy="25"/>
            </a:xfrm>
            <a:custGeom>
              <a:avLst/>
              <a:gdLst/>
              <a:ahLst/>
              <a:cxnLst/>
              <a:rect l="l" t="t" r="r" b="b"/>
              <a:pathLst>
                <a:path w="441" h="1" extrusionOk="0">
                  <a:moveTo>
                    <a:pt x="0" y="0"/>
                  </a:moveTo>
                  <a:lnTo>
                    <a:pt x="440" y="0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393" name="Google Shape;10393;p118"/>
            <p:cNvSpPr/>
            <p:nvPr/>
          </p:nvSpPr>
          <p:spPr>
            <a:xfrm>
              <a:off x="2394425" y="4202000"/>
              <a:ext cx="11950" cy="25"/>
            </a:xfrm>
            <a:custGeom>
              <a:avLst/>
              <a:gdLst/>
              <a:ahLst/>
              <a:cxnLst/>
              <a:rect l="l" t="t" r="r" b="b"/>
              <a:pathLst>
                <a:path w="478" h="1" extrusionOk="0">
                  <a:moveTo>
                    <a:pt x="477" y="1"/>
                  </a:moveTo>
                  <a:lnTo>
                    <a:pt x="477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394" name="Google Shape;10394;p118"/>
            <p:cNvSpPr/>
            <p:nvPr/>
          </p:nvSpPr>
          <p:spPr>
            <a:xfrm>
              <a:off x="2154300" y="3400050"/>
              <a:ext cx="25" cy="11950"/>
            </a:xfrm>
            <a:custGeom>
              <a:avLst/>
              <a:gdLst/>
              <a:ahLst/>
              <a:cxnLst/>
              <a:rect l="l" t="t" r="r" b="b"/>
              <a:pathLst>
                <a:path w="1" h="478" extrusionOk="0">
                  <a:moveTo>
                    <a:pt x="1" y="1"/>
                  </a:moveTo>
                  <a:lnTo>
                    <a:pt x="1" y="477"/>
                  </a:lnTo>
                  <a:lnTo>
                    <a:pt x="1" y="47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395" name="Google Shape;10395;p118"/>
            <p:cNvSpPr/>
            <p:nvPr/>
          </p:nvSpPr>
          <p:spPr>
            <a:xfrm>
              <a:off x="2177225" y="3411975"/>
              <a:ext cx="25" cy="22925"/>
            </a:xfrm>
            <a:custGeom>
              <a:avLst/>
              <a:gdLst/>
              <a:ahLst/>
              <a:cxnLst/>
              <a:rect l="l" t="t" r="r" b="b"/>
              <a:pathLst>
                <a:path w="1" h="917" extrusionOk="0">
                  <a:moveTo>
                    <a:pt x="0" y="0"/>
                  </a:moveTo>
                  <a:lnTo>
                    <a:pt x="0" y="0"/>
                  </a:lnTo>
                  <a:lnTo>
                    <a:pt x="0" y="440"/>
                  </a:lnTo>
                  <a:lnTo>
                    <a:pt x="0" y="917"/>
                  </a:lnTo>
                  <a:lnTo>
                    <a:pt x="0" y="917"/>
                  </a:lnTo>
                  <a:lnTo>
                    <a:pt x="0" y="44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396" name="Google Shape;10396;p118"/>
            <p:cNvSpPr/>
            <p:nvPr/>
          </p:nvSpPr>
          <p:spPr>
            <a:xfrm>
              <a:off x="2200125" y="3434875"/>
              <a:ext cx="25" cy="11025"/>
            </a:xfrm>
            <a:custGeom>
              <a:avLst/>
              <a:gdLst/>
              <a:ahLst/>
              <a:cxnLst/>
              <a:rect l="l" t="t" r="r" b="b"/>
              <a:pathLst>
                <a:path w="1" h="441" extrusionOk="0">
                  <a:moveTo>
                    <a:pt x="1" y="1"/>
                  </a:moveTo>
                  <a:lnTo>
                    <a:pt x="1" y="441"/>
                  </a:lnTo>
                  <a:lnTo>
                    <a:pt x="1" y="44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397" name="Google Shape;10397;p118"/>
            <p:cNvSpPr/>
            <p:nvPr/>
          </p:nvSpPr>
          <p:spPr>
            <a:xfrm>
              <a:off x="2406350" y="3595275"/>
              <a:ext cx="22925" cy="25"/>
            </a:xfrm>
            <a:custGeom>
              <a:avLst/>
              <a:gdLst/>
              <a:ahLst/>
              <a:cxnLst/>
              <a:rect l="l" t="t" r="r" b="b"/>
              <a:pathLst>
                <a:path w="917" h="1" extrusionOk="0">
                  <a:moveTo>
                    <a:pt x="440" y="1"/>
                  </a:moveTo>
                  <a:lnTo>
                    <a:pt x="917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398" name="Google Shape;10398;p118"/>
            <p:cNvSpPr/>
            <p:nvPr/>
          </p:nvSpPr>
          <p:spPr>
            <a:xfrm>
              <a:off x="2417350" y="40187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399" name="Google Shape;10399;p118"/>
            <p:cNvSpPr/>
            <p:nvPr/>
          </p:nvSpPr>
          <p:spPr>
            <a:xfrm>
              <a:off x="2383425" y="4191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400" name="Google Shape;10400;p118"/>
            <p:cNvSpPr/>
            <p:nvPr/>
          </p:nvSpPr>
          <p:spPr>
            <a:xfrm>
              <a:off x="2429250" y="4064525"/>
              <a:ext cx="11025" cy="11950"/>
            </a:xfrm>
            <a:custGeom>
              <a:avLst/>
              <a:gdLst/>
              <a:ahLst/>
              <a:cxnLst/>
              <a:rect l="l" t="t" r="r" b="b"/>
              <a:pathLst>
                <a:path w="441" h="478" extrusionOk="0">
                  <a:moveTo>
                    <a:pt x="1" y="1"/>
                  </a:moveTo>
                  <a:lnTo>
                    <a:pt x="1" y="477"/>
                  </a:lnTo>
                  <a:lnTo>
                    <a:pt x="441" y="47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401" name="Google Shape;10401;p118"/>
            <p:cNvSpPr/>
            <p:nvPr/>
          </p:nvSpPr>
          <p:spPr>
            <a:xfrm>
              <a:off x="2566725" y="3675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402" name="Google Shape;10402;p118"/>
            <p:cNvSpPr/>
            <p:nvPr/>
          </p:nvSpPr>
          <p:spPr>
            <a:xfrm>
              <a:off x="3391600" y="3870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403" name="Google Shape;10403;p118"/>
            <p:cNvSpPr/>
            <p:nvPr/>
          </p:nvSpPr>
          <p:spPr>
            <a:xfrm>
              <a:off x="3356775" y="3916050"/>
              <a:ext cx="11925" cy="25"/>
            </a:xfrm>
            <a:custGeom>
              <a:avLst/>
              <a:gdLst/>
              <a:ahLst/>
              <a:cxnLst/>
              <a:rect l="l" t="t" r="r" b="b"/>
              <a:pathLst>
                <a:path w="477" h="1" extrusionOk="0">
                  <a:moveTo>
                    <a:pt x="0" y="1"/>
                  </a:moveTo>
                  <a:lnTo>
                    <a:pt x="477" y="1"/>
                  </a:lnTo>
                  <a:lnTo>
                    <a:pt x="47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404" name="Google Shape;10404;p118"/>
            <p:cNvSpPr/>
            <p:nvPr/>
          </p:nvSpPr>
          <p:spPr>
            <a:xfrm>
              <a:off x="3379675" y="3858325"/>
              <a:ext cx="25" cy="11925"/>
            </a:xfrm>
            <a:custGeom>
              <a:avLst/>
              <a:gdLst/>
              <a:ahLst/>
              <a:cxnLst/>
              <a:rect l="l" t="t" r="r" b="b"/>
              <a:pathLst>
                <a:path w="1" h="477" extrusionOk="0">
                  <a:moveTo>
                    <a:pt x="1" y="0"/>
                  </a:moveTo>
                  <a:lnTo>
                    <a:pt x="1" y="477"/>
                  </a:lnTo>
                  <a:lnTo>
                    <a:pt x="1" y="47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405" name="Google Shape;10405;p118"/>
            <p:cNvSpPr/>
            <p:nvPr/>
          </p:nvSpPr>
          <p:spPr>
            <a:xfrm>
              <a:off x="3173475" y="3239675"/>
              <a:ext cx="22925" cy="25"/>
            </a:xfrm>
            <a:custGeom>
              <a:avLst/>
              <a:gdLst/>
              <a:ahLst/>
              <a:cxnLst/>
              <a:rect l="l" t="t" r="r" b="b"/>
              <a:pathLst>
                <a:path w="917" h="1" extrusionOk="0">
                  <a:moveTo>
                    <a:pt x="0" y="0"/>
                  </a:moveTo>
                  <a:lnTo>
                    <a:pt x="0" y="0"/>
                  </a:lnTo>
                  <a:lnTo>
                    <a:pt x="917" y="0"/>
                  </a:lnTo>
                  <a:lnTo>
                    <a:pt x="91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406" name="Google Shape;10406;p118"/>
            <p:cNvSpPr/>
            <p:nvPr/>
          </p:nvSpPr>
          <p:spPr>
            <a:xfrm>
              <a:off x="3333850" y="3961875"/>
              <a:ext cx="11950" cy="25"/>
            </a:xfrm>
            <a:custGeom>
              <a:avLst/>
              <a:gdLst/>
              <a:ahLst/>
              <a:cxnLst/>
              <a:rect l="l" t="t" r="r" b="b"/>
              <a:pathLst>
                <a:path w="478" h="1" extrusionOk="0">
                  <a:moveTo>
                    <a:pt x="1" y="1"/>
                  </a:moveTo>
                  <a:lnTo>
                    <a:pt x="477" y="1"/>
                  </a:lnTo>
                  <a:lnTo>
                    <a:pt x="47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407" name="Google Shape;10407;p118"/>
            <p:cNvSpPr/>
            <p:nvPr/>
          </p:nvSpPr>
          <p:spPr>
            <a:xfrm>
              <a:off x="3815025" y="3720825"/>
              <a:ext cx="11925" cy="11950"/>
            </a:xfrm>
            <a:custGeom>
              <a:avLst/>
              <a:gdLst/>
              <a:ahLst/>
              <a:cxnLst/>
              <a:rect l="l" t="t" r="r" b="b"/>
              <a:pathLst>
                <a:path w="477" h="478" extrusionOk="0">
                  <a:moveTo>
                    <a:pt x="477" y="478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408" name="Google Shape;10408;p118"/>
            <p:cNvSpPr/>
            <p:nvPr/>
          </p:nvSpPr>
          <p:spPr>
            <a:xfrm>
              <a:off x="3414500" y="3824400"/>
              <a:ext cx="22950" cy="11025"/>
            </a:xfrm>
            <a:custGeom>
              <a:avLst/>
              <a:gdLst/>
              <a:ahLst/>
              <a:cxnLst/>
              <a:rect l="l" t="t" r="r" b="b"/>
              <a:pathLst>
                <a:path w="918" h="441" extrusionOk="0">
                  <a:moveTo>
                    <a:pt x="1" y="1"/>
                  </a:moveTo>
                  <a:lnTo>
                    <a:pt x="441" y="440"/>
                  </a:lnTo>
                  <a:lnTo>
                    <a:pt x="917" y="44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409" name="Google Shape;10409;p118"/>
            <p:cNvSpPr/>
            <p:nvPr/>
          </p:nvSpPr>
          <p:spPr>
            <a:xfrm>
              <a:off x="3849850" y="3720825"/>
              <a:ext cx="11025" cy="25"/>
            </a:xfrm>
            <a:custGeom>
              <a:avLst/>
              <a:gdLst/>
              <a:ahLst/>
              <a:cxnLst/>
              <a:rect l="l" t="t" r="r" b="b"/>
              <a:pathLst>
                <a:path w="441" h="1" extrusionOk="0">
                  <a:moveTo>
                    <a:pt x="44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410" name="Google Shape;10410;p118"/>
            <p:cNvSpPr/>
            <p:nvPr/>
          </p:nvSpPr>
          <p:spPr>
            <a:xfrm>
              <a:off x="3402600" y="37895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411" name="Google Shape;10411;p118"/>
            <p:cNvSpPr/>
            <p:nvPr/>
          </p:nvSpPr>
          <p:spPr>
            <a:xfrm>
              <a:off x="3460325" y="3858325"/>
              <a:ext cx="11025" cy="0"/>
            </a:xfrm>
            <a:custGeom>
              <a:avLst/>
              <a:gdLst/>
              <a:ahLst/>
              <a:cxnLst/>
              <a:rect l="l" t="t" r="r" b="b"/>
              <a:pathLst>
                <a:path w="441" extrusionOk="0">
                  <a:moveTo>
                    <a:pt x="44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412" name="Google Shape;10412;p118"/>
            <p:cNvSpPr/>
            <p:nvPr/>
          </p:nvSpPr>
          <p:spPr>
            <a:xfrm>
              <a:off x="3035975" y="3916050"/>
              <a:ext cx="25" cy="11025"/>
            </a:xfrm>
            <a:custGeom>
              <a:avLst/>
              <a:gdLst/>
              <a:ahLst/>
              <a:cxnLst/>
              <a:rect l="l" t="t" r="r" b="b"/>
              <a:pathLst>
                <a:path w="1" h="441" extrusionOk="0">
                  <a:moveTo>
                    <a:pt x="1" y="44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413" name="Google Shape;10413;p118"/>
            <p:cNvSpPr/>
            <p:nvPr/>
          </p:nvSpPr>
          <p:spPr>
            <a:xfrm>
              <a:off x="3025000" y="3893150"/>
              <a:ext cx="25" cy="22925"/>
            </a:xfrm>
            <a:custGeom>
              <a:avLst/>
              <a:gdLst/>
              <a:ahLst/>
              <a:cxnLst/>
              <a:rect l="l" t="t" r="r" b="b"/>
              <a:pathLst>
                <a:path w="1" h="917" extrusionOk="0">
                  <a:moveTo>
                    <a:pt x="0" y="917"/>
                  </a:moveTo>
                  <a:lnTo>
                    <a:pt x="0" y="917"/>
                  </a:lnTo>
                  <a:lnTo>
                    <a:pt x="0" y="44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414" name="Google Shape;10414;p118"/>
            <p:cNvSpPr/>
            <p:nvPr/>
          </p:nvSpPr>
          <p:spPr>
            <a:xfrm>
              <a:off x="2841700" y="3893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415" name="Google Shape;10415;p118"/>
            <p:cNvSpPr/>
            <p:nvPr/>
          </p:nvSpPr>
          <p:spPr>
            <a:xfrm>
              <a:off x="3035975" y="3870225"/>
              <a:ext cx="11950" cy="11025"/>
            </a:xfrm>
            <a:custGeom>
              <a:avLst/>
              <a:gdLst/>
              <a:ahLst/>
              <a:cxnLst/>
              <a:rect l="l" t="t" r="r" b="b"/>
              <a:pathLst>
                <a:path w="478" h="441" extrusionOk="0">
                  <a:moveTo>
                    <a:pt x="1" y="1"/>
                  </a:moveTo>
                  <a:lnTo>
                    <a:pt x="478" y="441"/>
                  </a:lnTo>
                  <a:lnTo>
                    <a:pt x="478" y="44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416" name="Google Shape;10416;p118"/>
            <p:cNvSpPr/>
            <p:nvPr/>
          </p:nvSpPr>
          <p:spPr>
            <a:xfrm>
              <a:off x="3391600" y="3801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417" name="Google Shape;10417;p118"/>
            <p:cNvSpPr/>
            <p:nvPr/>
          </p:nvSpPr>
          <p:spPr>
            <a:xfrm>
              <a:off x="3265125" y="3709850"/>
              <a:ext cx="11925" cy="11000"/>
            </a:xfrm>
            <a:custGeom>
              <a:avLst/>
              <a:gdLst/>
              <a:ahLst/>
              <a:cxnLst/>
              <a:rect l="l" t="t" r="r" b="b"/>
              <a:pathLst>
                <a:path w="477" h="440" extrusionOk="0">
                  <a:moveTo>
                    <a:pt x="477" y="44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418" name="Google Shape;10418;p118"/>
            <p:cNvSpPr/>
            <p:nvPr/>
          </p:nvSpPr>
          <p:spPr>
            <a:xfrm>
              <a:off x="3391600" y="3847325"/>
              <a:ext cx="11025" cy="11000"/>
            </a:xfrm>
            <a:custGeom>
              <a:avLst/>
              <a:gdLst/>
              <a:ahLst/>
              <a:cxnLst/>
              <a:rect l="l" t="t" r="r" b="b"/>
              <a:pathLst>
                <a:path w="441" h="440" extrusionOk="0">
                  <a:moveTo>
                    <a:pt x="0" y="440"/>
                  </a:moveTo>
                  <a:lnTo>
                    <a:pt x="440" y="0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419" name="Google Shape;10419;p118"/>
            <p:cNvSpPr/>
            <p:nvPr/>
          </p:nvSpPr>
          <p:spPr>
            <a:xfrm>
              <a:off x="2750050" y="3904150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420" name="Google Shape;10420;p118"/>
            <p:cNvSpPr/>
            <p:nvPr/>
          </p:nvSpPr>
          <p:spPr>
            <a:xfrm>
              <a:off x="3025000" y="3835400"/>
              <a:ext cx="11000" cy="11950"/>
            </a:xfrm>
            <a:custGeom>
              <a:avLst/>
              <a:gdLst/>
              <a:ahLst/>
              <a:cxnLst/>
              <a:rect l="l" t="t" r="r" b="b"/>
              <a:pathLst>
                <a:path w="440" h="478" extrusionOk="0">
                  <a:moveTo>
                    <a:pt x="0" y="0"/>
                  </a:moveTo>
                  <a:lnTo>
                    <a:pt x="0" y="0"/>
                  </a:lnTo>
                  <a:lnTo>
                    <a:pt x="440" y="477"/>
                  </a:lnTo>
                  <a:lnTo>
                    <a:pt x="440" y="47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421" name="Google Shape;10421;p118"/>
            <p:cNvSpPr/>
            <p:nvPr/>
          </p:nvSpPr>
          <p:spPr>
            <a:xfrm>
              <a:off x="3356775" y="3858325"/>
              <a:ext cx="11925" cy="0"/>
            </a:xfrm>
            <a:custGeom>
              <a:avLst/>
              <a:gdLst/>
              <a:ahLst/>
              <a:cxnLst/>
              <a:rect l="l" t="t" r="r" b="b"/>
              <a:pathLst>
                <a:path w="477" extrusionOk="0">
                  <a:moveTo>
                    <a:pt x="0" y="0"/>
                  </a:moveTo>
                  <a:lnTo>
                    <a:pt x="0" y="0"/>
                  </a:lnTo>
                  <a:lnTo>
                    <a:pt x="477" y="0"/>
                  </a:lnTo>
                  <a:lnTo>
                    <a:pt x="477" y="0"/>
                  </a:lnTo>
                  <a:lnTo>
                    <a:pt x="4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422" name="Google Shape;10422;p118"/>
            <p:cNvSpPr/>
            <p:nvPr/>
          </p:nvSpPr>
          <p:spPr>
            <a:xfrm>
              <a:off x="3310950" y="37208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423" name="Google Shape;10423;p118"/>
            <p:cNvSpPr/>
            <p:nvPr/>
          </p:nvSpPr>
          <p:spPr>
            <a:xfrm>
              <a:off x="3574900" y="3606275"/>
              <a:ext cx="22925" cy="25"/>
            </a:xfrm>
            <a:custGeom>
              <a:avLst/>
              <a:gdLst/>
              <a:ahLst/>
              <a:cxnLst/>
              <a:rect l="l" t="t" r="r" b="b"/>
              <a:pathLst>
                <a:path w="917" h="1" extrusionOk="0">
                  <a:moveTo>
                    <a:pt x="917" y="0"/>
                  </a:moveTo>
                  <a:lnTo>
                    <a:pt x="9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424" name="Google Shape;10424;p118"/>
            <p:cNvSpPr/>
            <p:nvPr/>
          </p:nvSpPr>
          <p:spPr>
            <a:xfrm>
              <a:off x="3437425" y="3514625"/>
              <a:ext cx="11025" cy="11925"/>
            </a:xfrm>
            <a:custGeom>
              <a:avLst/>
              <a:gdLst/>
              <a:ahLst/>
              <a:cxnLst/>
              <a:rect l="l" t="t" r="r" b="b"/>
              <a:pathLst>
                <a:path w="441" h="477" extrusionOk="0">
                  <a:moveTo>
                    <a:pt x="440" y="0"/>
                  </a:moveTo>
                  <a:lnTo>
                    <a:pt x="440" y="0"/>
                  </a:lnTo>
                  <a:lnTo>
                    <a:pt x="0" y="477"/>
                  </a:lnTo>
                  <a:lnTo>
                    <a:pt x="0" y="47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425" name="Google Shape;10425;p118"/>
            <p:cNvSpPr/>
            <p:nvPr/>
          </p:nvSpPr>
          <p:spPr>
            <a:xfrm>
              <a:off x="3666550" y="3583350"/>
              <a:ext cx="33925" cy="34875"/>
            </a:xfrm>
            <a:custGeom>
              <a:avLst/>
              <a:gdLst/>
              <a:ahLst/>
              <a:cxnLst/>
              <a:rect l="l" t="t" r="r" b="b"/>
              <a:pathLst>
                <a:path w="1357" h="1395" extrusionOk="0">
                  <a:moveTo>
                    <a:pt x="440" y="917"/>
                  </a:moveTo>
                  <a:lnTo>
                    <a:pt x="440" y="478"/>
                  </a:lnTo>
                  <a:lnTo>
                    <a:pt x="1357" y="1"/>
                  </a:lnTo>
                  <a:lnTo>
                    <a:pt x="1357" y="1"/>
                  </a:lnTo>
                  <a:lnTo>
                    <a:pt x="440" y="478"/>
                  </a:lnTo>
                  <a:lnTo>
                    <a:pt x="440" y="917"/>
                  </a:lnTo>
                  <a:lnTo>
                    <a:pt x="0" y="1394"/>
                  </a:lnTo>
                  <a:lnTo>
                    <a:pt x="0" y="139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426" name="Google Shape;10426;p118"/>
            <p:cNvSpPr/>
            <p:nvPr/>
          </p:nvSpPr>
          <p:spPr>
            <a:xfrm>
              <a:off x="3379675" y="3514625"/>
              <a:ext cx="22950" cy="11925"/>
            </a:xfrm>
            <a:custGeom>
              <a:avLst/>
              <a:gdLst/>
              <a:ahLst/>
              <a:cxnLst/>
              <a:rect l="l" t="t" r="r" b="b"/>
              <a:pathLst>
                <a:path w="918" h="477" extrusionOk="0">
                  <a:moveTo>
                    <a:pt x="1" y="0"/>
                  </a:moveTo>
                  <a:lnTo>
                    <a:pt x="477" y="477"/>
                  </a:lnTo>
                  <a:lnTo>
                    <a:pt x="917" y="47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427" name="Google Shape;10427;p118"/>
            <p:cNvSpPr/>
            <p:nvPr/>
          </p:nvSpPr>
          <p:spPr>
            <a:xfrm>
              <a:off x="3860850" y="3629175"/>
              <a:ext cx="11925" cy="25"/>
            </a:xfrm>
            <a:custGeom>
              <a:avLst/>
              <a:gdLst/>
              <a:ahLst/>
              <a:cxnLst/>
              <a:rect l="l" t="t" r="r" b="b"/>
              <a:pathLst>
                <a:path w="477" h="1" extrusionOk="0">
                  <a:moveTo>
                    <a:pt x="477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428" name="Google Shape;10428;p118"/>
            <p:cNvSpPr/>
            <p:nvPr/>
          </p:nvSpPr>
          <p:spPr>
            <a:xfrm>
              <a:off x="3231200" y="3422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429" name="Google Shape;10429;p118"/>
            <p:cNvSpPr/>
            <p:nvPr/>
          </p:nvSpPr>
          <p:spPr>
            <a:xfrm>
              <a:off x="3735275" y="3595275"/>
              <a:ext cx="45850" cy="22950"/>
            </a:xfrm>
            <a:custGeom>
              <a:avLst/>
              <a:gdLst/>
              <a:ahLst/>
              <a:cxnLst/>
              <a:rect l="l" t="t" r="r" b="b"/>
              <a:pathLst>
                <a:path w="1834" h="918" extrusionOk="0">
                  <a:moveTo>
                    <a:pt x="1357" y="440"/>
                  </a:moveTo>
                  <a:lnTo>
                    <a:pt x="1834" y="1"/>
                  </a:lnTo>
                  <a:lnTo>
                    <a:pt x="1357" y="440"/>
                  </a:lnTo>
                  <a:lnTo>
                    <a:pt x="1" y="917"/>
                  </a:lnTo>
                  <a:lnTo>
                    <a:pt x="1" y="91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430" name="Google Shape;10430;p118"/>
            <p:cNvSpPr/>
            <p:nvPr/>
          </p:nvSpPr>
          <p:spPr>
            <a:xfrm>
              <a:off x="3815025" y="3595275"/>
              <a:ext cx="11925" cy="25"/>
            </a:xfrm>
            <a:custGeom>
              <a:avLst/>
              <a:gdLst/>
              <a:ahLst/>
              <a:cxnLst/>
              <a:rect l="l" t="t" r="r" b="b"/>
              <a:pathLst>
                <a:path w="477" h="1" extrusionOk="0">
                  <a:moveTo>
                    <a:pt x="477" y="1"/>
                  </a:moveTo>
                  <a:lnTo>
                    <a:pt x="477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431" name="Google Shape;10431;p118"/>
            <p:cNvSpPr/>
            <p:nvPr/>
          </p:nvSpPr>
          <p:spPr>
            <a:xfrm>
              <a:off x="3608800" y="3583350"/>
              <a:ext cx="45850" cy="34875"/>
            </a:xfrm>
            <a:custGeom>
              <a:avLst/>
              <a:gdLst/>
              <a:ahLst/>
              <a:cxnLst/>
              <a:rect l="l" t="t" r="r" b="b"/>
              <a:pathLst>
                <a:path w="1834" h="1395" extrusionOk="0">
                  <a:moveTo>
                    <a:pt x="1394" y="1"/>
                  </a:moveTo>
                  <a:lnTo>
                    <a:pt x="917" y="478"/>
                  </a:lnTo>
                  <a:lnTo>
                    <a:pt x="1394" y="478"/>
                  </a:lnTo>
                  <a:lnTo>
                    <a:pt x="1834" y="1"/>
                  </a:lnTo>
                  <a:close/>
                  <a:moveTo>
                    <a:pt x="477" y="478"/>
                  </a:moveTo>
                  <a:lnTo>
                    <a:pt x="1" y="1394"/>
                  </a:lnTo>
                  <a:lnTo>
                    <a:pt x="477" y="1394"/>
                  </a:lnTo>
                  <a:lnTo>
                    <a:pt x="917" y="47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432" name="Google Shape;10432;p118"/>
            <p:cNvSpPr/>
            <p:nvPr/>
          </p:nvSpPr>
          <p:spPr>
            <a:xfrm>
              <a:off x="3025000" y="3503625"/>
              <a:ext cx="22925" cy="11025"/>
            </a:xfrm>
            <a:custGeom>
              <a:avLst/>
              <a:gdLst/>
              <a:ahLst/>
              <a:cxnLst/>
              <a:rect l="l" t="t" r="r" b="b"/>
              <a:pathLst>
                <a:path w="917" h="441" extrusionOk="0">
                  <a:moveTo>
                    <a:pt x="917" y="0"/>
                  </a:moveTo>
                  <a:lnTo>
                    <a:pt x="917" y="0"/>
                  </a:lnTo>
                  <a:lnTo>
                    <a:pt x="0" y="440"/>
                  </a:lnTo>
                  <a:lnTo>
                    <a:pt x="0" y="44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433" name="Google Shape;10433;p118"/>
            <p:cNvSpPr/>
            <p:nvPr/>
          </p:nvSpPr>
          <p:spPr>
            <a:xfrm>
              <a:off x="3368675" y="3526525"/>
              <a:ext cx="22950" cy="22950"/>
            </a:xfrm>
            <a:custGeom>
              <a:avLst/>
              <a:gdLst/>
              <a:ahLst/>
              <a:cxnLst/>
              <a:rect l="l" t="t" r="r" b="b"/>
              <a:pathLst>
                <a:path w="918" h="918" extrusionOk="0">
                  <a:moveTo>
                    <a:pt x="441" y="1"/>
                  </a:moveTo>
                  <a:lnTo>
                    <a:pt x="1" y="917"/>
                  </a:lnTo>
                  <a:lnTo>
                    <a:pt x="441" y="917"/>
                  </a:lnTo>
                  <a:lnTo>
                    <a:pt x="91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434" name="Google Shape;10434;p118"/>
            <p:cNvSpPr/>
            <p:nvPr/>
          </p:nvSpPr>
          <p:spPr>
            <a:xfrm>
              <a:off x="3081800" y="3422975"/>
              <a:ext cx="91700" cy="68750"/>
            </a:xfrm>
            <a:custGeom>
              <a:avLst/>
              <a:gdLst/>
              <a:ahLst/>
              <a:cxnLst/>
              <a:rect l="l" t="t" r="r" b="b"/>
              <a:pathLst>
                <a:path w="3668" h="2750" extrusionOk="0">
                  <a:moveTo>
                    <a:pt x="3227" y="0"/>
                  </a:moveTo>
                  <a:lnTo>
                    <a:pt x="2311" y="477"/>
                  </a:lnTo>
                  <a:lnTo>
                    <a:pt x="3667" y="0"/>
                  </a:lnTo>
                  <a:close/>
                  <a:moveTo>
                    <a:pt x="1834" y="917"/>
                  </a:moveTo>
                  <a:lnTo>
                    <a:pt x="1394" y="1393"/>
                  </a:lnTo>
                  <a:lnTo>
                    <a:pt x="1" y="2750"/>
                  </a:lnTo>
                  <a:lnTo>
                    <a:pt x="1834" y="1393"/>
                  </a:lnTo>
                  <a:lnTo>
                    <a:pt x="1834" y="91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435" name="Google Shape;10435;p118"/>
            <p:cNvSpPr/>
            <p:nvPr/>
          </p:nvSpPr>
          <p:spPr>
            <a:xfrm>
              <a:off x="2967250" y="3549450"/>
              <a:ext cx="114575" cy="148500"/>
            </a:xfrm>
            <a:custGeom>
              <a:avLst/>
              <a:gdLst/>
              <a:ahLst/>
              <a:cxnLst/>
              <a:rect l="l" t="t" r="r" b="b"/>
              <a:pathLst>
                <a:path w="4583" h="5940" extrusionOk="0">
                  <a:moveTo>
                    <a:pt x="3666" y="5939"/>
                  </a:moveTo>
                  <a:lnTo>
                    <a:pt x="3227" y="5500"/>
                  </a:lnTo>
                  <a:lnTo>
                    <a:pt x="2750" y="4583"/>
                  </a:lnTo>
                  <a:lnTo>
                    <a:pt x="2310" y="3667"/>
                  </a:lnTo>
                  <a:lnTo>
                    <a:pt x="1833" y="3190"/>
                  </a:lnTo>
                  <a:lnTo>
                    <a:pt x="1833" y="2750"/>
                  </a:lnTo>
                  <a:lnTo>
                    <a:pt x="1394" y="1834"/>
                  </a:lnTo>
                  <a:lnTo>
                    <a:pt x="917" y="1357"/>
                  </a:lnTo>
                  <a:lnTo>
                    <a:pt x="477" y="917"/>
                  </a:lnTo>
                  <a:lnTo>
                    <a:pt x="477" y="0"/>
                  </a:lnTo>
                  <a:lnTo>
                    <a:pt x="0" y="0"/>
                  </a:lnTo>
                  <a:lnTo>
                    <a:pt x="477" y="0"/>
                  </a:lnTo>
                  <a:lnTo>
                    <a:pt x="477" y="917"/>
                  </a:lnTo>
                  <a:lnTo>
                    <a:pt x="917" y="1357"/>
                  </a:lnTo>
                  <a:lnTo>
                    <a:pt x="1394" y="1834"/>
                  </a:lnTo>
                  <a:lnTo>
                    <a:pt x="1833" y="2750"/>
                  </a:lnTo>
                  <a:lnTo>
                    <a:pt x="1833" y="3190"/>
                  </a:lnTo>
                  <a:lnTo>
                    <a:pt x="2310" y="3667"/>
                  </a:lnTo>
                  <a:lnTo>
                    <a:pt x="2750" y="4583"/>
                  </a:lnTo>
                  <a:lnTo>
                    <a:pt x="3227" y="5500"/>
                  </a:lnTo>
                  <a:lnTo>
                    <a:pt x="3666" y="5939"/>
                  </a:lnTo>
                  <a:lnTo>
                    <a:pt x="4143" y="5939"/>
                  </a:lnTo>
                  <a:lnTo>
                    <a:pt x="4583" y="5939"/>
                  </a:lnTo>
                  <a:lnTo>
                    <a:pt x="4143" y="593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436" name="Google Shape;10436;p118"/>
            <p:cNvSpPr/>
            <p:nvPr/>
          </p:nvSpPr>
          <p:spPr>
            <a:xfrm>
              <a:off x="2944325" y="3503625"/>
              <a:ext cx="11950" cy="22925"/>
            </a:xfrm>
            <a:custGeom>
              <a:avLst/>
              <a:gdLst/>
              <a:ahLst/>
              <a:cxnLst/>
              <a:rect l="l" t="t" r="r" b="b"/>
              <a:pathLst>
                <a:path w="478" h="917" extrusionOk="0">
                  <a:moveTo>
                    <a:pt x="1" y="0"/>
                  </a:moveTo>
                  <a:lnTo>
                    <a:pt x="478" y="917"/>
                  </a:lnTo>
                  <a:lnTo>
                    <a:pt x="4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437" name="Google Shape;10437;p118"/>
            <p:cNvSpPr/>
            <p:nvPr/>
          </p:nvSpPr>
          <p:spPr>
            <a:xfrm>
              <a:off x="3322850" y="3526525"/>
              <a:ext cx="22950" cy="25"/>
            </a:xfrm>
            <a:custGeom>
              <a:avLst/>
              <a:gdLst/>
              <a:ahLst/>
              <a:cxnLst/>
              <a:rect l="l" t="t" r="r" b="b"/>
              <a:pathLst>
                <a:path w="918" h="1" extrusionOk="0">
                  <a:moveTo>
                    <a:pt x="917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438" name="Google Shape;10438;p118"/>
            <p:cNvSpPr/>
            <p:nvPr/>
          </p:nvSpPr>
          <p:spPr>
            <a:xfrm>
              <a:off x="3310950" y="3480700"/>
              <a:ext cx="22925" cy="11025"/>
            </a:xfrm>
            <a:custGeom>
              <a:avLst/>
              <a:gdLst/>
              <a:ahLst/>
              <a:cxnLst/>
              <a:rect l="l" t="t" r="r" b="b"/>
              <a:pathLst>
                <a:path w="917" h="441" extrusionOk="0">
                  <a:moveTo>
                    <a:pt x="917" y="1"/>
                  </a:moveTo>
                  <a:lnTo>
                    <a:pt x="917" y="1"/>
                  </a:lnTo>
                  <a:lnTo>
                    <a:pt x="0" y="441"/>
                  </a:lnTo>
                  <a:lnTo>
                    <a:pt x="0" y="44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439" name="Google Shape;10439;p118"/>
            <p:cNvSpPr/>
            <p:nvPr/>
          </p:nvSpPr>
          <p:spPr>
            <a:xfrm>
              <a:off x="3196375" y="3434875"/>
              <a:ext cx="11950" cy="11025"/>
            </a:xfrm>
            <a:custGeom>
              <a:avLst/>
              <a:gdLst/>
              <a:ahLst/>
              <a:cxnLst/>
              <a:rect l="l" t="t" r="r" b="b"/>
              <a:pathLst>
                <a:path w="478" h="441" extrusionOk="0">
                  <a:moveTo>
                    <a:pt x="477" y="1"/>
                  </a:moveTo>
                  <a:lnTo>
                    <a:pt x="477" y="1"/>
                  </a:lnTo>
                  <a:lnTo>
                    <a:pt x="477" y="1"/>
                  </a:lnTo>
                  <a:lnTo>
                    <a:pt x="477" y="1"/>
                  </a:lnTo>
                  <a:lnTo>
                    <a:pt x="1" y="441"/>
                  </a:lnTo>
                  <a:lnTo>
                    <a:pt x="1" y="44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440" name="Google Shape;10440;p118"/>
            <p:cNvSpPr/>
            <p:nvPr/>
          </p:nvSpPr>
          <p:spPr>
            <a:xfrm>
              <a:off x="3127650" y="3743750"/>
              <a:ext cx="11925" cy="11950"/>
            </a:xfrm>
            <a:custGeom>
              <a:avLst/>
              <a:gdLst/>
              <a:ahLst/>
              <a:cxnLst/>
              <a:rect l="l" t="t" r="r" b="b"/>
              <a:pathLst>
                <a:path w="477" h="478" extrusionOk="0">
                  <a:moveTo>
                    <a:pt x="477" y="477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441" name="Google Shape;10441;p118"/>
            <p:cNvSpPr/>
            <p:nvPr/>
          </p:nvSpPr>
          <p:spPr>
            <a:xfrm>
              <a:off x="3506150" y="1051975"/>
              <a:ext cx="33950" cy="11025"/>
            </a:xfrm>
            <a:custGeom>
              <a:avLst/>
              <a:gdLst/>
              <a:ahLst/>
              <a:cxnLst/>
              <a:rect l="l" t="t" r="r" b="b"/>
              <a:pathLst>
                <a:path w="1358" h="441" extrusionOk="0">
                  <a:moveTo>
                    <a:pt x="1" y="0"/>
                  </a:moveTo>
                  <a:lnTo>
                    <a:pt x="1357" y="440"/>
                  </a:lnTo>
                  <a:lnTo>
                    <a:pt x="1357" y="440"/>
                  </a:lnTo>
                  <a:lnTo>
                    <a:pt x="44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442" name="Google Shape;10442;p118"/>
            <p:cNvSpPr/>
            <p:nvPr/>
          </p:nvSpPr>
          <p:spPr>
            <a:xfrm>
              <a:off x="3460325" y="1097800"/>
              <a:ext cx="33950" cy="11025"/>
            </a:xfrm>
            <a:custGeom>
              <a:avLst/>
              <a:gdLst/>
              <a:ahLst/>
              <a:cxnLst/>
              <a:rect l="l" t="t" r="r" b="b"/>
              <a:pathLst>
                <a:path w="1358" h="441" extrusionOk="0">
                  <a:moveTo>
                    <a:pt x="1" y="0"/>
                  </a:moveTo>
                  <a:lnTo>
                    <a:pt x="1357" y="440"/>
                  </a:lnTo>
                  <a:lnTo>
                    <a:pt x="1357" y="44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443" name="Google Shape;10443;p118"/>
            <p:cNvSpPr/>
            <p:nvPr/>
          </p:nvSpPr>
          <p:spPr>
            <a:xfrm>
              <a:off x="3517150" y="1006150"/>
              <a:ext cx="11950" cy="25"/>
            </a:xfrm>
            <a:custGeom>
              <a:avLst/>
              <a:gdLst/>
              <a:ahLst/>
              <a:cxnLst/>
              <a:rect l="l" t="t" r="r" b="b"/>
              <a:pathLst>
                <a:path w="478" h="1" extrusionOk="0">
                  <a:moveTo>
                    <a:pt x="1" y="0"/>
                  </a:moveTo>
                  <a:lnTo>
                    <a:pt x="4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444" name="Google Shape;10444;p118"/>
            <p:cNvSpPr/>
            <p:nvPr/>
          </p:nvSpPr>
          <p:spPr>
            <a:xfrm>
              <a:off x="3529075" y="1006150"/>
              <a:ext cx="45850" cy="22925"/>
            </a:xfrm>
            <a:custGeom>
              <a:avLst/>
              <a:gdLst/>
              <a:ahLst/>
              <a:cxnLst/>
              <a:rect l="l" t="t" r="r" b="b"/>
              <a:pathLst>
                <a:path w="1834" h="917" extrusionOk="0">
                  <a:moveTo>
                    <a:pt x="0" y="0"/>
                  </a:moveTo>
                  <a:lnTo>
                    <a:pt x="440" y="440"/>
                  </a:lnTo>
                  <a:lnTo>
                    <a:pt x="1833" y="917"/>
                  </a:lnTo>
                  <a:lnTo>
                    <a:pt x="917" y="4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445" name="Google Shape;10445;p118"/>
            <p:cNvSpPr/>
            <p:nvPr/>
          </p:nvSpPr>
          <p:spPr>
            <a:xfrm>
              <a:off x="3035975" y="2243425"/>
              <a:ext cx="11950" cy="25"/>
            </a:xfrm>
            <a:custGeom>
              <a:avLst/>
              <a:gdLst/>
              <a:ahLst/>
              <a:cxnLst/>
              <a:rect l="l" t="t" r="r" b="b"/>
              <a:pathLst>
                <a:path w="478" h="1" extrusionOk="0">
                  <a:moveTo>
                    <a:pt x="478" y="1"/>
                  </a:moveTo>
                  <a:lnTo>
                    <a:pt x="478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446" name="Google Shape;10446;p118"/>
            <p:cNvSpPr/>
            <p:nvPr/>
          </p:nvSpPr>
          <p:spPr>
            <a:xfrm>
              <a:off x="3608800" y="1062975"/>
              <a:ext cx="11950" cy="11925"/>
            </a:xfrm>
            <a:custGeom>
              <a:avLst/>
              <a:gdLst/>
              <a:ahLst/>
              <a:cxnLst/>
              <a:rect l="l" t="t" r="r" b="b"/>
              <a:pathLst>
                <a:path w="478" h="477" extrusionOk="0">
                  <a:moveTo>
                    <a:pt x="1" y="0"/>
                  </a:moveTo>
                  <a:lnTo>
                    <a:pt x="1" y="0"/>
                  </a:lnTo>
                  <a:lnTo>
                    <a:pt x="477" y="477"/>
                  </a:lnTo>
                  <a:lnTo>
                    <a:pt x="477" y="47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447" name="Google Shape;10447;p118"/>
            <p:cNvSpPr/>
            <p:nvPr/>
          </p:nvSpPr>
          <p:spPr>
            <a:xfrm>
              <a:off x="3425500" y="1131700"/>
              <a:ext cx="22950" cy="11950"/>
            </a:xfrm>
            <a:custGeom>
              <a:avLst/>
              <a:gdLst/>
              <a:ahLst/>
              <a:cxnLst/>
              <a:rect l="l" t="t" r="r" b="b"/>
              <a:pathLst>
                <a:path w="918" h="478" extrusionOk="0">
                  <a:moveTo>
                    <a:pt x="1" y="1"/>
                  </a:moveTo>
                  <a:lnTo>
                    <a:pt x="917" y="477"/>
                  </a:lnTo>
                  <a:lnTo>
                    <a:pt x="917" y="477"/>
                  </a:lnTo>
                  <a:lnTo>
                    <a:pt x="47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448" name="Google Shape;10448;p118"/>
            <p:cNvSpPr/>
            <p:nvPr/>
          </p:nvSpPr>
          <p:spPr>
            <a:xfrm>
              <a:off x="3093725" y="1739350"/>
              <a:ext cx="11025" cy="11025"/>
            </a:xfrm>
            <a:custGeom>
              <a:avLst/>
              <a:gdLst/>
              <a:ahLst/>
              <a:cxnLst/>
              <a:rect l="l" t="t" r="r" b="b"/>
              <a:pathLst>
                <a:path w="441" h="441" extrusionOk="0">
                  <a:moveTo>
                    <a:pt x="1" y="0"/>
                  </a:moveTo>
                  <a:lnTo>
                    <a:pt x="1" y="0"/>
                  </a:lnTo>
                  <a:lnTo>
                    <a:pt x="1" y="440"/>
                  </a:lnTo>
                  <a:lnTo>
                    <a:pt x="440" y="440"/>
                  </a:lnTo>
                  <a:lnTo>
                    <a:pt x="440" y="440"/>
                  </a:lnTo>
                  <a:lnTo>
                    <a:pt x="1" y="44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449" name="Google Shape;10449;p118"/>
            <p:cNvSpPr/>
            <p:nvPr/>
          </p:nvSpPr>
          <p:spPr>
            <a:xfrm>
              <a:off x="3368675" y="1177525"/>
              <a:ext cx="33950" cy="11950"/>
            </a:xfrm>
            <a:custGeom>
              <a:avLst/>
              <a:gdLst/>
              <a:ahLst/>
              <a:cxnLst/>
              <a:rect l="l" t="t" r="r" b="b"/>
              <a:pathLst>
                <a:path w="1358" h="478" extrusionOk="0">
                  <a:moveTo>
                    <a:pt x="1" y="1"/>
                  </a:moveTo>
                  <a:lnTo>
                    <a:pt x="917" y="477"/>
                  </a:lnTo>
                  <a:lnTo>
                    <a:pt x="1357" y="47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450" name="Google Shape;10450;p118"/>
            <p:cNvSpPr/>
            <p:nvPr/>
          </p:nvSpPr>
          <p:spPr>
            <a:xfrm>
              <a:off x="3677550" y="1051975"/>
              <a:ext cx="22925" cy="22925"/>
            </a:xfrm>
            <a:custGeom>
              <a:avLst/>
              <a:gdLst/>
              <a:ahLst/>
              <a:cxnLst/>
              <a:rect l="l" t="t" r="r" b="b"/>
              <a:pathLst>
                <a:path w="917" h="917" extrusionOk="0">
                  <a:moveTo>
                    <a:pt x="0" y="0"/>
                  </a:moveTo>
                  <a:lnTo>
                    <a:pt x="0" y="0"/>
                  </a:lnTo>
                  <a:lnTo>
                    <a:pt x="477" y="0"/>
                  </a:lnTo>
                  <a:lnTo>
                    <a:pt x="917" y="917"/>
                  </a:lnTo>
                  <a:lnTo>
                    <a:pt x="917" y="917"/>
                  </a:lnTo>
                  <a:lnTo>
                    <a:pt x="4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451" name="Google Shape;10451;p118"/>
            <p:cNvSpPr/>
            <p:nvPr/>
          </p:nvSpPr>
          <p:spPr>
            <a:xfrm>
              <a:off x="4250350" y="2632950"/>
              <a:ext cx="11950" cy="25"/>
            </a:xfrm>
            <a:custGeom>
              <a:avLst/>
              <a:gdLst/>
              <a:ahLst/>
              <a:cxnLst/>
              <a:rect l="l" t="t" r="r" b="b"/>
              <a:pathLst>
                <a:path w="478" h="1" extrusionOk="0">
                  <a:moveTo>
                    <a:pt x="477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452" name="Google Shape;10452;p118"/>
            <p:cNvSpPr/>
            <p:nvPr/>
          </p:nvSpPr>
          <p:spPr>
            <a:xfrm>
              <a:off x="4353925" y="2643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453" name="Google Shape;10453;p118"/>
            <p:cNvSpPr/>
            <p:nvPr/>
          </p:nvSpPr>
          <p:spPr>
            <a:xfrm>
              <a:off x="4662775" y="2884975"/>
              <a:ext cx="22950" cy="25"/>
            </a:xfrm>
            <a:custGeom>
              <a:avLst/>
              <a:gdLst/>
              <a:ahLst/>
              <a:cxnLst/>
              <a:rect l="l" t="t" r="r" b="b"/>
              <a:pathLst>
                <a:path w="918" h="1" extrusionOk="0">
                  <a:moveTo>
                    <a:pt x="917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454" name="Google Shape;10454;p118"/>
            <p:cNvSpPr/>
            <p:nvPr/>
          </p:nvSpPr>
          <p:spPr>
            <a:xfrm>
              <a:off x="2967250" y="2346075"/>
              <a:ext cx="22925" cy="22950"/>
            </a:xfrm>
            <a:custGeom>
              <a:avLst/>
              <a:gdLst/>
              <a:ahLst/>
              <a:cxnLst/>
              <a:rect l="l" t="t" r="r" b="b"/>
              <a:pathLst>
                <a:path w="917" h="918" extrusionOk="0">
                  <a:moveTo>
                    <a:pt x="0" y="1"/>
                  </a:moveTo>
                  <a:lnTo>
                    <a:pt x="0" y="477"/>
                  </a:lnTo>
                  <a:lnTo>
                    <a:pt x="917" y="917"/>
                  </a:lnTo>
                  <a:lnTo>
                    <a:pt x="477" y="477"/>
                  </a:lnTo>
                  <a:lnTo>
                    <a:pt x="47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455" name="Google Shape;10455;p118"/>
            <p:cNvSpPr/>
            <p:nvPr/>
          </p:nvSpPr>
          <p:spPr>
            <a:xfrm>
              <a:off x="3597800" y="1108800"/>
              <a:ext cx="91675" cy="126500"/>
            </a:xfrm>
            <a:custGeom>
              <a:avLst/>
              <a:gdLst/>
              <a:ahLst/>
              <a:cxnLst/>
              <a:rect l="l" t="t" r="r" b="b"/>
              <a:pathLst>
                <a:path w="3667" h="5060" extrusionOk="0">
                  <a:moveTo>
                    <a:pt x="1" y="0"/>
                  </a:moveTo>
                  <a:lnTo>
                    <a:pt x="917" y="477"/>
                  </a:lnTo>
                  <a:lnTo>
                    <a:pt x="2274" y="917"/>
                  </a:lnTo>
                  <a:lnTo>
                    <a:pt x="1357" y="477"/>
                  </a:lnTo>
                  <a:lnTo>
                    <a:pt x="1" y="0"/>
                  </a:lnTo>
                  <a:close/>
                  <a:moveTo>
                    <a:pt x="3190" y="3666"/>
                  </a:moveTo>
                  <a:lnTo>
                    <a:pt x="3190" y="4143"/>
                  </a:lnTo>
                  <a:lnTo>
                    <a:pt x="2750" y="5059"/>
                  </a:lnTo>
                  <a:lnTo>
                    <a:pt x="3190" y="5059"/>
                  </a:lnTo>
                  <a:lnTo>
                    <a:pt x="3667" y="4143"/>
                  </a:lnTo>
                  <a:lnTo>
                    <a:pt x="3190" y="366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456" name="Google Shape;10456;p118"/>
            <p:cNvSpPr/>
            <p:nvPr/>
          </p:nvSpPr>
          <p:spPr>
            <a:xfrm>
              <a:off x="3837925" y="856750"/>
              <a:ext cx="34850" cy="34850"/>
            </a:xfrm>
            <a:custGeom>
              <a:avLst/>
              <a:gdLst/>
              <a:ahLst/>
              <a:cxnLst/>
              <a:rect l="l" t="t" r="r" b="b"/>
              <a:pathLst>
                <a:path w="1394" h="1394" extrusionOk="0">
                  <a:moveTo>
                    <a:pt x="477" y="1"/>
                  </a:moveTo>
                  <a:lnTo>
                    <a:pt x="1" y="1"/>
                  </a:lnTo>
                  <a:lnTo>
                    <a:pt x="477" y="1"/>
                  </a:lnTo>
                  <a:lnTo>
                    <a:pt x="1" y="1394"/>
                  </a:lnTo>
                  <a:lnTo>
                    <a:pt x="1394" y="1394"/>
                  </a:lnTo>
                  <a:lnTo>
                    <a:pt x="1394" y="1394"/>
                  </a:lnTo>
                  <a:lnTo>
                    <a:pt x="1" y="139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457" name="Google Shape;10457;p118"/>
            <p:cNvSpPr/>
            <p:nvPr/>
          </p:nvSpPr>
          <p:spPr>
            <a:xfrm>
              <a:off x="3769200" y="891575"/>
              <a:ext cx="11925" cy="25"/>
            </a:xfrm>
            <a:custGeom>
              <a:avLst/>
              <a:gdLst/>
              <a:ahLst/>
              <a:cxnLst/>
              <a:rect l="l" t="t" r="r" b="b"/>
              <a:pathLst>
                <a:path w="477" h="1" extrusionOk="0">
                  <a:moveTo>
                    <a:pt x="0" y="1"/>
                  </a:moveTo>
                  <a:lnTo>
                    <a:pt x="47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458" name="Google Shape;10458;p118"/>
            <p:cNvSpPr/>
            <p:nvPr/>
          </p:nvSpPr>
          <p:spPr>
            <a:xfrm>
              <a:off x="3895675" y="948400"/>
              <a:ext cx="11025" cy="34850"/>
            </a:xfrm>
            <a:custGeom>
              <a:avLst/>
              <a:gdLst/>
              <a:ahLst/>
              <a:cxnLst/>
              <a:rect l="l" t="t" r="r" b="b"/>
              <a:pathLst>
                <a:path w="441" h="1394" extrusionOk="0">
                  <a:moveTo>
                    <a:pt x="0" y="1"/>
                  </a:moveTo>
                  <a:lnTo>
                    <a:pt x="0" y="917"/>
                  </a:lnTo>
                  <a:lnTo>
                    <a:pt x="440" y="1394"/>
                  </a:lnTo>
                  <a:lnTo>
                    <a:pt x="440" y="91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459" name="Google Shape;10459;p118"/>
            <p:cNvSpPr/>
            <p:nvPr/>
          </p:nvSpPr>
          <p:spPr>
            <a:xfrm>
              <a:off x="3700450" y="742200"/>
              <a:ext cx="34850" cy="103575"/>
            </a:xfrm>
            <a:custGeom>
              <a:avLst/>
              <a:gdLst/>
              <a:ahLst/>
              <a:cxnLst/>
              <a:rect l="l" t="t" r="r" b="b"/>
              <a:pathLst>
                <a:path w="1394" h="4143" extrusionOk="0">
                  <a:moveTo>
                    <a:pt x="1394" y="0"/>
                  </a:moveTo>
                  <a:lnTo>
                    <a:pt x="917" y="917"/>
                  </a:lnTo>
                  <a:lnTo>
                    <a:pt x="917" y="1393"/>
                  </a:lnTo>
                  <a:lnTo>
                    <a:pt x="1" y="2310"/>
                  </a:lnTo>
                  <a:lnTo>
                    <a:pt x="1" y="3226"/>
                  </a:lnTo>
                  <a:lnTo>
                    <a:pt x="1" y="3666"/>
                  </a:lnTo>
                  <a:lnTo>
                    <a:pt x="477" y="4143"/>
                  </a:lnTo>
                  <a:lnTo>
                    <a:pt x="477" y="3226"/>
                  </a:lnTo>
                  <a:lnTo>
                    <a:pt x="917" y="2310"/>
                  </a:lnTo>
                  <a:lnTo>
                    <a:pt x="1394" y="917"/>
                  </a:lnTo>
                  <a:lnTo>
                    <a:pt x="1394" y="477"/>
                  </a:lnTo>
                  <a:lnTo>
                    <a:pt x="139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460" name="Google Shape;10460;p118"/>
            <p:cNvSpPr/>
            <p:nvPr/>
          </p:nvSpPr>
          <p:spPr>
            <a:xfrm>
              <a:off x="1879350" y="2701675"/>
              <a:ext cx="25" cy="11025"/>
            </a:xfrm>
            <a:custGeom>
              <a:avLst/>
              <a:gdLst/>
              <a:ahLst/>
              <a:cxnLst/>
              <a:rect l="l" t="t" r="r" b="b"/>
              <a:pathLst>
                <a:path w="1" h="441" extrusionOk="0">
                  <a:moveTo>
                    <a:pt x="1" y="441"/>
                  </a:moveTo>
                  <a:lnTo>
                    <a:pt x="1" y="44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461" name="Google Shape;10461;p118"/>
            <p:cNvSpPr/>
            <p:nvPr/>
          </p:nvSpPr>
          <p:spPr>
            <a:xfrm>
              <a:off x="1432100" y="2758500"/>
              <a:ext cx="22950" cy="11950"/>
            </a:xfrm>
            <a:custGeom>
              <a:avLst/>
              <a:gdLst/>
              <a:ahLst/>
              <a:cxnLst/>
              <a:rect l="l" t="t" r="r" b="b"/>
              <a:pathLst>
                <a:path w="918" h="478" extrusionOk="0">
                  <a:moveTo>
                    <a:pt x="477" y="1"/>
                  </a:moveTo>
                  <a:lnTo>
                    <a:pt x="1" y="477"/>
                  </a:lnTo>
                  <a:lnTo>
                    <a:pt x="477" y="477"/>
                  </a:lnTo>
                  <a:lnTo>
                    <a:pt x="91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462" name="Google Shape;10462;p118"/>
            <p:cNvSpPr/>
            <p:nvPr/>
          </p:nvSpPr>
          <p:spPr>
            <a:xfrm>
              <a:off x="1902275" y="2689775"/>
              <a:ext cx="11025" cy="11925"/>
            </a:xfrm>
            <a:custGeom>
              <a:avLst/>
              <a:gdLst/>
              <a:ahLst/>
              <a:cxnLst/>
              <a:rect l="l" t="t" r="r" b="b"/>
              <a:pathLst>
                <a:path w="441" h="477" extrusionOk="0">
                  <a:moveTo>
                    <a:pt x="440" y="477"/>
                  </a:moveTo>
                  <a:lnTo>
                    <a:pt x="440" y="47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463" name="Google Shape;10463;p118"/>
            <p:cNvSpPr/>
            <p:nvPr/>
          </p:nvSpPr>
          <p:spPr>
            <a:xfrm>
              <a:off x="1398200" y="2701675"/>
              <a:ext cx="22925" cy="11025"/>
            </a:xfrm>
            <a:custGeom>
              <a:avLst/>
              <a:gdLst/>
              <a:ahLst/>
              <a:cxnLst/>
              <a:rect l="l" t="t" r="r" b="b"/>
              <a:pathLst>
                <a:path w="917" h="441" extrusionOk="0">
                  <a:moveTo>
                    <a:pt x="0" y="1"/>
                  </a:moveTo>
                  <a:lnTo>
                    <a:pt x="0" y="1"/>
                  </a:lnTo>
                  <a:lnTo>
                    <a:pt x="440" y="1"/>
                  </a:lnTo>
                  <a:lnTo>
                    <a:pt x="917" y="441"/>
                  </a:lnTo>
                  <a:lnTo>
                    <a:pt x="917" y="441"/>
                  </a:lnTo>
                  <a:lnTo>
                    <a:pt x="44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464" name="Google Shape;10464;p118"/>
            <p:cNvSpPr/>
            <p:nvPr/>
          </p:nvSpPr>
          <p:spPr>
            <a:xfrm>
              <a:off x="3574900" y="1097800"/>
              <a:ext cx="11025" cy="11025"/>
            </a:xfrm>
            <a:custGeom>
              <a:avLst/>
              <a:gdLst/>
              <a:ahLst/>
              <a:cxnLst/>
              <a:rect l="l" t="t" r="r" b="b"/>
              <a:pathLst>
                <a:path w="441" h="441" extrusionOk="0">
                  <a:moveTo>
                    <a:pt x="0" y="0"/>
                  </a:moveTo>
                  <a:lnTo>
                    <a:pt x="0" y="0"/>
                  </a:lnTo>
                  <a:lnTo>
                    <a:pt x="440" y="44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465" name="Google Shape;10465;p118"/>
            <p:cNvSpPr/>
            <p:nvPr/>
          </p:nvSpPr>
          <p:spPr>
            <a:xfrm>
              <a:off x="5385000" y="32286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466" name="Google Shape;10466;p118"/>
            <p:cNvSpPr/>
            <p:nvPr/>
          </p:nvSpPr>
          <p:spPr>
            <a:xfrm>
              <a:off x="1718975" y="3148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467" name="Google Shape;10467;p118"/>
            <p:cNvSpPr/>
            <p:nvPr/>
          </p:nvSpPr>
          <p:spPr>
            <a:xfrm>
              <a:off x="1180075" y="2895975"/>
              <a:ext cx="57750" cy="22950"/>
            </a:xfrm>
            <a:custGeom>
              <a:avLst/>
              <a:gdLst/>
              <a:ahLst/>
              <a:cxnLst/>
              <a:rect l="l" t="t" r="r" b="b"/>
              <a:pathLst>
                <a:path w="2310" h="918" extrusionOk="0">
                  <a:moveTo>
                    <a:pt x="477" y="1"/>
                  </a:moveTo>
                  <a:lnTo>
                    <a:pt x="0" y="477"/>
                  </a:lnTo>
                  <a:lnTo>
                    <a:pt x="477" y="477"/>
                  </a:lnTo>
                  <a:lnTo>
                    <a:pt x="917" y="917"/>
                  </a:lnTo>
                  <a:lnTo>
                    <a:pt x="2310" y="917"/>
                  </a:lnTo>
                  <a:lnTo>
                    <a:pt x="1833" y="477"/>
                  </a:lnTo>
                  <a:lnTo>
                    <a:pt x="917" y="477"/>
                  </a:lnTo>
                  <a:lnTo>
                    <a:pt x="47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468" name="Google Shape;10468;p118"/>
            <p:cNvSpPr/>
            <p:nvPr/>
          </p:nvSpPr>
          <p:spPr>
            <a:xfrm>
              <a:off x="1867450" y="2712675"/>
              <a:ext cx="25" cy="11950"/>
            </a:xfrm>
            <a:custGeom>
              <a:avLst/>
              <a:gdLst/>
              <a:ahLst/>
              <a:cxnLst/>
              <a:rect l="l" t="t" r="r" b="b"/>
              <a:pathLst>
                <a:path w="1" h="478" extrusionOk="0">
                  <a:moveTo>
                    <a:pt x="0" y="477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469" name="Google Shape;10469;p118"/>
            <p:cNvSpPr/>
            <p:nvPr/>
          </p:nvSpPr>
          <p:spPr>
            <a:xfrm>
              <a:off x="1500850" y="2816250"/>
              <a:ext cx="11925" cy="11025"/>
            </a:xfrm>
            <a:custGeom>
              <a:avLst/>
              <a:gdLst/>
              <a:ahLst/>
              <a:cxnLst/>
              <a:rect l="l" t="t" r="r" b="b"/>
              <a:pathLst>
                <a:path w="477" h="441" extrusionOk="0">
                  <a:moveTo>
                    <a:pt x="0" y="0"/>
                  </a:moveTo>
                  <a:lnTo>
                    <a:pt x="477" y="440"/>
                  </a:lnTo>
                  <a:lnTo>
                    <a:pt x="4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470" name="Google Shape;10470;p118"/>
            <p:cNvSpPr/>
            <p:nvPr/>
          </p:nvSpPr>
          <p:spPr>
            <a:xfrm>
              <a:off x="3929575" y="1097800"/>
              <a:ext cx="11950" cy="25"/>
            </a:xfrm>
            <a:custGeom>
              <a:avLst/>
              <a:gdLst/>
              <a:ahLst/>
              <a:cxnLst/>
              <a:rect l="l" t="t" r="r" b="b"/>
              <a:pathLst>
                <a:path w="478" h="1" extrusionOk="0">
                  <a:moveTo>
                    <a:pt x="477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471" name="Google Shape;10471;p118"/>
            <p:cNvSpPr/>
            <p:nvPr/>
          </p:nvSpPr>
          <p:spPr>
            <a:xfrm>
              <a:off x="4135800" y="16247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472" name="Google Shape;10472;p118"/>
            <p:cNvSpPr/>
            <p:nvPr/>
          </p:nvSpPr>
          <p:spPr>
            <a:xfrm>
              <a:off x="4067050" y="1441475"/>
              <a:ext cx="11950" cy="11025"/>
            </a:xfrm>
            <a:custGeom>
              <a:avLst/>
              <a:gdLst/>
              <a:ahLst/>
              <a:cxnLst/>
              <a:rect l="l" t="t" r="r" b="b"/>
              <a:pathLst>
                <a:path w="478" h="441" extrusionOk="0">
                  <a:moveTo>
                    <a:pt x="1" y="1"/>
                  </a:moveTo>
                  <a:lnTo>
                    <a:pt x="1" y="441"/>
                  </a:lnTo>
                  <a:lnTo>
                    <a:pt x="477" y="44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473" name="Google Shape;10473;p118"/>
            <p:cNvSpPr/>
            <p:nvPr/>
          </p:nvSpPr>
          <p:spPr>
            <a:xfrm>
              <a:off x="3906675" y="1006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474" name="Google Shape;10474;p118"/>
            <p:cNvSpPr/>
            <p:nvPr/>
          </p:nvSpPr>
          <p:spPr>
            <a:xfrm>
              <a:off x="4078975" y="1372750"/>
              <a:ext cx="25" cy="11025"/>
            </a:xfrm>
            <a:custGeom>
              <a:avLst/>
              <a:gdLst/>
              <a:ahLst/>
              <a:cxnLst/>
              <a:rect l="l" t="t" r="r" b="b"/>
              <a:pathLst>
                <a:path w="1" h="441" extrusionOk="0">
                  <a:moveTo>
                    <a:pt x="0" y="0"/>
                  </a:moveTo>
                  <a:lnTo>
                    <a:pt x="0" y="0"/>
                  </a:lnTo>
                  <a:lnTo>
                    <a:pt x="0" y="44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475" name="Google Shape;10475;p118"/>
            <p:cNvSpPr/>
            <p:nvPr/>
          </p:nvSpPr>
          <p:spPr>
            <a:xfrm>
              <a:off x="4777350" y="1383750"/>
              <a:ext cx="91675" cy="34850"/>
            </a:xfrm>
            <a:custGeom>
              <a:avLst/>
              <a:gdLst/>
              <a:ahLst/>
              <a:cxnLst/>
              <a:rect l="l" t="t" r="r" b="b"/>
              <a:pathLst>
                <a:path w="3667" h="1394" extrusionOk="0">
                  <a:moveTo>
                    <a:pt x="2310" y="0"/>
                  </a:moveTo>
                  <a:lnTo>
                    <a:pt x="0" y="917"/>
                  </a:lnTo>
                  <a:lnTo>
                    <a:pt x="917" y="1393"/>
                  </a:lnTo>
                  <a:lnTo>
                    <a:pt x="1833" y="1393"/>
                  </a:lnTo>
                  <a:lnTo>
                    <a:pt x="2310" y="917"/>
                  </a:lnTo>
                  <a:lnTo>
                    <a:pt x="3666" y="1393"/>
                  </a:lnTo>
                  <a:lnTo>
                    <a:pt x="3666" y="1393"/>
                  </a:lnTo>
                  <a:lnTo>
                    <a:pt x="2750" y="477"/>
                  </a:lnTo>
                  <a:lnTo>
                    <a:pt x="231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476" name="Google Shape;10476;p118"/>
            <p:cNvSpPr/>
            <p:nvPr/>
          </p:nvSpPr>
          <p:spPr>
            <a:xfrm>
              <a:off x="4193525" y="1887825"/>
              <a:ext cx="11025" cy="11950"/>
            </a:xfrm>
            <a:custGeom>
              <a:avLst/>
              <a:gdLst/>
              <a:ahLst/>
              <a:cxnLst/>
              <a:rect l="l" t="t" r="r" b="b"/>
              <a:pathLst>
                <a:path w="441" h="478" extrusionOk="0">
                  <a:moveTo>
                    <a:pt x="1" y="477"/>
                  </a:moveTo>
                  <a:lnTo>
                    <a:pt x="441" y="0"/>
                  </a:lnTo>
                  <a:lnTo>
                    <a:pt x="44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477" name="Google Shape;10477;p118"/>
            <p:cNvSpPr/>
            <p:nvPr/>
          </p:nvSpPr>
          <p:spPr>
            <a:xfrm>
              <a:off x="4101875" y="1533125"/>
              <a:ext cx="11025" cy="25"/>
            </a:xfrm>
            <a:custGeom>
              <a:avLst/>
              <a:gdLst/>
              <a:ahLst/>
              <a:cxnLst/>
              <a:rect l="l" t="t" r="r" b="b"/>
              <a:pathLst>
                <a:path w="441" h="1" extrusionOk="0">
                  <a:moveTo>
                    <a:pt x="44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478" name="Google Shape;10478;p118"/>
            <p:cNvSpPr/>
            <p:nvPr/>
          </p:nvSpPr>
          <p:spPr>
            <a:xfrm>
              <a:off x="4319100" y="4591525"/>
              <a:ext cx="11925" cy="11925"/>
            </a:xfrm>
            <a:custGeom>
              <a:avLst/>
              <a:gdLst/>
              <a:ahLst/>
              <a:cxnLst/>
              <a:rect l="l" t="t" r="r" b="b"/>
              <a:pathLst>
                <a:path w="477" h="477" extrusionOk="0">
                  <a:moveTo>
                    <a:pt x="477" y="0"/>
                  </a:moveTo>
                  <a:lnTo>
                    <a:pt x="477" y="0"/>
                  </a:lnTo>
                  <a:lnTo>
                    <a:pt x="0" y="477"/>
                  </a:lnTo>
                  <a:lnTo>
                    <a:pt x="0" y="47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479" name="Google Shape;10479;p118"/>
            <p:cNvSpPr/>
            <p:nvPr/>
          </p:nvSpPr>
          <p:spPr>
            <a:xfrm>
              <a:off x="4571125" y="40077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480" name="Google Shape;10480;p118"/>
            <p:cNvSpPr/>
            <p:nvPr/>
          </p:nvSpPr>
          <p:spPr>
            <a:xfrm>
              <a:off x="3998325" y="4305575"/>
              <a:ext cx="25" cy="11025"/>
            </a:xfrm>
            <a:custGeom>
              <a:avLst/>
              <a:gdLst/>
              <a:ahLst/>
              <a:cxnLst/>
              <a:rect l="l" t="t" r="r" b="b"/>
              <a:pathLst>
                <a:path w="1" h="441" extrusionOk="0">
                  <a:moveTo>
                    <a:pt x="0" y="44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481" name="Google Shape;10481;p118"/>
            <p:cNvSpPr/>
            <p:nvPr/>
          </p:nvSpPr>
          <p:spPr>
            <a:xfrm>
              <a:off x="4250350" y="4614425"/>
              <a:ext cx="22950" cy="25"/>
            </a:xfrm>
            <a:custGeom>
              <a:avLst/>
              <a:gdLst/>
              <a:ahLst/>
              <a:cxnLst/>
              <a:rect l="l" t="t" r="r" b="b"/>
              <a:pathLst>
                <a:path w="918" h="1" extrusionOk="0">
                  <a:moveTo>
                    <a:pt x="477" y="1"/>
                  </a:moveTo>
                  <a:lnTo>
                    <a:pt x="1" y="1"/>
                  </a:lnTo>
                  <a:lnTo>
                    <a:pt x="91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482" name="Google Shape;10482;p118"/>
            <p:cNvSpPr/>
            <p:nvPr/>
          </p:nvSpPr>
          <p:spPr>
            <a:xfrm>
              <a:off x="4296175" y="3641100"/>
              <a:ext cx="57775" cy="45850"/>
            </a:xfrm>
            <a:custGeom>
              <a:avLst/>
              <a:gdLst/>
              <a:ahLst/>
              <a:cxnLst/>
              <a:rect l="l" t="t" r="r" b="b"/>
              <a:pathLst>
                <a:path w="2311" h="1834" extrusionOk="0">
                  <a:moveTo>
                    <a:pt x="1394" y="917"/>
                  </a:moveTo>
                  <a:lnTo>
                    <a:pt x="1834" y="440"/>
                  </a:lnTo>
                  <a:lnTo>
                    <a:pt x="2310" y="1"/>
                  </a:lnTo>
                  <a:lnTo>
                    <a:pt x="2310" y="1"/>
                  </a:lnTo>
                  <a:lnTo>
                    <a:pt x="1834" y="440"/>
                  </a:lnTo>
                  <a:lnTo>
                    <a:pt x="1394" y="917"/>
                  </a:lnTo>
                  <a:lnTo>
                    <a:pt x="1" y="1834"/>
                  </a:lnTo>
                  <a:lnTo>
                    <a:pt x="1" y="183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483" name="Google Shape;10483;p118"/>
            <p:cNvSpPr/>
            <p:nvPr/>
          </p:nvSpPr>
          <p:spPr>
            <a:xfrm>
              <a:off x="4433650" y="3664025"/>
              <a:ext cx="22950" cy="11000"/>
            </a:xfrm>
            <a:custGeom>
              <a:avLst/>
              <a:gdLst/>
              <a:ahLst/>
              <a:cxnLst/>
              <a:rect l="l" t="t" r="r" b="b"/>
              <a:pathLst>
                <a:path w="918" h="440" extrusionOk="0">
                  <a:moveTo>
                    <a:pt x="477" y="0"/>
                  </a:moveTo>
                  <a:lnTo>
                    <a:pt x="917" y="0"/>
                  </a:lnTo>
                  <a:lnTo>
                    <a:pt x="917" y="0"/>
                  </a:lnTo>
                  <a:lnTo>
                    <a:pt x="477" y="0"/>
                  </a:lnTo>
                  <a:lnTo>
                    <a:pt x="1" y="440"/>
                  </a:lnTo>
                  <a:lnTo>
                    <a:pt x="1" y="44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484" name="Google Shape;10484;p118"/>
            <p:cNvSpPr/>
            <p:nvPr/>
          </p:nvSpPr>
          <p:spPr>
            <a:xfrm>
              <a:off x="4525300" y="3697925"/>
              <a:ext cx="11950" cy="25"/>
            </a:xfrm>
            <a:custGeom>
              <a:avLst/>
              <a:gdLst/>
              <a:ahLst/>
              <a:cxnLst/>
              <a:rect l="l" t="t" r="r" b="b"/>
              <a:pathLst>
                <a:path w="478" h="1" extrusionOk="0">
                  <a:moveTo>
                    <a:pt x="477" y="0"/>
                  </a:moveTo>
                  <a:lnTo>
                    <a:pt x="477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485" name="Google Shape;10485;p118"/>
            <p:cNvSpPr/>
            <p:nvPr/>
          </p:nvSpPr>
          <p:spPr>
            <a:xfrm>
              <a:off x="4583050" y="3812475"/>
              <a:ext cx="22925" cy="25"/>
            </a:xfrm>
            <a:custGeom>
              <a:avLst/>
              <a:gdLst/>
              <a:ahLst/>
              <a:cxnLst/>
              <a:rect l="l" t="t" r="r" b="b"/>
              <a:pathLst>
                <a:path w="917" h="1" extrusionOk="0">
                  <a:moveTo>
                    <a:pt x="440" y="1"/>
                  </a:moveTo>
                  <a:lnTo>
                    <a:pt x="917" y="1"/>
                  </a:lnTo>
                  <a:lnTo>
                    <a:pt x="44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486" name="Google Shape;10486;p118"/>
            <p:cNvSpPr/>
            <p:nvPr/>
          </p:nvSpPr>
          <p:spPr>
            <a:xfrm>
              <a:off x="4262275" y="3675000"/>
              <a:ext cx="11025" cy="25"/>
            </a:xfrm>
            <a:custGeom>
              <a:avLst/>
              <a:gdLst/>
              <a:ahLst/>
              <a:cxnLst/>
              <a:rect l="l" t="t" r="r" b="b"/>
              <a:pathLst>
                <a:path w="441" h="1" extrusionOk="0">
                  <a:moveTo>
                    <a:pt x="0" y="1"/>
                  </a:moveTo>
                  <a:lnTo>
                    <a:pt x="0" y="1"/>
                  </a:lnTo>
                  <a:lnTo>
                    <a:pt x="44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487" name="Google Shape;10487;p118"/>
            <p:cNvSpPr/>
            <p:nvPr/>
          </p:nvSpPr>
          <p:spPr>
            <a:xfrm>
              <a:off x="4433650" y="4499875"/>
              <a:ext cx="11950" cy="11925"/>
            </a:xfrm>
            <a:custGeom>
              <a:avLst/>
              <a:gdLst/>
              <a:ahLst/>
              <a:cxnLst/>
              <a:rect l="l" t="t" r="r" b="b"/>
              <a:pathLst>
                <a:path w="478" h="477" extrusionOk="0">
                  <a:moveTo>
                    <a:pt x="477" y="0"/>
                  </a:moveTo>
                  <a:lnTo>
                    <a:pt x="477" y="0"/>
                  </a:lnTo>
                  <a:lnTo>
                    <a:pt x="1" y="477"/>
                  </a:lnTo>
                  <a:lnTo>
                    <a:pt x="1" y="47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488" name="Google Shape;10488;p118"/>
            <p:cNvSpPr/>
            <p:nvPr/>
          </p:nvSpPr>
          <p:spPr>
            <a:xfrm>
              <a:off x="4502400" y="3664025"/>
              <a:ext cx="25" cy="22925"/>
            </a:xfrm>
            <a:custGeom>
              <a:avLst/>
              <a:gdLst/>
              <a:ahLst/>
              <a:cxnLst/>
              <a:rect l="l" t="t" r="r" b="b"/>
              <a:pathLst>
                <a:path w="1" h="917" extrusionOk="0">
                  <a:moveTo>
                    <a:pt x="0" y="0"/>
                  </a:moveTo>
                  <a:lnTo>
                    <a:pt x="0" y="0"/>
                  </a:lnTo>
                  <a:lnTo>
                    <a:pt x="0" y="917"/>
                  </a:lnTo>
                  <a:lnTo>
                    <a:pt x="0" y="91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489" name="Google Shape;10489;p118"/>
            <p:cNvSpPr/>
            <p:nvPr/>
          </p:nvSpPr>
          <p:spPr>
            <a:xfrm>
              <a:off x="4376825" y="4591525"/>
              <a:ext cx="11025" cy="25"/>
            </a:xfrm>
            <a:custGeom>
              <a:avLst/>
              <a:gdLst/>
              <a:ahLst/>
              <a:cxnLst/>
              <a:rect l="l" t="t" r="r" b="b"/>
              <a:pathLst>
                <a:path w="441" h="1" extrusionOk="0">
                  <a:moveTo>
                    <a:pt x="1" y="0"/>
                  </a:moveTo>
                  <a:lnTo>
                    <a:pt x="1" y="0"/>
                  </a:lnTo>
                  <a:lnTo>
                    <a:pt x="44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490" name="Google Shape;10490;p118"/>
            <p:cNvSpPr/>
            <p:nvPr/>
          </p:nvSpPr>
          <p:spPr>
            <a:xfrm>
              <a:off x="4399750" y="45457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491" name="Google Shape;10491;p118"/>
            <p:cNvSpPr/>
            <p:nvPr/>
          </p:nvSpPr>
          <p:spPr>
            <a:xfrm>
              <a:off x="5418900" y="3468800"/>
              <a:ext cx="45850" cy="25"/>
            </a:xfrm>
            <a:custGeom>
              <a:avLst/>
              <a:gdLst/>
              <a:ahLst/>
              <a:cxnLst/>
              <a:rect l="l" t="t" r="r" b="b"/>
              <a:pathLst>
                <a:path w="1834" h="1" extrusionOk="0">
                  <a:moveTo>
                    <a:pt x="0" y="0"/>
                  </a:moveTo>
                  <a:lnTo>
                    <a:pt x="917" y="0"/>
                  </a:lnTo>
                  <a:lnTo>
                    <a:pt x="1833" y="0"/>
                  </a:lnTo>
                  <a:lnTo>
                    <a:pt x="1833" y="0"/>
                  </a:lnTo>
                  <a:lnTo>
                    <a:pt x="91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492" name="Google Shape;10492;p118"/>
            <p:cNvSpPr/>
            <p:nvPr/>
          </p:nvSpPr>
          <p:spPr>
            <a:xfrm>
              <a:off x="4147700" y="4637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493" name="Google Shape;10493;p118"/>
            <p:cNvSpPr/>
            <p:nvPr/>
          </p:nvSpPr>
          <p:spPr>
            <a:xfrm>
              <a:off x="4204525" y="4603425"/>
              <a:ext cx="11950" cy="25"/>
            </a:xfrm>
            <a:custGeom>
              <a:avLst/>
              <a:gdLst/>
              <a:ahLst/>
              <a:cxnLst/>
              <a:rect l="l" t="t" r="r" b="b"/>
              <a:pathLst>
                <a:path w="478" h="1" extrusionOk="0">
                  <a:moveTo>
                    <a:pt x="477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494" name="Google Shape;10494;p118"/>
            <p:cNvSpPr/>
            <p:nvPr/>
          </p:nvSpPr>
          <p:spPr>
            <a:xfrm>
              <a:off x="4422650" y="4591525"/>
              <a:ext cx="11025" cy="11925"/>
            </a:xfrm>
            <a:custGeom>
              <a:avLst/>
              <a:gdLst/>
              <a:ahLst/>
              <a:cxnLst/>
              <a:rect l="l" t="t" r="r" b="b"/>
              <a:pathLst>
                <a:path w="441" h="477" extrusionOk="0">
                  <a:moveTo>
                    <a:pt x="441" y="0"/>
                  </a:moveTo>
                  <a:lnTo>
                    <a:pt x="441" y="0"/>
                  </a:lnTo>
                  <a:lnTo>
                    <a:pt x="1" y="47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495" name="Google Shape;10495;p118"/>
            <p:cNvSpPr/>
            <p:nvPr/>
          </p:nvSpPr>
          <p:spPr>
            <a:xfrm>
              <a:off x="4410750" y="4649250"/>
              <a:ext cx="25" cy="11025"/>
            </a:xfrm>
            <a:custGeom>
              <a:avLst/>
              <a:gdLst/>
              <a:ahLst/>
              <a:cxnLst/>
              <a:rect l="l" t="t" r="r" b="b"/>
              <a:pathLst>
                <a:path w="1" h="441" extrusionOk="0">
                  <a:moveTo>
                    <a:pt x="0" y="1"/>
                  </a:moveTo>
                  <a:lnTo>
                    <a:pt x="0" y="1"/>
                  </a:lnTo>
                  <a:lnTo>
                    <a:pt x="0" y="44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496" name="Google Shape;10496;p118"/>
            <p:cNvSpPr/>
            <p:nvPr/>
          </p:nvSpPr>
          <p:spPr>
            <a:xfrm>
              <a:off x="4422650" y="4614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497" name="Google Shape;10497;p118"/>
            <p:cNvSpPr/>
            <p:nvPr/>
          </p:nvSpPr>
          <p:spPr>
            <a:xfrm>
              <a:off x="3804025" y="48554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498" name="Google Shape;10498;p118"/>
            <p:cNvSpPr/>
            <p:nvPr/>
          </p:nvSpPr>
          <p:spPr>
            <a:xfrm>
              <a:off x="5258500" y="3228675"/>
              <a:ext cx="22950" cy="11025"/>
            </a:xfrm>
            <a:custGeom>
              <a:avLst/>
              <a:gdLst/>
              <a:ahLst/>
              <a:cxnLst/>
              <a:rect l="l" t="t" r="r" b="b"/>
              <a:pathLst>
                <a:path w="918" h="441" extrusionOk="0">
                  <a:moveTo>
                    <a:pt x="917" y="0"/>
                  </a:moveTo>
                  <a:lnTo>
                    <a:pt x="917" y="0"/>
                  </a:lnTo>
                  <a:lnTo>
                    <a:pt x="1" y="440"/>
                  </a:lnTo>
                  <a:lnTo>
                    <a:pt x="1" y="44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499" name="Google Shape;10499;p118"/>
            <p:cNvSpPr/>
            <p:nvPr/>
          </p:nvSpPr>
          <p:spPr>
            <a:xfrm>
              <a:off x="5212675" y="3216750"/>
              <a:ext cx="22950" cy="22950"/>
            </a:xfrm>
            <a:custGeom>
              <a:avLst/>
              <a:gdLst/>
              <a:ahLst/>
              <a:cxnLst/>
              <a:rect l="l" t="t" r="r" b="b"/>
              <a:pathLst>
                <a:path w="918" h="918" extrusionOk="0">
                  <a:moveTo>
                    <a:pt x="917" y="477"/>
                  </a:moveTo>
                  <a:lnTo>
                    <a:pt x="917" y="1"/>
                  </a:lnTo>
                  <a:lnTo>
                    <a:pt x="917" y="1"/>
                  </a:lnTo>
                  <a:lnTo>
                    <a:pt x="917" y="477"/>
                  </a:lnTo>
                  <a:lnTo>
                    <a:pt x="1" y="917"/>
                  </a:lnTo>
                  <a:lnTo>
                    <a:pt x="1" y="91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500" name="Google Shape;10500;p118"/>
            <p:cNvSpPr/>
            <p:nvPr/>
          </p:nvSpPr>
          <p:spPr>
            <a:xfrm>
              <a:off x="5110025" y="3193850"/>
              <a:ext cx="22950" cy="45850"/>
            </a:xfrm>
            <a:custGeom>
              <a:avLst/>
              <a:gdLst/>
              <a:ahLst/>
              <a:cxnLst/>
              <a:rect l="l" t="t" r="r" b="b"/>
              <a:pathLst>
                <a:path w="918" h="1834" extrusionOk="0">
                  <a:moveTo>
                    <a:pt x="917" y="0"/>
                  </a:moveTo>
                  <a:lnTo>
                    <a:pt x="1" y="917"/>
                  </a:lnTo>
                  <a:lnTo>
                    <a:pt x="1" y="1833"/>
                  </a:lnTo>
                  <a:lnTo>
                    <a:pt x="441" y="917"/>
                  </a:lnTo>
                  <a:lnTo>
                    <a:pt x="91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501" name="Google Shape;10501;p118"/>
            <p:cNvSpPr/>
            <p:nvPr/>
          </p:nvSpPr>
          <p:spPr>
            <a:xfrm>
              <a:off x="5064200" y="3228675"/>
              <a:ext cx="11025" cy="11025"/>
            </a:xfrm>
            <a:custGeom>
              <a:avLst/>
              <a:gdLst/>
              <a:ahLst/>
              <a:cxnLst/>
              <a:rect l="l" t="t" r="r" b="b"/>
              <a:pathLst>
                <a:path w="441" h="441" extrusionOk="0">
                  <a:moveTo>
                    <a:pt x="441" y="0"/>
                  </a:moveTo>
                  <a:lnTo>
                    <a:pt x="441" y="0"/>
                  </a:lnTo>
                  <a:lnTo>
                    <a:pt x="1" y="440"/>
                  </a:lnTo>
                  <a:lnTo>
                    <a:pt x="1" y="44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502" name="Google Shape;10502;p118"/>
            <p:cNvSpPr/>
            <p:nvPr/>
          </p:nvSpPr>
          <p:spPr>
            <a:xfrm>
              <a:off x="5430825" y="3228675"/>
              <a:ext cx="11000" cy="11025"/>
            </a:xfrm>
            <a:custGeom>
              <a:avLst/>
              <a:gdLst/>
              <a:ahLst/>
              <a:cxnLst/>
              <a:rect l="l" t="t" r="r" b="b"/>
              <a:pathLst>
                <a:path w="440" h="441" extrusionOk="0">
                  <a:moveTo>
                    <a:pt x="440" y="0"/>
                  </a:moveTo>
                  <a:lnTo>
                    <a:pt x="440" y="0"/>
                  </a:lnTo>
                  <a:lnTo>
                    <a:pt x="0" y="440"/>
                  </a:lnTo>
                  <a:lnTo>
                    <a:pt x="0" y="44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503" name="Google Shape;10503;p118"/>
            <p:cNvSpPr/>
            <p:nvPr/>
          </p:nvSpPr>
          <p:spPr>
            <a:xfrm>
              <a:off x="5018375" y="3228675"/>
              <a:ext cx="33950" cy="25"/>
            </a:xfrm>
            <a:custGeom>
              <a:avLst/>
              <a:gdLst/>
              <a:ahLst/>
              <a:cxnLst/>
              <a:rect l="l" t="t" r="r" b="b"/>
              <a:pathLst>
                <a:path w="1358" h="1" extrusionOk="0">
                  <a:moveTo>
                    <a:pt x="1357" y="0"/>
                  </a:moveTo>
                  <a:lnTo>
                    <a:pt x="1357" y="0"/>
                  </a:lnTo>
                  <a:lnTo>
                    <a:pt x="917" y="0"/>
                  </a:lnTo>
                  <a:lnTo>
                    <a:pt x="1" y="0"/>
                  </a:lnTo>
                  <a:lnTo>
                    <a:pt x="91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504" name="Google Shape;10504;p118"/>
            <p:cNvSpPr/>
            <p:nvPr/>
          </p:nvSpPr>
          <p:spPr>
            <a:xfrm>
              <a:off x="5430825" y="3308400"/>
              <a:ext cx="11000" cy="25"/>
            </a:xfrm>
            <a:custGeom>
              <a:avLst/>
              <a:gdLst/>
              <a:ahLst/>
              <a:cxnLst/>
              <a:rect l="l" t="t" r="r" b="b"/>
              <a:pathLst>
                <a:path w="440" h="1" extrusionOk="0">
                  <a:moveTo>
                    <a:pt x="44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505" name="Google Shape;10505;p118"/>
            <p:cNvSpPr/>
            <p:nvPr/>
          </p:nvSpPr>
          <p:spPr>
            <a:xfrm>
              <a:off x="5304325" y="3216750"/>
              <a:ext cx="34875" cy="11950"/>
            </a:xfrm>
            <a:custGeom>
              <a:avLst/>
              <a:gdLst/>
              <a:ahLst/>
              <a:cxnLst/>
              <a:rect l="l" t="t" r="r" b="b"/>
              <a:pathLst>
                <a:path w="1395" h="478" extrusionOk="0">
                  <a:moveTo>
                    <a:pt x="478" y="1"/>
                  </a:moveTo>
                  <a:lnTo>
                    <a:pt x="1394" y="1"/>
                  </a:lnTo>
                  <a:lnTo>
                    <a:pt x="1394" y="1"/>
                  </a:lnTo>
                  <a:lnTo>
                    <a:pt x="1394" y="1"/>
                  </a:lnTo>
                  <a:lnTo>
                    <a:pt x="478" y="1"/>
                  </a:lnTo>
                  <a:lnTo>
                    <a:pt x="478" y="477"/>
                  </a:lnTo>
                  <a:lnTo>
                    <a:pt x="1" y="477"/>
                  </a:lnTo>
                  <a:lnTo>
                    <a:pt x="478" y="47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506" name="Google Shape;10506;p118"/>
            <p:cNvSpPr/>
            <p:nvPr/>
          </p:nvSpPr>
          <p:spPr>
            <a:xfrm>
              <a:off x="5362075" y="3228675"/>
              <a:ext cx="25" cy="11025"/>
            </a:xfrm>
            <a:custGeom>
              <a:avLst/>
              <a:gdLst/>
              <a:ahLst/>
              <a:cxnLst/>
              <a:rect l="l" t="t" r="r" b="b"/>
              <a:pathLst>
                <a:path w="1" h="441" extrusionOk="0">
                  <a:moveTo>
                    <a:pt x="1" y="0"/>
                  </a:moveTo>
                  <a:lnTo>
                    <a:pt x="1" y="0"/>
                  </a:lnTo>
                  <a:lnTo>
                    <a:pt x="1" y="440"/>
                  </a:lnTo>
                  <a:lnTo>
                    <a:pt x="1" y="44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507" name="Google Shape;10507;p118"/>
            <p:cNvSpPr/>
            <p:nvPr/>
          </p:nvSpPr>
          <p:spPr>
            <a:xfrm>
              <a:off x="4433650" y="3251575"/>
              <a:ext cx="25" cy="11025"/>
            </a:xfrm>
            <a:custGeom>
              <a:avLst/>
              <a:gdLst/>
              <a:ahLst/>
              <a:cxnLst/>
              <a:rect l="l" t="t" r="r" b="b"/>
              <a:pathLst>
                <a:path w="1" h="441" extrusionOk="0">
                  <a:moveTo>
                    <a:pt x="1" y="44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508" name="Google Shape;10508;p118"/>
            <p:cNvSpPr/>
            <p:nvPr/>
          </p:nvSpPr>
          <p:spPr>
            <a:xfrm>
              <a:off x="3998325" y="3274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509" name="Google Shape;10509;p118"/>
            <p:cNvSpPr/>
            <p:nvPr/>
          </p:nvSpPr>
          <p:spPr>
            <a:xfrm>
              <a:off x="4560125" y="32396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510" name="Google Shape;10510;p118"/>
            <p:cNvSpPr/>
            <p:nvPr/>
          </p:nvSpPr>
          <p:spPr>
            <a:xfrm>
              <a:off x="4387825" y="3239675"/>
              <a:ext cx="25" cy="11925"/>
            </a:xfrm>
            <a:custGeom>
              <a:avLst/>
              <a:gdLst/>
              <a:ahLst/>
              <a:cxnLst/>
              <a:rect l="l" t="t" r="r" b="b"/>
              <a:pathLst>
                <a:path w="1" h="477" extrusionOk="0">
                  <a:moveTo>
                    <a:pt x="1" y="477"/>
                  </a:moveTo>
                  <a:lnTo>
                    <a:pt x="1" y="47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511" name="Google Shape;10511;p118"/>
            <p:cNvSpPr/>
            <p:nvPr/>
          </p:nvSpPr>
          <p:spPr>
            <a:xfrm>
              <a:off x="4067050" y="3216750"/>
              <a:ext cx="11950" cy="25"/>
            </a:xfrm>
            <a:custGeom>
              <a:avLst/>
              <a:gdLst/>
              <a:ahLst/>
              <a:cxnLst/>
              <a:rect l="l" t="t" r="r" b="b"/>
              <a:pathLst>
                <a:path w="478" h="1" extrusionOk="0">
                  <a:moveTo>
                    <a:pt x="1" y="1"/>
                  </a:moveTo>
                  <a:lnTo>
                    <a:pt x="47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512" name="Google Shape;10512;p118"/>
            <p:cNvSpPr/>
            <p:nvPr/>
          </p:nvSpPr>
          <p:spPr>
            <a:xfrm>
              <a:off x="4697600" y="3068275"/>
              <a:ext cx="33950" cy="11025"/>
            </a:xfrm>
            <a:custGeom>
              <a:avLst/>
              <a:gdLst/>
              <a:ahLst/>
              <a:cxnLst/>
              <a:rect l="l" t="t" r="r" b="b"/>
              <a:pathLst>
                <a:path w="1358" h="441" extrusionOk="0">
                  <a:moveTo>
                    <a:pt x="917" y="1"/>
                  </a:moveTo>
                  <a:lnTo>
                    <a:pt x="1" y="441"/>
                  </a:lnTo>
                  <a:lnTo>
                    <a:pt x="1" y="441"/>
                  </a:lnTo>
                  <a:lnTo>
                    <a:pt x="135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513" name="Google Shape;10513;p118"/>
            <p:cNvSpPr/>
            <p:nvPr/>
          </p:nvSpPr>
          <p:spPr>
            <a:xfrm>
              <a:off x="4789250" y="3045375"/>
              <a:ext cx="22950" cy="22925"/>
            </a:xfrm>
            <a:custGeom>
              <a:avLst/>
              <a:gdLst/>
              <a:ahLst/>
              <a:cxnLst/>
              <a:rect l="l" t="t" r="r" b="b"/>
              <a:pathLst>
                <a:path w="918" h="917" extrusionOk="0">
                  <a:moveTo>
                    <a:pt x="917" y="0"/>
                  </a:moveTo>
                  <a:lnTo>
                    <a:pt x="917" y="0"/>
                  </a:lnTo>
                  <a:lnTo>
                    <a:pt x="1" y="917"/>
                  </a:lnTo>
                  <a:lnTo>
                    <a:pt x="1" y="91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514" name="Google Shape;10514;p118"/>
            <p:cNvSpPr/>
            <p:nvPr/>
          </p:nvSpPr>
          <p:spPr>
            <a:xfrm>
              <a:off x="4731525" y="3056375"/>
              <a:ext cx="22925" cy="11925"/>
            </a:xfrm>
            <a:custGeom>
              <a:avLst/>
              <a:gdLst/>
              <a:ahLst/>
              <a:cxnLst/>
              <a:rect l="l" t="t" r="r" b="b"/>
              <a:pathLst>
                <a:path w="917" h="477" extrusionOk="0">
                  <a:moveTo>
                    <a:pt x="477" y="0"/>
                  </a:moveTo>
                  <a:lnTo>
                    <a:pt x="0" y="477"/>
                  </a:lnTo>
                  <a:lnTo>
                    <a:pt x="477" y="477"/>
                  </a:lnTo>
                  <a:lnTo>
                    <a:pt x="91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515" name="Google Shape;10515;p118"/>
            <p:cNvSpPr/>
            <p:nvPr/>
          </p:nvSpPr>
          <p:spPr>
            <a:xfrm>
              <a:off x="4926725" y="3137025"/>
              <a:ext cx="22950" cy="11025"/>
            </a:xfrm>
            <a:custGeom>
              <a:avLst/>
              <a:gdLst/>
              <a:ahLst/>
              <a:cxnLst/>
              <a:rect l="l" t="t" r="r" b="b"/>
              <a:pathLst>
                <a:path w="918" h="441" extrusionOk="0">
                  <a:moveTo>
                    <a:pt x="441" y="0"/>
                  </a:moveTo>
                  <a:lnTo>
                    <a:pt x="917" y="0"/>
                  </a:lnTo>
                  <a:lnTo>
                    <a:pt x="917" y="0"/>
                  </a:lnTo>
                  <a:lnTo>
                    <a:pt x="441" y="0"/>
                  </a:lnTo>
                  <a:lnTo>
                    <a:pt x="1" y="440"/>
                  </a:lnTo>
                  <a:lnTo>
                    <a:pt x="1" y="44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516" name="Google Shape;10516;p118"/>
            <p:cNvSpPr/>
            <p:nvPr/>
          </p:nvSpPr>
          <p:spPr>
            <a:xfrm>
              <a:off x="6484800" y="4259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517" name="Google Shape;10517;p118"/>
            <p:cNvSpPr/>
            <p:nvPr/>
          </p:nvSpPr>
          <p:spPr>
            <a:xfrm>
              <a:off x="2738125" y="2895975"/>
              <a:ext cx="11925" cy="11950"/>
            </a:xfrm>
            <a:custGeom>
              <a:avLst/>
              <a:gdLst/>
              <a:ahLst/>
              <a:cxnLst/>
              <a:rect l="l" t="t" r="r" b="b"/>
              <a:pathLst>
                <a:path w="477" h="478" extrusionOk="0">
                  <a:moveTo>
                    <a:pt x="0" y="1"/>
                  </a:moveTo>
                  <a:lnTo>
                    <a:pt x="477" y="477"/>
                  </a:lnTo>
                  <a:lnTo>
                    <a:pt x="477" y="47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518" name="Google Shape;10518;p118"/>
            <p:cNvSpPr/>
            <p:nvPr/>
          </p:nvSpPr>
          <p:spPr>
            <a:xfrm>
              <a:off x="2772950" y="2907900"/>
              <a:ext cx="11025" cy="11025"/>
            </a:xfrm>
            <a:custGeom>
              <a:avLst/>
              <a:gdLst/>
              <a:ahLst/>
              <a:cxnLst/>
              <a:rect l="l" t="t" r="r" b="b"/>
              <a:pathLst>
                <a:path w="441" h="441" extrusionOk="0">
                  <a:moveTo>
                    <a:pt x="1" y="0"/>
                  </a:moveTo>
                  <a:lnTo>
                    <a:pt x="440" y="440"/>
                  </a:lnTo>
                  <a:lnTo>
                    <a:pt x="440" y="44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519" name="Google Shape;10519;p118"/>
            <p:cNvSpPr/>
            <p:nvPr/>
          </p:nvSpPr>
          <p:spPr>
            <a:xfrm>
              <a:off x="5705775" y="3949975"/>
              <a:ext cx="22925" cy="34850"/>
            </a:xfrm>
            <a:custGeom>
              <a:avLst/>
              <a:gdLst/>
              <a:ahLst/>
              <a:cxnLst/>
              <a:rect l="l" t="t" r="r" b="b"/>
              <a:pathLst>
                <a:path w="917" h="1394" extrusionOk="0">
                  <a:moveTo>
                    <a:pt x="440" y="917"/>
                  </a:moveTo>
                  <a:lnTo>
                    <a:pt x="917" y="0"/>
                  </a:lnTo>
                  <a:lnTo>
                    <a:pt x="917" y="0"/>
                  </a:lnTo>
                  <a:lnTo>
                    <a:pt x="440" y="917"/>
                  </a:lnTo>
                  <a:lnTo>
                    <a:pt x="0" y="1393"/>
                  </a:lnTo>
                  <a:lnTo>
                    <a:pt x="0" y="1393"/>
                  </a:lnTo>
                  <a:lnTo>
                    <a:pt x="0" y="139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520" name="Google Shape;10520;p118"/>
            <p:cNvSpPr/>
            <p:nvPr/>
          </p:nvSpPr>
          <p:spPr>
            <a:xfrm>
              <a:off x="5659950" y="3984800"/>
              <a:ext cx="11000" cy="33925"/>
            </a:xfrm>
            <a:custGeom>
              <a:avLst/>
              <a:gdLst/>
              <a:ahLst/>
              <a:cxnLst/>
              <a:rect l="l" t="t" r="r" b="b"/>
              <a:pathLst>
                <a:path w="440" h="1357" extrusionOk="0">
                  <a:moveTo>
                    <a:pt x="440" y="0"/>
                  </a:moveTo>
                  <a:lnTo>
                    <a:pt x="440" y="0"/>
                  </a:lnTo>
                  <a:lnTo>
                    <a:pt x="0" y="1357"/>
                  </a:lnTo>
                  <a:lnTo>
                    <a:pt x="0" y="135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521" name="Google Shape;10521;p118"/>
            <p:cNvSpPr/>
            <p:nvPr/>
          </p:nvSpPr>
          <p:spPr>
            <a:xfrm>
              <a:off x="3689450" y="2678775"/>
              <a:ext cx="45850" cy="11025"/>
            </a:xfrm>
            <a:custGeom>
              <a:avLst/>
              <a:gdLst/>
              <a:ahLst/>
              <a:cxnLst/>
              <a:rect l="l" t="t" r="r" b="b"/>
              <a:pathLst>
                <a:path w="1834" h="441" extrusionOk="0">
                  <a:moveTo>
                    <a:pt x="1834" y="0"/>
                  </a:moveTo>
                  <a:lnTo>
                    <a:pt x="1" y="440"/>
                  </a:lnTo>
                  <a:lnTo>
                    <a:pt x="441" y="440"/>
                  </a:lnTo>
                  <a:lnTo>
                    <a:pt x="183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522" name="Google Shape;10522;p118"/>
            <p:cNvSpPr/>
            <p:nvPr/>
          </p:nvSpPr>
          <p:spPr>
            <a:xfrm>
              <a:off x="6507700" y="4328475"/>
              <a:ext cx="11025" cy="11025"/>
            </a:xfrm>
            <a:custGeom>
              <a:avLst/>
              <a:gdLst/>
              <a:ahLst/>
              <a:cxnLst/>
              <a:rect l="l" t="t" r="r" b="b"/>
              <a:pathLst>
                <a:path w="441" h="441" extrusionOk="0">
                  <a:moveTo>
                    <a:pt x="1" y="1"/>
                  </a:moveTo>
                  <a:lnTo>
                    <a:pt x="441" y="44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523" name="Google Shape;10523;p118"/>
            <p:cNvSpPr/>
            <p:nvPr/>
          </p:nvSpPr>
          <p:spPr>
            <a:xfrm>
              <a:off x="5785500" y="3961875"/>
              <a:ext cx="57775" cy="11025"/>
            </a:xfrm>
            <a:custGeom>
              <a:avLst/>
              <a:gdLst/>
              <a:ahLst/>
              <a:cxnLst/>
              <a:rect l="l" t="t" r="r" b="b"/>
              <a:pathLst>
                <a:path w="2311" h="441" extrusionOk="0">
                  <a:moveTo>
                    <a:pt x="2310" y="1"/>
                  </a:moveTo>
                  <a:lnTo>
                    <a:pt x="2310" y="1"/>
                  </a:lnTo>
                  <a:lnTo>
                    <a:pt x="1" y="441"/>
                  </a:lnTo>
                  <a:lnTo>
                    <a:pt x="1" y="441"/>
                  </a:lnTo>
                  <a:lnTo>
                    <a:pt x="1" y="44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524" name="Google Shape;10524;p118"/>
            <p:cNvSpPr/>
            <p:nvPr/>
          </p:nvSpPr>
          <p:spPr>
            <a:xfrm>
              <a:off x="4193525" y="2426725"/>
              <a:ext cx="11025" cy="11025"/>
            </a:xfrm>
            <a:custGeom>
              <a:avLst/>
              <a:gdLst/>
              <a:ahLst/>
              <a:cxnLst/>
              <a:rect l="l" t="t" r="r" b="b"/>
              <a:pathLst>
                <a:path w="441" h="441" extrusionOk="0">
                  <a:moveTo>
                    <a:pt x="1" y="1"/>
                  </a:moveTo>
                  <a:lnTo>
                    <a:pt x="441" y="441"/>
                  </a:lnTo>
                  <a:lnTo>
                    <a:pt x="44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525" name="Google Shape;10525;p118"/>
            <p:cNvSpPr/>
            <p:nvPr/>
          </p:nvSpPr>
          <p:spPr>
            <a:xfrm>
              <a:off x="6060450" y="3961875"/>
              <a:ext cx="68775" cy="22950"/>
            </a:xfrm>
            <a:custGeom>
              <a:avLst/>
              <a:gdLst/>
              <a:ahLst/>
              <a:cxnLst/>
              <a:rect l="l" t="t" r="r" b="b"/>
              <a:pathLst>
                <a:path w="2751" h="918" extrusionOk="0">
                  <a:moveTo>
                    <a:pt x="1394" y="917"/>
                  </a:moveTo>
                  <a:lnTo>
                    <a:pt x="1834" y="441"/>
                  </a:lnTo>
                  <a:lnTo>
                    <a:pt x="2750" y="1"/>
                  </a:lnTo>
                  <a:lnTo>
                    <a:pt x="2750" y="1"/>
                  </a:lnTo>
                  <a:lnTo>
                    <a:pt x="1834" y="441"/>
                  </a:lnTo>
                  <a:lnTo>
                    <a:pt x="1394" y="917"/>
                  </a:lnTo>
                  <a:lnTo>
                    <a:pt x="477" y="917"/>
                  </a:lnTo>
                  <a:lnTo>
                    <a:pt x="1" y="917"/>
                  </a:lnTo>
                  <a:lnTo>
                    <a:pt x="477" y="91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526" name="Google Shape;10526;p118"/>
            <p:cNvSpPr/>
            <p:nvPr/>
          </p:nvSpPr>
          <p:spPr>
            <a:xfrm>
              <a:off x="1673150" y="4385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527" name="Google Shape;10527;p118"/>
            <p:cNvSpPr/>
            <p:nvPr/>
          </p:nvSpPr>
          <p:spPr>
            <a:xfrm>
              <a:off x="2750050" y="3045375"/>
              <a:ext cx="22925" cy="33925"/>
            </a:xfrm>
            <a:custGeom>
              <a:avLst/>
              <a:gdLst/>
              <a:ahLst/>
              <a:cxnLst/>
              <a:rect l="l" t="t" r="r" b="b"/>
              <a:pathLst>
                <a:path w="917" h="1357" extrusionOk="0">
                  <a:moveTo>
                    <a:pt x="0" y="0"/>
                  </a:moveTo>
                  <a:lnTo>
                    <a:pt x="440" y="440"/>
                  </a:lnTo>
                  <a:lnTo>
                    <a:pt x="917" y="1357"/>
                  </a:lnTo>
                  <a:lnTo>
                    <a:pt x="917" y="4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528" name="Google Shape;10528;p118"/>
            <p:cNvSpPr/>
            <p:nvPr/>
          </p:nvSpPr>
          <p:spPr>
            <a:xfrm>
              <a:off x="5980725" y="3961875"/>
              <a:ext cx="33925" cy="11025"/>
            </a:xfrm>
            <a:custGeom>
              <a:avLst/>
              <a:gdLst/>
              <a:ahLst/>
              <a:cxnLst/>
              <a:rect l="l" t="t" r="r" b="b"/>
              <a:pathLst>
                <a:path w="1357" h="441" extrusionOk="0">
                  <a:moveTo>
                    <a:pt x="1357" y="1"/>
                  </a:moveTo>
                  <a:lnTo>
                    <a:pt x="1357" y="1"/>
                  </a:lnTo>
                  <a:lnTo>
                    <a:pt x="0" y="441"/>
                  </a:lnTo>
                  <a:lnTo>
                    <a:pt x="0" y="44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529" name="Google Shape;10529;p118"/>
            <p:cNvSpPr/>
            <p:nvPr/>
          </p:nvSpPr>
          <p:spPr>
            <a:xfrm>
              <a:off x="5900075" y="3961875"/>
              <a:ext cx="57750" cy="11025"/>
            </a:xfrm>
            <a:custGeom>
              <a:avLst/>
              <a:gdLst/>
              <a:ahLst/>
              <a:cxnLst/>
              <a:rect l="l" t="t" r="r" b="b"/>
              <a:pathLst>
                <a:path w="2310" h="441" extrusionOk="0">
                  <a:moveTo>
                    <a:pt x="1833" y="1"/>
                  </a:moveTo>
                  <a:lnTo>
                    <a:pt x="2310" y="1"/>
                  </a:lnTo>
                  <a:lnTo>
                    <a:pt x="1833" y="1"/>
                  </a:lnTo>
                  <a:lnTo>
                    <a:pt x="477" y="441"/>
                  </a:lnTo>
                  <a:lnTo>
                    <a:pt x="0" y="441"/>
                  </a:lnTo>
                  <a:lnTo>
                    <a:pt x="477" y="44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530" name="Google Shape;10530;p118"/>
            <p:cNvSpPr/>
            <p:nvPr/>
          </p:nvSpPr>
          <p:spPr>
            <a:xfrm>
              <a:off x="5854250" y="3972875"/>
              <a:ext cx="11925" cy="25"/>
            </a:xfrm>
            <a:custGeom>
              <a:avLst/>
              <a:gdLst/>
              <a:ahLst/>
              <a:cxnLst/>
              <a:rect l="l" t="t" r="r" b="b"/>
              <a:pathLst>
                <a:path w="477" h="1" extrusionOk="0">
                  <a:moveTo>
                    <a:pt x="477" y="1"/>
                  </a:moveTo>
                  <a:lnTo>
                    <a:pt x="477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531" name="Google Shape;10531;p118"/>
            <p:cNvSpPr/>
            <p:nvPr/>
          </p:nvSpPr>
          <p:spPr>
            <a:xfrm>
              <a:off x="4158700" y="2460650"/>
              <a:ext cx="25" cy="11925"/>
            </a:xfrm>
            <a:custGeom>
              <a:avLst/>
              <a:gdLst/>
              <a:ahLst/>
              <a:cxnLst/>
              <a:rect l="l" t="t" r="r" b="b"/>
              <a:pathLst>
                <a:path w="1" h="477" extrusionOk="0">
                  <a:moveTo>
                    <a:pt x="1" y="0"/>
                  </a:moveTo>
                  <a:lnTo>
                    <a:pt x="1" y="477"/>
                  </a:lnTo>
                  <a:lnTo>
                    <a:pt x="1" y="47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532" name="Google Shape;10532;p118"/>
            <p:cNvSpPr/>
            <p:nvPr/>
          </p:nvSpPr>
          <p:spPr>
            <a:xfrm>
              <a:off x="4204525" y="2666850"/>
              <a:ext cx="22950" cy="22950"/>
            </a:xfrm>
            <a:custGeom>
              <a:avLst/>
              <a:gdLst/>
              <a:ahLst/>
              <a:cxnLst/>
              <a:rect l="l" t="t" r="r" b="b"/>
              <a:pathLst>
                <a:path w="918" h="918" extrusionOk="0">
                  <a:moveTo>
                    <a:pt x="1" y="1"/>
                  </a:moveTo>
                  <a:lnTo>
                    <a:pt x="477" y="477"/>
                  </a:lnTo>
                  <a:lnTo>
                    <a:pt x="917" y="917"/>
                  </a:lnTo>
                  <a:lnTo>
                    <a:pt x="917" y="47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533" name="Google Shape;10533;p118"/>
            <p:cNvSpPr/>
            <p:nvPr/>
          </p:nvSpPr>
          <p:spPr>
            <a:xfrm>
              <a:off x="4181625" y="2529375"/>
              <a:ext cx="22925" cy="25"/>
            </a:xfrm>
            <a:custGeom>
              <a:avLst/>
              <a:gdLst/>
              <a:ahLst/>
              <a:cxnLst/>
              <a:rect l="l" t="t" r="r" b="b"/>
              <a:pathLst>
                <a:path w="917" h="1" extrusionOk="0">
                  <a:moveTo>
                    <a:pt x="0" y="1"/>
                  </a:moveTo>
                  <a:lnTo>
                    <a:pt x="917" y="1"/>
                  </a:lnTo>
                  <a:lnTo>
                    <a:pt x="91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534" name="Google Shape;10534;p118"/>
            <p:cNvSpPr/>
            <p:nvPr/>
          </p:nvSpPr>
          <p:spPr>
            <a:xfrm>
              <a:off x="4285175" y="2643950"/>
              <a:ext cx="33950" cy="25"/>
            </a:xfrm>
            <a:custGeom>
              <a:avLst/>
              <a:gdLst/>
              <a:ahLst/>
              <a:cxnLst/>
              <a:rect l="l" t="t" r="r" b="b"/>
              <a:pathLst>
                <a:path w="1358" h="1" extrusionOk="0">
                  <a:moveTo>
                    <a:pt x="1357" y="0"/>
                  </a:moveTo>
                  <a:lnTo>
                    <a:pt x="917" y="0"/>
                  </a:lnTo>
                  <a:lnTo>
                    <a:pt x="1" y="0"/>
                  </a:lnTo>
                  <a:lnTo>
                    <a:pt x="91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535" name="Google Shape;10535;p118"/>
            <p:cNvSpPr/>
            <p:nvPr/>
          </p:nvSpPr>
          <p:spPr>
            <a:xfrm>
              <a:off x="4605950" y="2964725"/>
              <a:ext cx="22950" cy="11925"/>
            </a:xfrm>
            <a:custGeom>
              <a:avLst/>
              <a:gdLst/>
              <a:ahLst/>
              <a:cxnLst/>
              <a:rect l="l" t="t" r="r" b="b"/>
              <a:pathLst>
                <a:path w="918" h="477" extrusionOk="0">
                  <a:moveTo>
                    <a:pt x="1" y="0"/>
                  </a:moveTo>
                  <a:lnTo>
                    <a:pt x="917" y="477"/>
                  </a:lnTo>
                  <a:lnTo>
                    <a:pt x="917" y="47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536" name="Google Shape;10536;p118"/>
            <p:cNvSpPr/>
            <p:nvPr/>
          </p:nvSpPr>
          <p:spPr>
            <a:xfrm>
              <a:off x="4181625" y="2483550"/>
              <a:ext cx="11925" cy="11950"/>
            </a:xfrm>
            <a:custGeom>
              <a:avLst/>
              <a:gdLst/>
              <a:ahLst/>
              <a:cxnLst/>
              <a:rect l="l" t="t" r="r" b="b"/>
              <a:pathLst>
                <a:path w="477" h="478" extrusionOk="0">
                  <a:moveTo>
                    <a:pt x="477" y="1"/>
                  </a:moveTo>
                  <a:lnTo>
                    <a:pt x="477" y="1"/>
                  </a:lnTo>
                  <a:lnTo>
                    <a:pt x="0" y="477"/>
                  </a:lnTo>
                  <a:lnTo>
                    <a:pt x="0" y="47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537" name="Google Shape;10537;p118"/>
            <p:cNvSpPr/>
            <p:nvPr/>
          </p:nvSpPr>
          <p:spPr>
            <a:xfrm>
              <a:off x="4491400" y="2793325"/>
              <a:ext cx="33925" cy="25"/>
            </a:xfrm>
            <a:custGeom>
              <a:avLst/>
              <a:gdLst/>
              <a:ahLst/>
              <a:cxnLst/>
              <a:rect l="l" t="t" r="r" b="b"/>
              <a:pathLst>
                <a:path w="1357" h="1" extrusionOk="0">
                  <a:moveTo>
                    <a:pt x="1357" y="1"/>
                  </a:moveTo>
                  <a:lnTo>
                    <a:pt x="1357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538" name="Google Shape;10538;p118"/>
            <p:cNvSpPr/>
            <p:nvPr/>
          </p:nvSpPr>
          <p:spPr>
            <a:xfrm>
              <a:off x="4364925" y="2643950"/>
              <a:ext cx="34850" cy="22925"/>
            </a:xfrm>
            <a:custGeom>
              <a:avLst/>
              <a:gdLst/>
              <a:ahLst/>
              <a:cxnLst/>
              <a:rect l="l" t="t" r="r" b="b"/>
              <a:pathLst>
                <a:path w="1394" h="917" extrusionOk="0">
                  <a:moveTo>
                    <a:pt x="477" y="917"/>
                  </a:moveTo>
                  <a:lnTo>
                    <a:pt x="1393" y="477"/>
                  </a:lnTo>
                  <a:lnTo>
                    <a:pt x="1393" y="0"/>
                  </a:lnTo>
                  <a:lnTo>
                    <a:pt x="1393" y="0"/>
                  </a:lnTo>
                  <a:lnTo>
                    <a:pt x="1393" y="477"/>
                  </a:lnTo>
                  <a:lnTo>
                    <a:pt x="477" y="917"/>
                  </a:lnTo>
                  <a:lnTo>
                    <a:pt x="0" y="917"/>
                  </a:lnTo>
                  <a:lnTo>
                    <a:pt x="0" y="91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539" name="Google Shape;10539;p118"/>
            <p:cNvSpPr/>
            <p:nvPr/>
          </p:nvSpPr>
          <p:spPr>
            <a:xfrm>
              <a:off x="1569575" y="4328475"/>
              <a:ext cx="22950" cy="11025"/>
            </a:xfrm>
            <a:custGeom>
              <a:avLst/>
              <a:gdLst/>
              <a:ahLst/>
              <a:cxnLst/>
              <a:rect l="l" t="t" r="r" b="b"/>
              <a:pathLst>
                <a:path w="918" h="441" extrusionOk="0">
                  <a:moveTo>
                    <a:pt x="1" y="1"/>
                  </a:moveTo>
                  <a:lnTo>
                    <a:pt x="917" y="441"/>
                  </a:lnTo>
                  <a:lnTo>
                    <a:pt x="47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540" name="Google Shape;10540;p118"/>
            <p:cNvSpPr/>
            <p:nvPr/>
          </p:nvSpPr>
          <p:spPr>
            <a:xfrm>
              <a:off x="4594050" y="2964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541" name="Google Shape;10541;p118"/>
            <p:cNvSpPr/>
            <p:nvPr/>
          </p:nvSpPr>
          <p:spPr>
            <a:xfrm>
              <a:off x="6553525" y="3904150"/>
              <a:ext cx="11025" cy="45850"/>
            </a:xfrm>
            <a:custGeom>
              <a:avLst/>
              <a:gdLst/>
              <a:ahLst/>
              <a:cxnLst/>
              <a:rect l="l" t="t" r="r" b="b"/>
              <a:pathLst>
                <a:path w="441" h="1834" extrusionOk="0">
                  <a:moveTo>
                    <a:pt x="441" y="1833"/>
                  </a:moveTo>
                  <a:lnTo>
                    <a:pt x="441" y="1833"/>
                  </a:lnTo>
                  <a:lnTo>
                    <a:pt x="1" y="917"/>
                  </a:lnTo>
                  <a:lnTo>
                    <a:pt x="441" y="0"/>
                  </a:lnTo>
                  <a:lnTo>
                    <a:pt x="441" y="0"/>
                  </a:lnTo>
                  <a:lnTo>
                    <a:pt x="1" y="91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542" name="Google Shape;10542;p118"/>
            <p:cNvSpPr/>
            <p:nvPr/>
          </p:nvSpPr>
          <p:spPr>
            <a:xfrm>
              <a:off x="4089975" y="2460650"/>
              <a:ext cx="22925" cy="22925"/>
            </a:xfrm>
            <a:custGeom>
              <a:avLst/>
              <a:gdLst/>
              <a:ahLst/>
              <a:cxnLst/>
              <a:rect l="l" t="t" r="r" b="b"/>
              <a:pathLst>
                <a:path w="917" h="917" extrusionOk="0">
                  <a:moveTo>
                    <a:pt x="0" y="0"/>
                  </a:moveTo>
                  <a:lnTo>
                    <a:pt x="0" y="0"/>
                  </a:lnTo>
                  <a:lnTo>
                    <a:pt x="917" y="917"/>
                  </a:lnTo>
                  <a:lnTo>
                    <a:pt x="917" y="91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543" name="Google Shape;10543;p118"/>
            <p:cNvSpPr/>
            <p:nvPr/>
          </p:nvSpPr>
          <p:spPr>
            <a:xfrm>
              <a:off x="4010225" y="2437725"/>
              <a:ext cx="22950" cy="11950"/>
            </a:xfrm>
            <a:custGeom>
              <a:avLst/>
              <a:gdLst/>
              <a:ahLst/>
              <a:cxnLst/>
              <a:rect l="l" t="t" r="r" b="b"/>
              <a:pathLst>
                <a:path w="918" h="478" extrusionOk="0">
                  <a:moveTo>
                    <a:pt x="1" y="1"/>
                  </a:moveTo>
                  <a:lnTo>
                    <a:pt x="1" y="1"/>
                  </a:lnTo>
                  <a:lnTo>
                    <a:pt x="917" y="477"/>
                  </a:lnTo>
                  <a:lnTo>
                    <a:pt x="917" y="477"/>
                  </a:lnTo>
                  <a:lnTo>
                    <a:pt x="917" y="47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544" name="Google Shape;10544;p118"/>
            <p:cNvSpPr/>
            <p:nvPr/>
          </p:nvSpPr>
          <p:spPr>
            <a:xfrm>
              <a:off x="3987325" y="2437725"/>
              <a:ext cx="22925" cy="11950"/>
            </a:xfrm>
            <a:custGeom>
              <a:avLst/>
              <a:gdLst/>
              <a:ahLst/>
              <a:cxnLst/>
              <a:rect l="l" t="t" r="r" b="b"/>
              <a:pathLst>
                <a:path w="917" h="478" extrusionOk="0">
                  <a:moveTo>
                    <a:pt x="0" y="1"/>
                  </a:moveTo>
                  <a:lnTo>
                    <a:pt x="0" y="1"/>
                  </a:lnTo>
                  <a:lnTo>
                    <a:pt x="440" y="477"/>
                  </a:lnTo>
                  <a:lnTo>
                    <a:pt x="917" y="477"/>
                  </a:lnTo>
                  <a:lnTo>
                    <a:pt x="917" y="477"/>
                  </a:lnTo>
                  <a:lnTo>
                    <a:pt x="440" y="47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545" name="Google Shape;10545;p118"/>
            <p:cNvSpPr/>
            <p:nvPr/>
          </p:nvSpPr>
          <p:spPr>
            <a:xfrm>
              <a:off x="4158700" y="2472550"/>
              <a:ext cx="22950" cy="25"/>
            </a:xfrm>
            <a:custGeom>
              <a:avLst/>
              <a:gdLst/>
              <a:ahLst/>
              <a:cxnLst/>
              <a:rect l="l" t="t" r="r" b="b"/>
              <a:pathLst>
                <a:path w="918" h="1" extrusionOk="0">
                  <a:moveTo>
                    <a:pt x="477" y="1"/>
                  </a:moveTo>
                  <a:lnTo>
                    <a:pt x="477" y="1"/>
                  </a:lnTo>
                  <a:lnTo>
                    <a:pt x="477" y="1"/>
                  </a:lnTo>
                  <a:lnTo>
                    <a:pt x="477" y="1"/>
                  </a:lnTo>
                  <a:lnTo>
                    <a:pt x="917" y="1"/>
                  </a:lnTo>
                  <a:lnTo>
                    <a:pt x="917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546" name="Google Shape;10546;p118"/>
            <p:cNvSpPr/>
            <p:nvPr/>
          </p:nvSpPr>
          <p:spPr>
            <a:xfrm>
              <a:off x="4044150" y="2449650"/>
              <a:ext cx="22925" cy="22925"/>
            </a:xfrm>
            <a:custGeom>
              <a:avLst/>
              <a:gdLst/>
              <a:ahLst/>
              <a:cxnLst/>
              <a:rect l="l" t="t" r="r" b="b"/>
              <a:pathLst>
                <a:path w="917" h="917" extrusionOk="0">
                  <a:moveTo>
                    <a:pt x="0" y="44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440"/>
                  </a:lnTo>
                  <a:lnTo>
                    <a:pt x="477" y="917"/>
                  </a:lnTo>
                  <a:lnTo>
                    <a:pt x="917" y="917"/>
                  </a:lnTo>
                  <a:lnTo>
                    <a:pt x="477" y="91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547" name="Google Shape;10547;p118"/>
            <p:cNvSpPr/>
            <p:nvPr/>
          </p:nvSpPr>
          <p:spPr>
            <a:xfrm>
              <a:off x="6220850" y="4122275"/>
              <a:ext cx="34850" cy="25"/>
            </a:xfrm>
            <a:custGeom>
              <a:avLst/>
              <a:gdLst/>
              <a:ahLst/>
              <a:cxnLst/>
              <a:rect l="l" t="t" r="r" b="b"/>
              <a:pathLst>
                <a:path w="1394" h="1" extrusionOk="0">
                  <a:moveTo>
                    <a:pt x="0" y="0"/>
                  </a:moveTo>
                  <a:lnTo>
                    <a:pt x="0" y="0"/>
                  </a:lnTo>
                  <a:lnTo>
                    <a:pt x="917" y="0"/>
                  </a:lnTo>
                  <a:lnTo>
                    <a:pt x="1393" y="0"/>
                  </a:lnTo>
                  <a:lnTo>
                    <a:pt x="1393" y="0"/>
                  </a:lnTo>
                  <a:lnTo>
                    <a:pt x="91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548" name="Google Shape;10548;p118"/>
            <p:cNvSpPr/>
            <p:nvPr/>
          </p:nvSpPr>
          <p:spPr>
            <a:xfrm>
              <a:off x="6370225" y="4213925"/>
              <a:ext cx="22950" cy="11025"/>
            </a:xfrm>
            <a:custGeom>
              <a:avLst/>
              <a:gdLst/>
              <a:ahLst/>
              <a:cxnLst/>
              <a:rect l="l" t="t" r="r" b="b"/>
              <a:pathLst>
                <a:path w="918" h="441" extrusionOk="0">
                  <a:moveTo>
                    <a:pt x="1" y="440"/>
                  </a:moveTo>
                  <a:lnTo>
                    <a:pt x="91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549" name="Google Shape;10549;p118"/>
            <p:cNvSpPr/>
            <p:nvPr/>
          </p:nvSpPr>
          <p:spPr>
            <a:xfrm>
              <a:off x="6289575" y="3972875"/>
              <a:ext cx="34850" cy="11950"/>
            </a:xfrm>
            <a:custGeom>
              <a:avLst/>
              <a:gdLst/>
              <a:ahLst/>
              <a:cxnLst/>
              <a:rect l="l" t="t" r="r" b="b"/>
              <a:pathLst>
                <a:path w="1394" h="478" extrusionOk="0">
                  <a:moveTo>
                    <a:pt x="917" y="1"/>
                  </a:moveTo>
                  <a:lnTo>
                    <a:pt x="1394" y="1"/>
                  </a:lnTo>
                  <a:lnTo>
                    <a:pt x="917" y="1"/>
                  </a:lnTo>
                  <a:lnTo>
                    <a:pt x="1" y="477"/>
                  </a:lnTo>
                  <a:lnTo>
                    <a:pt x="1" y="47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550" name="Google Shape;10550;p118"/>
            <p:cNvSpPr/>
            <p:nvPr/>
          </p:nvSpPr>
          <p:spPr>
            <a:xfrm>
              <a:off x="6209850" y="4133275"/>
              <a:ext cx="11025" cy="25"/>
            </a:xfrm>
            <a:custGeom>
              <a:avLst/>
              <a:gdLst/>
              <a:ahLst/>
              <a:cxnLst/>
              <a:rect l="l" t="t" r="r" b="b"/>
              <a:pathLst>
                <a:path w="441" h="1" extrusionOk="0">
                  <a:moveTo>
                    <a:pt x="0" y="0"/>
                  </a:moveTo>
                  <a:lnTo>
                    <a:pt x="440" y="0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551" name="Google Shape;10551;p118"/>
            <p:cNvSpPr/>
            <p:nvPr/>
          </p:nvSpPr>
          <p:spPr>
            <a:xfrm>
              <a:off x="6358325" y="3972875"/>
              <a:ext cx="11925" cy="25"/>
            </a:xfrm>
            <a:custGeom>
              <a:avLst/>
              <a:gdLst/>
              <a:ahLst/>
              <a:cxnLst/>
              <a:rect l="l" t="t" r="r" b="b"/>
              <a:pathLst>
                <a:path w="477" h="1" extrusionOk="0">
                  <a:moveTo>
                    <a:pt x="0" y="1"/>
                  </a:moveTo>
                  <a:lnTo>
                    <a:pt x="0" y="1"/>
                  </a:lnTo>
                  <a:lnTo>
                    <a:pt x="477" y="1"/>
                  </a:lnTo>
                  <a:lnTo>
                    <a:pt x="47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552" name="Google Shape;10552;p118"/>
            <p:cNvSpPr/>
            <p:nvPr/>
          </p:nvSpPr>
          <p:spPr>
            <a:xfrm>
              <a:off x="6289575" y="4053525"/>
              <a:ext cx="34850" cy="22950"/>
            </a:xfrm>
            <a:custGeom>
              <a:avLst/>
              <a:gdLst/>
              <a:ahLst/>
              <a:cxnLst/>
              <a:rect l="l" t="t" r="r" b="b"/>
              <a:pathLst>
                <a:path w="1394" h="918" extrusionOk="0">
                  <a:moveTo>
                    <a:pt x="1" y="1"/>
                  </a:moveTo>
                  <a:lnTo>
                    <a:pt x="1" y="1"/>
                  </a:lnTo>
                  <a:lnTo>
                    <a:pt x="917" y="917"/>
                  </a:lnTo>
                  <a:lnTo>
                    <a:pt x="1394" y="917"/>
                  </a:lnTo>
                  <a:lnTo>
                    <a:pt x="917" y="91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553" name="Google Shape;10553;p118"/>
            <p:cNvSpPr/>
            <p:nvPr/>
          </p:nvSpPr>
          <p:spPr>
            <a:xfrm>
              <a:off x="6335400" y="4076450"/>
              <a:ext cx="22950" cy="11025"/>
            </a:xfrm>
            <a:custGeom>
              <a:avLst/>
              <a:gdLst/>
              <a:ahLst/>
              <a:cxnLst/>
              <a:rect l="l" t="t" r="r" b="b"/>
              <a:pathLst>
                <a:path w="918" h="441" extrusionOk="0">
                  <a:moveTo>
                    <a:pt x="1" y="0"/>
                  </a:moveTo>
                  <a:lnTo>
                    <a:pt x="917" y="440"/>
                  </a:lnTo>
                  <a:lnTo>
                    <a:pt x="917" y="44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554" name="Google Shape;10554;p118"/>
            <p:cNvSpPr/>
            <p:nvPr/>
          </p:nvSpPr>
          <p:spPr>
            <a:xfrm>
              <a:off x="6255675" y="4087450"/>
              <a:ext cx="11025" cy="11925"/>
            </a:xfrm>
            <a:custGeom>
              <a:avLst/>
              <a:gdLst/>
              <a:ahLst/>
              <a:cxnLst/>
              <a:rect l="l" t="t" r="r" b="b"/>
              <a:pathLst>
                <a:path w="441" h="477" extrusionOk="0">
                  <a:moveTo>
                    <a:pt x="0" y="477"/>
                  </a:moveTo>
                  <a:lnTo>
                    <a:pt x="44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555" name="Google Shape;10555;p118"/>
            <p:cNvSpPr/>
            <p:nvPr/>
          </p:nvSpPr>
          <p:spPr>
            <a:xfrm>
              <a:off x="6484800" y="4282650"/>
              <a:ext cx="11025" cy="25"/>
            </a:xfrm>
            <a:custGeom>
              <a:avLst/>
              <a:gdLst/>
              <a:ahLst/>
              <a:cxnLst/>
              <a:rect l="l" t="t" r="r" b="b"/>
              <a:pathLst>
                <a:path w="441" h="1" extrusionOk="0">
                  <a:moveTo>
                    <a:pt x="440" y="1"/>
                  </a:moveTo>
                  <a:lnTo>
                    <a:pt x="44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556" name="Google Shape;10556;p118"/>
            <p:cNvSpPr/>
            <p:nvPr/>
          </p:nvSpPr>
          <p:spPr>
            <a:xfrm>
              <a:off x="6370225" y="4179100"/>
              <a:ext cx="11025" cy="25"/>
            </a:xfrm>
            <a:custGeom>
              <a:avLst/>
              <a:gdLst/>
              <a:ahLst/>
              <a:cxnLst/>
              <a:rect l="l" t="t" r="r" b="b"/>
              <a:pathLst>
                <a:path w="441" h="1" extrusionOk="0">
                  <a:moveTo>
                    <a:pt x="44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557" name="Google Shape;10557;p118"/>
            <p:cNvSpPr/>
            <p:nvPr/>
          </p:nvSpPr>
          <p:spPr>
            <a:xfrm>
              <a:off x="6449975" y="4259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558" name="Google Shape;10558;p118"/>
            <p:cNvSpPr/>
            <p:nvPr/>
          </p:nvSpPr>
          <p:spPr>
            <a:xfrm>
              <a:off x="6495800" y="3995800"/>
              <a:ext cx="34850" cy="11925"/>
            </a:xfrm>
            <a:custGeom>
              <a:avLst/>
              <a:gdLst/>
              <a:ahLst/>
              <a:cxnLst/>
              <a:rect l="l" t="t" r="r" b="b"/>
              <a:pathLst>
                <a:path w="1394" h="477" extrusionOk="0">
                  <a:moveTo>
                    <a:pt x="1393" y="0"/>
                  </a:moveTo>
                  <a:lnTo>
                    <a:pt x="0" y="477"/>
                  </a:lnTo>
                  <a:lnTo>
                    <a:pt x="477" y="477"/>
                  </a:lnTo>
                  <a:lnTo>
                    <a:pt x="139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559" name="Google Shape;10559;p118"/>
            <p:cNvSpPr/>
            <p:nvPr/>
          </p:nvSpPr>
          <p:spPr>
            <a:xfrm>
              <a:off x="6243750" y="3938975"/>
              <a:ext cx="11950" cy="25"/>
            </a:xfrm>
            <a:custGeom>
              <a:avLst/>
              <a:gdLst/>
              <a:ahLst/>
              <a:cxnLst/>
              <a:rect l="l" t="t" r="r" b="b"/>
              <a:pathLst>
                <a:path w="478" h="1" extrusionOk="0">
                  <a:moveTo>
                    <a:pt x="477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560" name="Google Shape;10560;p118"/>
            <p:cNvSpPr/>
            <p:nvPr/>
          </p:nvSpPr>
          <p:spPr>
            <a:xfrm>
              <a:off x="767650" y="4843550"/>
              <a:ext cx="11925" cy="25"/>
            </a:xfrm>
            <a:custGeom>
              <a:avLst/>
              <a:gdLst/>
              <a:ahLst/>
              <a:cxnLst/>
              <a:rect l="l" t="t" r="r" b="b"/>
              <a:pathLst>
                <a:path w="477" h="1" extrusionOk="0">
                  <a:moveTo>
                    <a:pt x="0" y="1"/>
                  </a:moveTo>
                  <a:lnTo>
                    <a:pt x="477" y="1"/>
                  </a:lnTo>
                  <a:lnTo>
                    <a:pt x="47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561" name="Google Shape;10561;p118"/>
            <p:cNvSpPr/>
            <p:nvPr/>
          </p:nvSpPr>
          <p:spPr>
            <a:xfrm>
              <a:off x="836375" y="4614425"/>
              <a:ext cx="34850" cy="11950"/>
            </a:xfrm>
            <a:custGeom>
              <a:avLst/>
              <a:gdLst/>
              <a:ahLst/>
              <a:cxnLst/>
              <a:rect l="l" t="t" r="r" b="b"/>
              <a:pathLst>
                <a:path w="1394" h="478" extrusionOk="0">
                  <a:moveTo>
                    <a:pt x="1" y="1"/>
                  </a:moveTo>
                  <a:lnTo>
                    <a:pt x="1" y="477"/>
                  </a:lnTo>
                  <a:lnTo>
                    <a:pt x="1394" y="47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562" name="Google Shape;10562;p118"/>
            <p:cNvSpPr/>
            <p:nvPr/>
          </p:nvSpPr>
          <p:spPr>
            <a:xfrm>
              <a:off x="905125" y="4545700"/>
              <a:ext cx="22925" cy="11925"/>
            </a:xfrm>
            <a:custGeom>
              <a:avLst/>
              <a:gdLst/>
              <a:ahLst/>
              <a:cxnLst/>
              <a:rect l="l" t="t" r="r" b="b"/>
              <a:pathLst>
                <a:path w="917" h="477" extrusionOk="0">
                  <a:moveTo>
                    <a:pt x="0" y="0"/>
                  </a:moveTo>
                  <a:lnTo>
                    <a:pt x="0" y="477"/>
                  </a:lnTo>
                  <a:lnTo>
                    <a:pt x="477" y="477"/>
                  </a:lnTo>
                  <a:lnTo>
                    <a:pt x="91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563" name="Google Shape;10563;p118"/>
            <p:cNvSpPr/>
            <p:nvPr/>
          </p:nvSpPr>
          <p:spPr>
            <a:xfrm>
              <a:off x="6209850" y="3938975"/>
              <a:ext cx="22925" cy="22925"/>
            </a:xfrm>
            <a:custGeom>
              <a:avLst/>
              <a:gdLst/>
              <a:ahLst/>
              <a:cxnLst/>
              <a:rect l="l" t="t" r="r" b="b"/>
              <a:pathLst>
                <a:path w="917" h="917" extrusionOk="0">
                  <a:moveTo>
                    <a:pt x="917" y="440"/>
                  </a:moveTo>
                  <a:lnTo>
                    <a:pt x="917" y="0"/>
                  </a:lnTo>
                  <a:lnTo>
                    <a:pt x="917" y="0"/>
                  </a:lnTo>
                  <a:lnTo>
                    <a:pt x="917" y="440"/>
                  </a:lnTo>
                  <a:lnTo>
                    <a:pt x="0" y="917"/>
                  </a:lnTo>
                  <a:lnTo>
                    <a:pt x="0" y="91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564" name="Google Shape;10564;p118"/>
            <p:cNvSpPr/>
            <p:nvPr/>
          </p:nvSpPr>
          <p:spPr>
            <a:xfrm>
              <a:off x="802475" y="47748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565" name="Google Shape;10565;p118"/>
            <p:cNvSpPr/>
            <p:nvPr/>
          </p:nvSpPr>
          <p:spPr>
            <a:xfrm>
              <a:off x="779550" y="4832550"/>
              <a:ext cx="22950" cy="25"/>
            </a:xfrm>
            <a:custGeom>
              <a:avLst/>
              <a:gdLst/>
              <a:ahLst/>
              <a:cxnLst/>
              <a:rect l="l" t="t" r="r" b="b"/>
              <a:pathLst>
                <a:path w="918" h="1" extrusionOk="0">
                  <a:moveTo>
                    <a:pt x="1" y="1"/>
                  </a:moveTo>
                  <a:lnTo>
                    <a:pt x="1" y="1"/>
                  </a:lnTo>
                  <a:lnTo>
                    <a:pt x="441" y="1"/>
                  </a:lnTo>
                  <a:lnTo>
                    <a:pt x="917" y="1"/>
                  </a:lnTo>
                  <a:lnTo>
                    <a:pt x="917" y="1"/>
                  </a:lnTo>
                  <a:lnTo>
                    <a:pt x="44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566" name="Google Shape;10566;p118"/>
            <p:cNvSpPr/>
            <p:nvPr/>
          </p:nvSpPr>
          <p:spPr>
            <a:xfrm>
              <a:off x="962850" y="4431125"/>
              <a:ext cx="11025" cy="11950"/>
            </a:xfrm>
            <a:custGeom>
              <a:avLst/>
              <a:gdLst/>
              <a:ahLst/>
              <a:cxnLst/>
              <a:rect l="l" t="t" r="r" b="b"/>
              <a:pathLst>
                <a:path w="441" h="478" extrusionOk="0">
                  <a:moveTo>
                    <a:pt x="1" y="1"/>
                  </a:moveTo>
                  <a:lnTo>
                    <a:pt x="1" y="477"/>
                  </a:lnTo>
                  <a:lnTo>
                    <a:pt x="441" y="477"/>
                  </a:lnTo>
                  <a:lnTo>
                    <a:pt x="44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567" name="Google Shape;10567;p118"/>
            <p:cNvSpPr/>
            <p:nvPr/>
          </p:nvSpPr>
          <p:spPr>
            <a:xfrm>
              <a:off x="813475" y="4809650"/>
              <a:ext cx="11925" cy="11025"/>
            </a:xfrm>
            <a:custGeom>
              <a:avLst/>
              <a:gdLst/>
              <a:ahLst/>
              <a:cxnLst/>
              <a:rect l="l" t="t" r="r" b="b"/>
              <a:pathLst>
                <a:path w="477" h="441" extrusionOk="0">
                  <a:moveTo>
                    <a:pt x="477" y="0"/>
                  </a:moveTo>
                  <a:lnTo>
                    <a:pt x="0" y="440"/>
                  </a:lnTo>
                  <a:lnTo>
                    <a:pt x="477" y="440"/>
                  </a:lnTo>
                  <a:lnTo>
                    <a:pt x="4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568" name="Google Shape;10568;p118"/>
            <p:cNvSpPr/>
            <p:nvPr/>
          </p:nvSpPr>
          <p:spPr>
            <a:xfrm>
              <a:off x="825375" y="4740900"/>
              <a:ext cx="11025" cy="25"/>
            </a:xfrm>
            <a:custGeom>
              <a:avLst/>
              <a:gdLst/>
              <a:ahLst/>
              <a:cxnLst/>
              <a:rect l="l" t="t" r="r" b="b"/>
              <a:pathLst>
                <a:path w="441" h="1" extrusionOk="0">
                  <a:moveTo>
                    <a:pt x="1" y="1"/>
                  </a:moveTo>
                  <a:lnTo>
                    <a:pt x="1" y="1"/>
                  </a:lnTo>
                  <a:lnTo>
                    <a:pt x="441" y="1"/>
                  </a:lnTo>
                  <a:lnTo>
                    <a:pt x="44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569" name="Google Shape;10569;p118"/>
            <p:cNvSpPr/>
            <p:nvPr/>
          </p:nvSpPr>
          <p:spPr>
            <a:xfrm>
              <a:off x="973850" y="4420125"/>
              <a:ext cx="22950" cy="25"/>
            </a:xfrm>
            <a:custGeom>
              <a:avLst/>
              <a:gdLst/>
              <a:ahLst/>
              <a:cxnLst/>
              <a:rect l="l" t="t" r="r" b="b"/>
              <a:pathLst>
                <a:path w="918" h="1" extrusionOk="0">
                  <a:moveTo>
                    <a:pt x="1" y="1"/>
                  </a:moveTo>
                  <a:lnTo>
                    <a:pt x="1" y="1"/>
                  </a:lnTo>
                  <a:lnTo>
                    <a:pt x="477" y="1"/>
                  </a:lnTo>
                  <a:lnTo>
                    <a:pt x="917" y="1"/>
                  </a:lnTo>
                  <a:lnTo>
                    <a:pt x="917" y="1"/>
                  </a:lnTo>
                  <a:lnTo>
                    <a:pt x="47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570" name="Google Shape;10570;p118"/>
            <p:cNvSpPr/>
            <p:nvPr/>
          </p:nvSpPr>
          <p:spPr>
            <a:xfrm>
              <a:off x="825375" y="4247825"/>
              <a:ext cx="25" cy="11950"/>
            </a:xfrm>
            <a:custGeom>
              <a:avLst/>
              <a:gdLst/>
              <a:ahLst/>
              <a:cxnLst/>
              <a:rect l="l" t="t" r="r" b="b"/>
              <a:pathLst>
                <a:path w="1" h="478" extrusionOk="0">
                  <a:moveTo>
                    <a:pt x="1" y="1"/>
                  </a:moveTo>
                  <a:lnTo>
                    <a:pt x="1" y="1"/>
                  </a:lnTo>
                  <a:lnTo>
                    <a:pt x="1" y="477"/>
                  </a:lnTo>
                  <a:lnTo>
                    <a:pt x="1" y="47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571" name="Google Shape;10571;p118"/>
            <p:cNvSpPr/>
            <p:nvPr/>
          </p:nvSpPr>
          <p:spPr>
            <a:xfrm>
              <a:off x="6164025" y="3938975"/>
              <a:ext cx="22925" cy="22925"/>
            </a:xfrm>
            <a:custGeom>
              <a:avLst/>
              <a:gdLst/>
              <a:ahLst/>
              <a:cxnLst/>
              <a:rect l="l" t="t" r="r" b="b"/>
              <a:pathLst>
                <a:path w="917" h="917" extrusionOk="0">
                  <a:moveTo>
                    <a:pt x="440" y="0"/>
                  </a:moveTo>
                  <a:lnTo>
                    <a:pt x="440" y="440"/>
                  </a:lnTo>
                  <a:lnTo>
                    <a:pt x="0" y="917"/>
                  </a:lnTo>
                  <a:lnTo>
                    <a:pt x="440" y="917"/>
                  </a:lnTo>
                  <a:lnTo>
                    <a:pt x="917" y="440"/>
                  </a:lnTo>
                  <a:lnTo>
                    <a:pt x="91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572" name="Google Shape;10572;p118"/>
            <p:cNvSpPr/>
            <p:nvPr/>
          </p:nvSpPr>
          <p:spPr>
            <a:xfrm>
              <a:off x="950950" y="4316575"/>
              <a:ext cx="25" cy="11925"/>
            </a:xfrm>
            <a:custGeom>
              <a:avLst/>
              <a:gdLst/>
              <a:ahLst/>
              <a:cxnLst/>
              <a:rect l="l" t="t" r="r" b="b"/>
              <a:pathLst>
                <a:path w="1" h="477" extrusionOk="0">
                  <a:moveTo>
                    <a:pt x="0" y="0"/>
                  </a:moveTo>
                  <a:lnTo>
                    <a:pt x="0" y="0"/>
                  </a:lnTo>
                  <a:lnTo>
                    <a:pt x="0" y="477"/>
                  </a:lnTo>
                  <a:lnTo>
                    <a:pt x="0" y="47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573" name="Google Shape;10573;p118"/>
            <p:cNvSpPr/>
            <p:nvPr/>
          </p:nvSpPr>
          <p:spPr>
            <a:xfrm>
              <a:off x="996775" y="4408225"/>
              <a:ext cx="22925" cy="25"/>
            </a:xfrm>
            <a:custGeom>
              <a:avLst/>
              <a:gdLst/>
              <a:ahLst/>
              <a:cxnLst/>
              <a:rect l="l" t="t" r="r" b="b"/>
              <a:pathLst>
                <a:path w="917" h="1" extrusionOk="0">
                  <a:moveTo>
                    <a:pt x="0" y="0"/>
                  </a:moveTo>
                  <a:lnTo>
                    <a:pt x="0" y="0"/>
                  </a:lnTo>
                  <a:lnTo>
                    <a:pt x="477" y="0"/>
                  </a:lnTo>
                  <a:lnTo>
                    <a:pt x="917" y="0"/>
                  </a:lnTo>
                  <a:lnTo>
                    <a:pt x="917" y="0"/>
                  </a:lnTo>
                  <a:lnTo>
                    <a:pt x="4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574" name="Google Shape;10574;p118"/>
            <p:cNvSpPr/>
            <p:nvPr/>
          </p:nvSpPr>
          <p:spPr>
            <a:xfrm>
              <a:off x="1019675" y="4397225"/>
              <a:ext cx="11950" cy="25"/>
            </a:xfrm>
            <a:custGeom>
              <a:avLst/>
              <a:gdLst/>
              <a:ahLst/>
              <a:cxnLst/>
              <a:rect l="l" t="t" r="r" b="b"/>
              <a:pathLst>
                <a:path w="478" h="1" extrusionOk="0">
                  <a:moveTo>
                    <a:pt x="1" y="0"/>
                  </a:moveTo>
                  <a:lnTo>
                    <a:pt x="477" y="0"/>
                  </a:lnTo>
                  <a:lnTo>
                    <a:pt x="4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575" name="Google Shape;10575;p118"/>
            <p:cNvSpPr/>
            <p:nvPr/>
          </p:nvSpPr>
          <p:spPr>
            <a:xfrm>
              <a:off x="6461875" y="4007700"/>
              <a:ext cx="11025" cy="25"/>
            </a:xfrm>
            <a:custGeom>
              <a:avLst/>
              <a:gdLst/>
              <a:ahLst/>
              <a:cxnLst/>
              <a:rect l="l" t="t" r="r" b="b"/>
              <a:pathLst>
                <a:path w="441" h="1" extrusionOk="0">
                  <a:moveTo>
                    <a:pt x="44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576" name="Google Shape;10576;p118"/>
            <p:cNvSpPr/>
            <p:nvPr/>
          </p:nvSpPr>
          <p:spPr>
            <a:xfrm>
              <a:off x="3219300" y="4007700"/>
              <a:ext cx="11925" cy="25"/>
            </a:xfrm>
            <a:custGeom>
              <a:avLst/>
              <a:gdLst/>
              <a:ahLst/>
              <a:cxnLst/>
              <a:rect l="l" t="t" r="r" b="b"/>
              <a:pathLst>
                <a:path w="477" h="1" extrusionOk="0">
                  <a:moveTo>
                    <a:pt x="0" y="1"/>
                  </a:moveTo>
                  <a:lnTo>
                    <a:pt x="47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577" name="Google Shape;10577;p118"/>
            <p:cNvSpPr/>
            <p:nvPr/>
          </p:nvSpPr>
          <p:spPr>
            <a:xfrm>
              <a:off x="3700450" y="4030625"/>
              <a:ext cx="11950" cy="11025"/>
            </a:xfrm>
            <a:custGeom>
              <a:avLst/>
              <a:gdLst/>
              <a:ahLst/>
              <a:cxnLst/>
              <a:rect l="l" t="t" r="r" b="b"/>
              <a:pathLst>
                <a:path w="478" h="441" extrusionOk="0">
                  <a:moveTo>
                    <a:pt x="1" y="440"/>
                  </a:moveTo>
                  <a:lnTo>
                    <a:pt x="1" y="440"/>
                  </a:lnTo>
                  <a:lnTo>
                    <a:pt x="477" y="0"/>
                  </a:lnTo>
                  <a:lnTo>
                    <a:pt x="4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578" name="Google Shape;10578;p118"/>
            <p:cNvSpPr/>
            <p:nvPr/>
          </p:nvSpPr>
          <p:spPr>
            <a:xfrm>
              <a:off x="3139550" y="4041625"/>
              <a:ext cx="11025" cy="25"/>
            </a:xfrm>
            <a:custGeom>
              <a:avLst/>
              <a:gdLst/>
              <a:ahLst/>
              <a:cxnLst/>
              <a:rect l="l" t="t" r="r" b="b"/>
              <a:pathLst>
                <a:path w="441" h="1" extrusionOk="0">
                  <a:moveTo>
                    <a:pt x="1" y="0"/>
                  </a:moveTo>
                  <a:lnTo>
                    <a:pt x="441" y="0"/>
                  </a:lnTo>
                  <a:lnTo>
                    <a:pt x="441" y="0"/>
                  </a:lnTo>
                  <a:lnTo>
                    <a:pt x="44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579" name="Google Shape;10579;p118"/>
            <p:cNvSpPr/>
            <p:nvPr/>
          </p:nvSpPr>
          <p:spPr>
            <a:xfrm>
              <a:off x="3242200" y="4007700"/>
              <a:ext cx="22950" cy="25"/>
            </a:xfrm>
            <a:custGeom>
              <a:avLst/>
              <a:gdLst/>
              <a:ahLst/>
              <a:cxnLst/>
              <a:rect l="l" t="t" r="r" b="b"/>
              <a:pathLst>
                <a:path w="918" h="1" extrusionOk="0">
                  <a:moveTo>
                    <a:pt x="1" y="1"/>
                  </a:moveTo>
                  <a:lnTo>
                    <a:pt x="917" y="1"/>
                  </a:lnTo>
                  <a:lnTo>
                    <a:pt x="917" y="1"/>
                  </a:lnTo>
                  <a:lnTo>
                    <a:pt x="47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580" name="Google Shape;10580;p118"/>
            <p:cNvSpPr/>
            <p:nvPr/>
          </p:nvSpPr>
          <p:spPr>
            <a:xfrm>
              <a:off x="2967250" y="3984800"/>
              <a:ext cx="11950" cy="22925"/>
            </a:xfrm>
            <a:custGeom>
              <a:avLst/>
              <a:gdLst/>
              <a:ahLst/>
              <a:cxnLst/>
              <a:rect l="l" t="t" r="r" b="b"/>
              <a:pathLst>
                <a:path w="478" h="917" extrusionOk="0">
                  <a:moveTo>
                    <a:pt x="0" y="0"/>
                  </a:moveTo>
                  <a:lnTo>
                    <a:pt x="0" y="0"/>
                  </a:lnTo>
                  <a:lnTo>
                    <a:pt x="0" y="440"/>
                  </a:lnTo>
                  <a:lnTo>
                    <a:pt x="477" y="917"/>
                  </a:lnTo>
                  <a:lnTo>
                    <a:pt x="477" y="917"/>
                  </a:lnTo>
                  <a:lnTo>
                    <a:pt x="0" y="44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581" name="Google Shape;10581;p118"/>
            <p:cNvSpPr/>
            <p:nvPr/>
          </p:nvSpPr>
          <p:spPr>
            <a:xfrm>
              <a:off x="3058900" y="40187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582" name="Google Shape;10582;p118"/>
            <p:cNvSpPr/>
            <p:nvPr/>
          </p:nvSpPr>
          <p:spPr>
            <a:xfrm>
              <a:off x="3081800" y="40306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583" name="Google Shape;10583;p118"/>
            <p:cNvSpPr/>
            <p:nvPr/>
          </p:nvSpPr>
          <p:spPr>
            <a:xfrm>
              <a:off x="2806850" y="3961875"/>
              <a:ext cx="25" cy="22950"/>
            </a:xfrm>
            <a:custGeom>
              <a:avLst/>
              <a:gdLst/>
              <a:ahLst/>
              <a:cxnLst/>
              <a:rect l="l" t="t" r="r" b="b"/>
              <a:pathLst>
                <a:path w="1" h="918" extrusionOk="0">
                  <a:moveTo>
                    <a:pt x="1" y="1"/>
                  </a:moveTo>
                  <a:lnTo>
                    <a:pt x="1" y="1"/>
                  </a:lnTo>
                  <a:lnTo>
                    <a:pt x="1" y="441"/>
                  </a:lnTo>
                  <a:lnTo>
                    <a:pt x="1" y="917"/>
                  </a:lnTo>
                  <a:lnTo>
                    <a:pt x="1" y="917"/>
                  </a:lnTo>
                  <a:lnTo>
                    <a:pt x="1" y="44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584" name="Google Shape;10584;p118"/>
            <p:cNvSpPr/>
            <p:nvPr/>
          </p:nvSpPr>
          <p:spPr>
            <a:xfrm>
              <a:off x="3735275" y="2655850"/>
              <a:ext cx="33950" cy="22950"/>
            </a:xfrm>
            <a:custGeom>
              <a:avLst/>
              <a:gdLst/>
              <a:ahLst/>
              <a:cxnLst/>
              <a:rect l="l" t="t" r="r" b="b"/>
              <a:pathLst>
                <a:path w="1358" h="918" extrusionOk="0">
                  <a:moveTo>
                    <a:pt x="917" y="441"/>
                  </a:moveTo>
                  <a:lnTo>
                    <a:pt x="1" y="917"/>
                  </a:lnTo>
                  <a:lnTo>
                    <a:pt x="917" y="441"/>
                  </a:lnTo>
                  <a:lnTo>
                    <a:pt x="1357" y="1"/>
                  </a:lnTo>
                  <a:lnTo>
                    <a:pt x="135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585" name="Google Shape;10585;p118"/>
            <p:cNvSpPr/>
            <p:nvPr/>
          </p:nvSpPr>
          <p:spPr>
            <a:xfrm>
              <a:off x="3792100" y="2632950"/>
              <a:ext cx="91675" cy="22925"/>
            </a:xfrm>
            <a:custGeom>
              <a:avLst/>
              <a:gdLst/>
              <a:ahLst/>
              <a:cxnLst/>
              <a:rect l="l" t="t" r="r" b="b"/>
              <a:pathLst>
                <a:path w="3667" h="917" extrusionOk="0">
                  <a:moveTo>
                    <a:pt x="1834" y="917"/>
                  </a:moveTo>
                  <a:lnTo>
                    <a:pt x="1394" y="917"/>
                  </a:lnTo>
                  <a:lnTo>
                    <a:pt x="1" y="917"/>
                  </a:lnTo>
                  <a:lnTo>
                    <a:pt x="1394" y="917"/>
                  </a:lnTo>
                  <a:lnTo>
                    <a:pt x="1834" y="917"/>
                  </a:lnTo>
                  <a:lnTo>
                    <a:pt x="2750" y="0"/>
                  </a:lnTo>
                  <a:lnTo>
                    <a:pt x="3667" y="0"/>
                  </a:lnTo>
                  <a:lnTo>
                    <a:pt x="275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586" name="Google Shape;10586;p118"/>
            <p:cNvSpPr/>
            <p:nvPr/>
          </p:nvSpPr>
          <p:spPr>
            <a:xfrm>
              <a:off x="3929575" y="2964725"/>
              <a:ext cx="11950" cy="25"/>
            </a:xfrm>
            <a:custGeom>
              <a:avLst/>
              <a:gdLst/>
              <a:ahLst/>
              <a:cxnLst/>
              <a:rect l="l" t="t" r="r" b="b"/>
              <a:pathLst>
                <a:path w="478" h="1" extrusionOk="0">
                  <a:moveTo>
                    <a:pt x="477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587" name="Google Shape;10587;p118"/>
            <p:cNvSpPr/>
            <p:nvPr/>
          </p:nvSpPr>
          <p:spPr>
            <a:xfrm>
              <a:off x="3860850" y="2918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588" name="Google Shape;10588;p118"/>
            <p:cNvSpPr/>
            <p:nvPr/>
          </p:nvSpPr>
          <p:spPr>
            <a:xfrm>
              <a:off x="3849850" y="28730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589" name="Google Shape;10589;p118"/>
            <p:cNvSpPr/>
            <p:nvPr/>
          </p:nvSpPr>
          <p:spPr>
            <a:xfrm>
              <a:off x="3883750" y="3743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590" name="Google Shape;10590;p118"/>
            <p:cNvSpPr/>
            <p:nvPr/>
          </p:nvSpPr>
          <p:spPr>
            <a:xfrm>
              <a:off x="2727125" y="3949975"/>
              <a:ext cx="56850" cy="22925"/>
            </a:xfrm>
            <a:custGeom>
              <a:avLst/>
              <a:gdLst/>
              <a:ahLst/>
              <a:cxnLst/>
              <a:rect l="l" t="t" r="r" b="b"/>
              <a:pathLst>
                <a:path w="2274" h="917" extrusionOk="0">
                  <a:moveTo>
                    <a:pt x="1" y="0"/>
                  </a:moveTo>
                  <a:lnTo>
                    <a:pt x="440" y="477"/>
                  </a:lnTo>
                  <a:lnTo>
                    <a:pt x="917" y="917"/>
                  </a:lnTo>
                  <a:lnTo>
                    <a:pt x="2273" y="477"/>
                  </a:lnTo>
                  <a:lnTo>
                    <a:pt x="917" y="47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591" name="Google Shape;10591;p118"/>
            <p:cNvSpPr/>
            <p:nvPr/>
          </p:nvSpPr>
          <p:spPr>
            <a:xfrm>
              <a:off x="2509000" y="3858325"/>
              <a:ext cx="11925" cy="11925"/>
            </a:xfrm>
            <a:custGeom>
              <a:avLst/>
              <a:gdLst/>
              <a:ahLst/>
              <a:cxnLst/>
              <a:rect l="l" t="t" r="r" b="b"/>
              <a:pathLst>
                <a:path w="477" h="477" extrusionOk="0">
                  <a:moveTo>
                    <a:pt x="477" y="477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592" name="Google Shape;10592;p118"/>
            <p:cNvSpPr/>
            <p:nvPr/>
          </p:nvSpPr>
          <p:spPr>
            <a:xfrm>
              <a:off x="2463175" y="3870225"/>
              <a:ext cx="34850" cy="22950"/>
            </a:xfrm>
            <a:custGeom>
              <a:avLst/>
              <a:gdLst/>
              <a:ahLst/>
              <a:cxnLst/>
              <a:rect l="l" t="t" r="r" b="b"/>
              <a:pathLst>
                <a:path w="1394" h="918" extrusionOk="0">
                  <a:moveTo>
                    <a:pt x="0" y="1"/>
                  </a:moveTo>
                  <a:lnTo>
                    <a:pt x="477" y="441"/>
                  </a:lnTo>
                  <a:lnTo>
                    <a:pt x="1393" y="917"/>
                  </a:lnTo>
                  <a:lnTo>
                    <a:pt x="1393" y="441"/>
                  </a:lnTo>
                  <a:lnTo>
                    <a:pt x="917" y="44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593" name="Google Shape;10593;p118"/>
            <p:cNvSpPr/>
            <p:nvPr/>
          </p:nvSpPr>
          <p:spPr>
            <a:xfrm>
              <a:off x="2520900" y="3858325"/>
              <a:ext cx="11025" cy="11925"/>
            </a:xfrm>
            <a:custGeom>
              <a:avLst/>
              <a:gdLst/>
              <a:ahLst/>
              <a:cxnLst/>
              <a:rect l="l" t="t" r="r" b="b"/>
              <a:pathLst>
                <a:path w="441" h="477" extrusionOk="0">
                  <a:moveTo>
                    <a:pt x="441" y="477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594" name="Google Shape;10594;p118"/>
            <p:cNvSpPr/>
            <p:nvPr/>
          </p:nvSpPr>
          <p:spPr>
            <a:xfrm>
              <a:off x="3941500" y="2632950"/>
              <a:ext cx="22925" cy="11025"/>
            </a:xfrm>
            <a:custGeom>
              <a:avLst/>
              <a:gdLst/>
              <a:ahLst/>
              <a:cxnLst/>
              <a:rect l="l" t="t" r="r" b="b"/>
              <a:pathLst>
                <a:path w="917" h="441" extrusionOk="0">
                  <a:moveTo>
                    <a:pt x="0" y="440"/>
                  </a:moveTo>
                  <a:lnTo>
                    <a:pt x="0" y="440"/>
                  </a:lnTo>
                  <a:lnTo>
                    <a:pt x="917" y="0"/>
                  </a:lnTo>
                  <a:lnTo>
                    <a:pt x="91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595" name="Google Shape;10595;p118"/>
            <p:cNvSpPr/>
            <p:nvPr/>
          </p:nvSpPr>
          <p:spPr>
            <a:xfrm>
              <a:off x="2681300" y="3881225"/>
              <a:ext cx="11025" cy="11950"/>
            </a:xfrm>
            <a:custGeom>
              <a:avLst/>
              <a:gdLst/>
              <a:ahLst/>
              <a:cxnLst/>
              <a:rect l="l" t="t" r="r" b="b"/>
              <a:pathLst>
                <a:path w="441" h="478" extrusionOk="0">
                  <a:moveTo>
                    <a:pt x="440" y="477"/>
                  </a:moveTo>
                  <a:lnTo>
                    <a:pt x="0" y="477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47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596" name="Google Shape;10596;p118"/>
            <p:cNvSpPr/>
            <p:nvPr/>
          </p:nvSpPr>
          <p:spPr>
            <a:xfrm>
              <a:off x="2658375" y="3870225"/>
              <a:ext cx="25" cy="11025"/>
            </a:xfrm>
            <a:custGeom>
              <a:avLst/>
              <a:gdLst/>
              <a:ahLst/>
              <a:cxnLst/>
              <a:rect l="l" t="t" r="r" b="b"/>
              <a:pathLst>
                <a:path w="1" h="441" extrusionOk="0">
                  <a:moveTo>
                    <a:pt x="1" y="44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597" name="Google Shape;10597;p118"/>
            <p:cNvSpPr/>
            <p:nvPr/>
          </p:nvSpPr>
          <p:spPr>
            <a:xfrm>
              <a:off x="2371525" y="3995800"/>
              <a:ext cx="34850" cy="34850"/>
            </a:xfrm>
            <a:custGeom>
              <a:avLst/>
              <a:gdLst/>
              <a:ahLst/>
              <a:cxnLst/>
              <a:rect l="l" t="t" r="r" b="b"/>
              <a:pathLst>
                <a:path w="1394" h="1394" extrusionOk="0">
                  <a:moveTo>
                    <a:pt x="917" y="917"/>
                  </a:moveTo>
                  <a:lnTo>
                    <a:pt x="0" y="1393"/>
                  </a:lnTo>
                  <a:lnTo>
                    <a:pt x="0" y="1393"/>
                  </a:lnTo>
                  <a:lnTo>
                    <a:pt x="917" y="917"/>
                  </a:lnTo>
                  <a:lnTo>
                    <a:pt x="1393" y="0"/>
                  </a:lnTo>
                  <a:lnTo>
                    <a:pt x="1393" y="0"/>
                  </a:lnTo>
                  <a:lnTo>
                    <a:pt x="139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598" name="Google Shape;10598;p118"/>
            <p:cNvSpPr/>
            <p:nvPr/>
          </p:nvSpPr>
          <p:spPr>
            <a:xfrm>
              <a:off x="2681300" y="4018700"/>
              <a:ext cx="11025" cy="11950"/>
            </a:xfrm>
            <a:custGeom>
              <a:avLst/>
              <a:gdLst/>
              <a:ahLst/>
              <a:cxnLst/>
              <a:rect l="l" t="t" r="r" b="b"/>
              <a:pathLst>
                <a:path w="441" h="478" extrusionOk="0">
                  <a:moveTo>
                    <a:pt x="0" y="1"/>
                  </a:moveTo>
                  <a:lnTo>
                    <a:pt x="440" y="477"/>
                  </a:lnTo>
                  <a:lnTo>
                    <a:pt x="44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599" name="Google Shape;10599;p118"/>
            <p:cNvSpPr/>
            <p:nvPr/>
          </p:nvSpPr>
          <p:spPr>
            <a:xfrm>
              <a:off x="2589650" y="4030625"/>
              <a:ext cx="25" cy="22925"/>
            </a:xfrm>
            <a:custGeom>
              <a:avLst/>
              <a:gdLst/>
              <a:ahLst/>
              <a:cxnLst/>
              <a:rect l="l" t="t" r="r" b="b"/>
              <a:pathLst>
                <a:path w="1" h="917" extrusionOk="0">
                  <a:moveTo>
                    <a:pt x="0" y="0"/>
                  </a:moveTo>
                  <a:lnTo>
                    <a:pt x="0" y="0"/>
                  </a:lnTo>
                  <a:lnTo>
                    <a:pt x="0" y="440"/>
                  </a:lnTo>
                  <a:lnTo>
                    <a:pt x="0" y="917"/>
                  </a:lnTo>
                  <a:lnTo>
                    <a:pt x="0" y="917"/>
                  </a:lnTo>
                  <a:lnTo>
                    <a:pt x="0" y="44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600" name="Google Shape;10600;p118"/>
            <p:cNvSpPr/>
            <p:nvPr/>
          </p:nvSpPr>
          <p:spPr>
            <a:xfrm>
              <a:off x="2738125" y="4018700"/>
              <a:ext cx="11925" cy="11950"/>
            </a:xfrm>
            <a:custGeom>
              <a:avLst/>
              <a:gdLst/>
              <a:ahLst/>
              <a:cxnLst/>
              <a:rect l="l" t="t" r="r" b="b"/>
              <a:pathLst>
                <a:path w="477" h="478" extrusionOk="0">
                  <a:moveTo>
                    <a:pt x="477" y="477"/>
                  </a:moveTo>
                  <a:lnTo>
                    <a:pt x="477" y="477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601" name="Google Shape;10601;p118"/>
            <p:cNvSpPr/>
            <p:nvPr/>
          </p:nvSpPr>
          <p:spPr>
            <a:xfrm>
              <a:off x="2417350" y="3972875"/>
              <a:ext cx="11925" cy="11950"/>
            </a:xfrm>
            <a:custGeom>
              <a:avLst/>
              <a:gdLst/>
              <a:ahLst/>
              <a:cxnLst/>
              <a:rect l="l" t="t" r="r" b="b"/>
              <a:pathLst>
                <a:path w="477" h="478" extrusionOk="0">
                  <a:moveTo>
                    <a:pt x="0" y="477"/>
                  </a:moveTo>
                  <a:lnTo>
                    <a:pt x="477" y="1"/>
                  </a:lnTo>
                  <a:lnTo>
                    <a:pt x="47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602" name="Google Shape;10602;p118"/>
            <p:cNvSpPr/>
            <p:nvPr/>
          </p:nvSpPr>
          <p:spPr>
            <a:xfrm>
              <a:off x="2417350" y="3984800"/>
              <a:ext cx="25" cy="11025"/>
            </a:xfrm>
            <a:custGeom>
              <a:avLst/>
              <a:gdLst/>
              <a:ahLst/>
              <a:cxnLst/>
              <a:rect l="l" t="t" r="r" b="b"/>
              <a:pathLst>
                <a:path w="1" h="441" extrusionOk="0">
                  <a:moveTo>
                    <a:pt x="0" y="440"/>
                  </a:moveTo>
                  <a:lnTo>
                    <a:pt x="0" y="44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603" name="Google Shape;10603;p118"/>
            <p:cNvSpPr/>
            <p:nvPr/>
          </p:nvSpPr>
          <p:spPr>
            <a:xfrm>
              <a:off x="2429250" y="4018700"/>
              <a:ext cx="11025" cy="25"/>
            </a:xfrm>
            <a:custGeom>
              <a:avLst/>
              <a:gdLst/>
              <a:ahLst/>
              <a:cxnLst/>
              <a:rect l="l" t="t" r="r" b="b"/>
              <a:pathLst>
                <a:path w="441" h="1" extrusionOk="0">
                  <a:moveTo>
                    <a:pt x="44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604" name="Google Shape;10604;p118"/>
            <p:cNvSpPr/>
            <p:nvPr/>
          </p:nvSpPr>
          <p:spPr>
            <a:xfrm>
              <a:off x="4158700" y="2712675"/>
              <a:ext cx="11950" cy="25"/>
            </a:xfrm>
            <a:custGeom>
              <a:avLst/>
              <a:gdLst/>
              <a:ahLst/>
              <a:cxnLst/>
              <a:rect l="l" t="t" r="r" b="b"/>
              <a:pathLst>
                <a:path w="478" h="1" extrusionOk="0">
                  <a:moveTo>
                    <a:pt x="477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605" name="Google Shape;10605;p118"/>
            <p:cNvSpPr/>
            <p:nvPr/>
          </p:nvSpPr>
          <p:spPr>
            <a:xfrm>
              <a:off x="3964400" y="3262575"/>
              <a:ext cx="11025" cy="25"/>
            </a:xfrm>
            <a:custGeom>
              <a:avLst/>
              <a:gdLst/>
              <a:ahLst/>
              <a:cxnLst/>
              <a:rect l="l" t="t" r="r" b="b"/>
              <a:pathLst>
                <a:path w="441" h="1" extrusionOk="0">
                  <a:moveTo>
                    <a:pt x="1" y="1"/>
                  </a:moveTo>
                  <a:lnTo>
                    <a:pt x="1" y="1"/>
                  </a:lnTo>
                  <a:lnTo>
                    <a:pt x="441" y="1"/>
                  </a:lnTo>
                  <a:lnTo>
                    <a:pt x="44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606" name="Google Shape;10606;p118"/>
            <p:cNvSpPr/>
            <p:nvPr/>
          </p:nvSpPr>
          <p:spPr>
            <a:xfrm>
              <a:off x="3987325" y="31599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607" name="Google Shape;10607;p118"/>
            <p:cNvSpPr/>
            <p:nvPr/>
          </p:nvSpPr>
          <p:spPr>
            <a:xfrm>
              <a:off x="4170625" y="2701675"/>
              <a:ext cx="11025" cy="11025"/>
            </a:xfrm>
            <a:custGeom>
              <a:avLst/>
              <a:gdLst/>
              <a:ahLst/>
              <a:cxnLst/>
              <a:rect l="l" t="t" r="r" b="b"/>
              <a:pathLst>
                <a:path w="441" h="441" extrusionOk="0">
                  <a:moveTo>
                    <a:pt x="440" y="1"/>
                  </a:moveTo>
                  <a:lnTo>
                    <a:pt x="440" y="1"/>
                  </a:lnTo>
                  <a:lnTo>
                    <a:pt x="0" y="441"/>
                  </a:lnTo>
                  <a:lnTo>
                    <a:pt x="0" y="44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608" name="Google Shape;10608;p118"/>
            <p:cNvSpPr/>
            <p:nvPr/>
          </p:nvSpPr>
          <p:spPr>
            <a:xfrm>
              <a:off x="4021225" y="3239675"/>
              <a:ext cx="25" cy="11925"/>
            </a:xfrm>
            <a:custGeom>
              <a:avLst/>
              <a:gdLst/>
              <a:ahLst/>
              <a:cxnLst/>
              <a:rect l="l" t="t" r="r" b="b"/>
              <a:pathLst>
                <a:path w="1" h="477" extrusionOk="0">
                  <a:moveTo>
                    <a:pt x="1" y="477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609" name="Google Shape;10609;p118"/>
            <p:cNvSpPr/>
            <p:nvPr/>
          </p:nvSpPr>
          <p:spPr>
            <a:xfrm>
              <a:off x="3964400" y="3079275"/>
              <a:ext cx="11025" cy="11950"/>
            </a:xfrm>
            <a:custGeom>
              <a:avLst/>
              <a:gdLst/>
              <a:ahLst/>
              <a:cxnLst/>
              <a:rect l="l" t="t" r="r" b="b"/>
              <a:pathLst>
                <a:path w="441" h="478" extrusionOk="0">
                  <a:moveTo>
                    <a:pt x="1" y="1"/>
                  </a:moveTo>
                  <a:lnTo>
                    <a:pt x="441" y="1"/>
                  </a:lnTo>
                  <a:lnTo>
                    <a:pt x="441" y="477"/>
                  </a:lnTo>
                  <a:lnTo>
                    <a:pt x="44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610" name="Google Shape;10610;p118"/>
            <p:cNvSpPr/>
            <p:nvPr/>
          </p:nvSpPr>
          <p:spPr>
            <a:xfrm>
              <a:off x="3975400" y="2930800"/>
              <a:ext cx="22950" cy="45850"/>
            </a:xfrm>
            <a:custGeom>
              <a:avLst/>
              <a:gdLst/>
              <a:ahLst/>
              <a:cxnLst/>
              <a:rect l="l" t="t" r="r" b="b"/>
              <a:pathLst>
                <a:path w="918" h="1834" extrusionOk="0">
                  <a:moveTo>
                    <a:pt x="477" y="1357"/>
                  </a:moveTo>
                  <a:lnTo>
                    <a:pt x="917" y="1"/>
                  </a:lnTo>
                  <a:lnTo>
                    <a:pt x="917" y="1"/>
                  </a:lnTo>
                  <a:lnTo>
                    <a:pt x="477" y="1357"/>
                  </a:lnTo>
                  <a:lnTo>
                    <a:pt x="1" y="1834"/>
                  </a:lnTo>
                  <a:lnTo>
                    <a:pt x="1" y="183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611" name="Google Shape;10611;p118"/>
            <p:cNvSpPr/>
            <p:nvPr/>
          </p:nvSpPr>
          <p:spPr>
            <a:xfrm>
              <a:off x="4445575" y="3216750"/>
              <a:ext cx="11025" cy="11950"/>
            </a:xfrm>
            <a:custGeom>
              <a:avLst/>
              <a:gdLst/>
              <a:ahLst/>
              <a:cxnLst/>
              <a:rect l="l" t="t" r="r" b="b"/>
              <a:pathLst>
                <a:path w="441" h="478" extrusionOk="0">
                  <a:moveTo>
                    <a:pt x="0" y="477"/>
                  </a:moveTo>
                  <a:lnTo>
                    <a:pt x="0" y="477"/>
                  </a:lnTo>
                  <a:lnTo>
                    <a:pt x="440" y="1"/>
                  </a:lnTo>
                  <a:lnTo>
                    <a:pt x="44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612" name="Google Shape;10612;p118"/>
            <p:cNvSpPr/>
            <p:nvPr/>
          </p:nvSpPr>
          <p:spPr>
            <a:xfrm>
              <a:off x="4662775" y="3079275"/>
              <a:ext cx="25" cy="22950"/>
            </a:xfrm>
            <a:custGeom>
              <a:avLst/>
              <a:gdLst/>
              <a:ahLst/>
              <a:cxnLst/>
              <a:rect l="l" t="t" r="r" b="b"/>
              <a:pathLst>
                <a:path w="1" h="918" extrusionOk="0">
                  <a:moveTo>
                    <a:pt x="1" y="477"/>
                  </a:moveTo>
                  <a:lnTo>
                    <a:pt x="1" y="477"/>
                  </a:lnTo>
                  <a:lnTo>
                    <a:pt x="1" y="477"/>
                  </a:lnTo>
                  <a:lnTo>
                    <a:pt x="1" y="917"/>
                  </a:lnTo>
                  <a:lnTo>
                    <a:pt x="1" y="91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613" name="Google Shape;10613;p118"/>
            <p:cNvSpPr/>
            <p:nvPr/>
          </p:nvSpPr>
          <p:spPr>
            <a:xfrm>
              <a:off x="4502400" y="3216750"/>
              <a:ext cx="22925" cy="11950"/>
            </a:xfrm>
            <a:custGeom>
              <a:avLst/>
              <a:gdLst/>
              <a:ahLst/>
              <a:cxnLst/>
              <a:rect l="l" t="t" r="r" b="b"/>
              <a:pathLst>
                <a:path w="917" h="478" extrusionOk="0">
                  <a:moveTo>
                    <a:pt x="0" y="477"/>
                  </a:moveTo>
                  <a:lnTo>
                    <a:pt x="0" y="477"/>
                  </a:lnTo>
                  <a:lnTo>
                    <a:pt x="477" y="1"/>
                  </a:lnTo>
                  <a:lnTo>
                    <a:pt x="917" y="1"/>
                  </a:lnTo>
                  <a:lnTo>
                    <a:pt x="47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614" name="Google Shape;10614;p118"/>
            <p:cNvSpPr/>
            <p:nvPr/>
          </p:nvSpPr>
          <p:spPr>
            <a:xfrm>
              <a:off x="4662775" y="3068275"/>
              <a:ext cx="22950" cy="22950"/>
            </a:xfrm>
            <a:custGeom>
              <a:avLst/>
              <a:gdLst/>
              <a:ahLst/>
              <a:cxnLst/>
              <a:rect l="l" t="t" r="r" b="b"/>
              <a:pathLst>
                <a:path w="918" h="918" extrusionOk="0">
                  <a:moveTo>
                    <a:pt x="1" y="441"/>
                  </a:moveTo>
                  <a:lnTo>
                    <a:pt x="917" y="1"/>
                  </a:lnTo>
                  <a:lnTo>
                    <a:pt x="917" y="1"/>
                  </a:lnTo>
                  <a:lnTo>
                    <a:pt x="1" y="441"/>
                  </a:lnTo>
                  <a:lnTo>
                    <a:pt x="1" y="91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615" name="Google Shape;10615;p118"/>
            <p:cNvSpPr/>
            <p:nvPr/>
          </p:nvSpPr>
          <p:spPr>
            <a:xfrm>
              <a:off x="4456575" y="3216750"/>
              <a:ext cx="11925" cy="25"/>
            </a:xfrm>
            <a:custGeom>
              <a:avLst/>
              <a:gdLst/>
              <a:ahLst/>
              <a:cxnLst/>
              <a:rect l="l" t="t" r="r" b="b"/>
              <a:pathLst>
                <a:path w="477" h="1" extrusionOk="0">
                  <a:moveTo>
                    <a:pt x="0" y="1"/>
                  </a:moveTo>
                  <a:lnTo>
                    <a:pt x="477" y="1"/>
                  </a:lnTo>
                  <a:lnTo>
                    <a:pt x="47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616" name="Google Shape;10616;p118"/>
            <p:cNvSpPr/>
            <p:nvPr/>
          </p:nvSpPr>
          <p:spPr>
            <a:xfrm>
              <a:off x="4021225" y="2918900"/>
              <a:ext cx="22950" cy="11925"/>
            </a:xfrm>
            <a:custGeom>
              <a:avLst/>
              <a:gdLst/>
              <a:ahLst/>
              <a:cxnLst/>
              <a:rect l="l" t="t" r="r" b="b"/>
              <a:pathLst>
                <a:path w="918" h="477" extrusionOk="0">
                  <a:moveTo>
                    <a:pt x="917" y="0"/>
                  </a:moveTo>
                  <a:lnTo>
                    <a:pt x="917" y="0"/>
                  </a:lnTo>
                  <a:lnTo>
                    <a:pt x="1" y="477"/>
                  </a:lnTo>
                  <a:lnTo>
                    <a:pt x="1" y="47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617" name="Google Shape;10617;p118"/>
            <p:cNvSpPr/>
            <p:nvPr/>
          </p:nvSpPr>
          <p:spPr>
            <a:xfrm>
              <a:off x="4331000" y="3228675"/>
              <a:ext cx="22950" cy="11025"/>
            </a:xfrm>
            <a:custGeom>
              <a:avLst/>
              <a:gdLst/>
              <a:ahLst/>
              <a:cxnLst/>
              <a:rect l="l" t="t" r="r" b="b"/>
              <a:pathLst>
                <a:path w="918" h="441" extrusionOk="0">
                  <a:moveTo>
                    <a:pt x="1" y="440"/>
                  </a:moveTo>
                  <a:lnTo>
                    <a:pt x="1" y="440"/>
                  </a:lnTo>
                  <a:lnTo>
                    <a:pt x="1" y="440"/>
                  </a:lnTo>
                  <a:lnTo>
                    <a:pt x="441" y="0"/>
                  </a:lnTo>
                  <a:lnTo>
                    <a:pt x="917" y="0"/>
                  </a:lnTo>
                  <a:lnTo>
                    <a:pt x="44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618" name="Google Shape;10618;p118"/>
            <p:cNvSpPr/>
            <p:nvPr/>
          </p:nvSpPr>
          <p:spPr>
            <a:xfrm>
              <a:off x="4089975" y="3205750"/>
              <a:ext cx="34850" cy="11025"/>
            </a:xfrm>
            <a:custGeom>
              <a:avLst/>
              <a:gdLst/>
              <a:ahLst/>
              <a:cxnLst/>
              <a:rect l="l" t="t" r="r" b="b"/>
              <a:pathLst>
                <a:path w="1394" h="441" extrusionOk="0">
                  <a:moveTo>
                    <a:pt x="0" y="441"/>
                  </a:moveTo>
                  <a:lnTo>
                    <a:pt x="0" y="441"/>
                  </a:lnTo>
                  <a:lnTo>
                    <a:pt x="1393" y="1"/>
                  </a:lnTo>
                  <a:lnTo>
                    <a:pt x="139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619" name="Google Shape;10619;p118"/>
            <p:cNvSpPr/>
            <p:nvPr/>
          </p:nvSpPr>
          <p:spPr>
            <a:xfrm>
              <a:off x="4124800" y="2712675"/>
              <a:ext cx="56850" cy="91675"/>
            </a:xfrm>
            <a:custGeom>
              <a:avLst/>
              <a:gdLst/>
              <a:ahLst/>
              <a:cxnLst/>
              <a:rect l="l" t="t" r="r" b="b"/>
              <a:pathLst>
                <a:path w="2274" h="3667" extrusionOk="0">
                  <a:moveTo>
                    <a:pt x="2273" y="2310"/>
                  </a:moveTo>
                  <a:lnTo>
                    <a:pt x="0" y="2310"/>
                  </a:lnTo>
                  <a:lnTo>
                    <a:pt x="917" y="1"/>
                  </a:lnTo>
                  <a:lnTo>
                    <a:pt x="917" y="1"/>
                  </a:lnTo>
                  <a:lnTo>
                    <a:pt x="0" y="2310"/>
                  </a:lnTo>
                  <a:lnTo>
                    <a:pt x="2273" y="2310"/>
                  </a:lnTo>
                  <a:lnTo>
                    <a:pt x="1357" y="3667"/>
                  </a:lnTo>
                  <a:lnTo>
                    <a:pt x="1357" y="366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620" name="Google Shape;10620;p118"/>
            <p:cNvSpPr/>
            <p:nvPr/>
          </p:nvSpPr>
          <p:spPr>
            <a:xfrm>
              <a:off x="4067050" y="2804325"/>
              <a:ext cx="57775" cy="80675"/>
            </a:xfrm>
            <a:custGeom>
              <a:avLst/>
              <a:gdLst/>
              <a:ahLst/>
              <a:cxnLst/>
              <a:rect l="l" t="t" r="r" b="b"/>
              <a:pathLst>
                <a:path w="2311" h="3227" extrusionOk="0">
                  <a:moveTo>
                    <a:pt x="1834" y="1"/>
                  </a:moveTo>
                  <a:lnTo>
                    <a:pt x="2310" y="477"/>
                  </a:lnTo>
                  <a:lnTo>
                    <a:pt x="2310" y="1"/>
                  </a:lnTo>
                  <a:close/>
                  <a:moveTo>
                    <a:pt x="1" y="1394"/>
                  </a:moveTo>
                  <a:lnTo>
                    <a:pt x="1" y="1834"/>
                  </a:lnTo>
                  <a:lnTo>
                    <a:pt x="477" y="3227"/>
                  </a:lnTo>
                  <a:lnTo>
                    <a:pt x="477" y="1834"/>
                  </a:lnTo>
                  <a:lnTo>
                    <a:pt x="1" y="139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621" name="Google Shape;10621;p118"/>
            <p:cNvSpPr/>
            <p:nvPr/>
          </p:nvSpPr>
          <p:spPr>
            <a:xfrm>
              <a:off x="4056050" y="2918900"/>
              <a:ext cx="11025" cy="11925"/>
            </a:xfrm>
            <a:custGeom>
              <a:avLst/>
              <a:gdLst/>
              <a:ahLst/>
              <a:cxnLst/>
              <a:rect l="l" t="t" r="r" b="b"/>
              <a:pathLst>
                <a:path w="441" h="477" extrusionOk="0">
                  <a:moveTo>
                    <a:pt x="1" y="0"/>
                  </a:moveTo>
                  <a:lnTo>
                    <a:pt x="441" y="0"/>
                  </a:lnTo>
                  <a:lnTo>
                    <a:pt x="1" y="0"/>
                  </a:lnTo>
                  <a:lnTo>
                    <a:pt x="1" y="477"/>
                  </a:lnTo>
                  <a:lnTo>
                    <a:pt x="1" y="47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622" name="Google Shape;10622;p118"/>
            <p:cNvSpPr/>
            <p:nvPr/>
          </p:nvSpPr>
          <p:spPr>
            <a:xfrm>
              <a:off x="4891900" y="3824400"/>
              <a:ext cx="389550" cy="229150"/>
            </a:xfrm>
            <a:custGeom>
              <a:avLst/>
              <a:gdLst/>
              <a:ahLst/>
              <a:cxnLst/>
              <a:rect l="l" t="t" r="r" b="b"/>
              <a:pathLst>
                <a:path w="15582" h="9166" extrusionOk="0">
                  <a:moveTo>
                    <a:pt x="5976" y="1"/>
                  </a:moveTo>
                  <a:lnTo>
                    <a:pt x="5976" y="917"/>
                  </a:lnTo>
                  <a:lnTo>
                    <a:pt x="5500" y="1357"/>
                  </a:lnTo>
                  <a:lnTo>
                    <a:pt x="4583" y="440"/>
                  </a:lnTo>
                  <a:lnTo>
                    <a:pt x="4143" y="917"/>
                  </a:lnTo>
                  <a:lnTo>
                    <a:pt x="4143" y="440"/>
                  </a:lnTo>
                  <a:lnTo>
                    <a:pt x="3667" y="440"/>
                  </a:lnTo>
                  <a:lnTo>
                    <a:pt x="3667" y="1357"/>
                  </a:lnTo>
                  <a:lnTo>
                    <a:pt x="3667" y="1834"/>
                  </a:lnTo>
                  <a:lnTo>
                    <a:pt x="3227" y="2274"/>
                  </a:lnTo>
                  <a:lnTo>
                    <a:pt x="2310" y="2750"/>
                  </a:lnTo>
                  <a:lnTo>
                    <a:pt x="2750" y="3190"/>
                  </a:lnTo>
                  <a:lnTo>
                    <a:pt x="1394" y="3190"/>
                  </a:lnTo>
                  <a:lnTo>
                    <a:pt x="917" y="3667"/>
                  </a:lnTo>
                  <a:lnTo>
                    <a:pt x="917" y="4107"/>
                  </a:lnTo>
                  <a:lnTo>
                    <a:pt x="1" y="5023"/>
                  </a:lnTo>
                  <a:lnTo>
                    <a:pt x="1" y="5500"/>
                  </a:lnTo>
                  <a:lnTo>
                    <a:pt x="917" y="5023"/>
                  </a:lnTo>
                  <a:lnTo>
                    <a:pt x="1394" y="4583"/>
                  </a:lnTo>
                  <a:lnTo>
                    <a:pt x="2310" y="4583"/>
                  </a:lnTo>
                  <a:lnTo>
                    <a:pt x="2750" y="5023"/>
                  </a:lnTo>
                  <a:lnTo>
                    <a:pt x="3667" y="5500"/>
                  </a:lnTo>
                  <a:lnTo>
                    <a:pt x="4143" y="5023"/>
                  </a:lnTo>
                  <a:lnTo>
                    <a:pt x="4143" y="5500"/>
                  </a:lnTo>
                  <a:lnTo>
                    <a:pt x="4583" y="6416"/>
                  </a:lnTo>
                  <a:lnTo>
                    <a:pt x="4143" y="6856"/>
                  </a:lnTo>
                  <a:lnTo>
                    <a:pt x="4583" y="7773"/>
                  </a:lnTo>
                  <a:lnTo>
                    <a:pt x="4583" y="8689"/>
                  </a:lnTo>
                  <a:lnTo>
                    <a:pt x="4583" y="9166"/>
                  </a:lnTo>
                  <a:lnTo>
                    <a:pt x="5976" y="8689"/>
                  </a:lnTo>
                  <a:lnTo>
                    <a:pt x="6416" y="9166"/>
                  </a:lnTo>
                  <a:lnTo>
                    <a:pt x="7809" y="8689"/>
                  </a:lnTo>
                  <a:lnTo>
                    <a:pt x="8249" y="7333"/>
                  </a:lnTo>
                  <a:lnTo>
                    <a:pt x="8726" y="6856"/>
                  </a:lnTo>
                  <a:lnTo>
                    <a:pt x="9166" y="6416"/>
                  </a:lnTo>
                  <a:lnTo>
                    <a:pt x="10082" y="5500"/>
                  </a:lnTo>
                  <a:lnTo>
                    <a:pt x="10082" y="5940"/>
                  </a:lnTo>
                  <a:lnTo>
                    <a:pt x="10559" y="6416"/>
                  </a:lnTo>
                  <a:lnTo>
                    <a:pt x="10999" y="5023"/>
                  </a:lnTo>
                  <a:lnTo>
                    <a:pt x="10999" y="4583"/>
                  </a:lnTo>
                  <a:lnTo>
                    <a:pt x="11915" y="3667"/>
                  </a:lnTo>
                  <a:lnTo>
                    <a:pt x="12832" y="3667"/>
                  </a:lnTo>
                  <a:lnTo>
                    <a:pt x="12832" y="4107"/>
                  </a:lnTo>
                  <a:lnTo>
                    <a:pt x="13748" y="4107"/>
                  </a:lnTo>
                  <a:lnTo>
                    <a:pt x="14665" y="3667"/>
                  </a:lnTo>
                  <a:lnTo>
                    <a:pt x="15581" y="3190"/>
                  </a:lnTo>
                  <a:lnTo>
                    <a:pt x="15581" y="2750"/>
                  </a:lnTo>
                  <a:lnTo>
                    <a:pt x="15142" y="2274"/>
                  </a:lnTo>
                  <a:lnTo>
                    <a:pt x="15142" y="1834"/>
                  </a:lnTo>
                  <a:lnTo>
                    <a:pt x="15581" y="1834"/>
                  </a:lnTo>
                  <a:lnTo>
                    <a:pt x="15581" y="1357"/>
                  </a:lnTo>
                  <a:lnTo>
                    <a:pt x="14225" y="1357"/>
                  </a:lnTo>
                  <a:lnTo>
                    <a:pt x="13308" y="1834"/>
                  </a:lnTo>
                  <a:lnTo>
                    <a:pt x="12832" y="2274"/>
                  </a:lnTo>
                  <a:lnTo>
                    <a:pt x="12392" y="3190"/>
                  </a:lnTo>
                  <a:lnTo>
                    <a:pt x="10559" y="3190"/>
                  </a:lnTo>
                  <a:lnTo>
                    <a:pt x="10559" y="2750"/>
                  </a:lnTo>
                  <a:lnTo>
                    <a:pt x="9642" y="2274"/>
                  </a:lnTo>
                  <a:lnTo>
                    <a:pt x="8726" y="2750"/>
                  </a:lnTo>
                  <a:lnTo>
                    <a:pt x="8249" y="2274"/>
                  </a:lnTo>
                  <a:lnTo>
                    <a:pt x="8249" y="1834"/>
                  </a:lnTo>
                  <a:lnTo>
                    <a:pt x="7333" y="1834"/>
                  </a:lnTo>
                  <a:lnTo>
                    <a:pt x="7333" y="1357"/>
                  </a:lnTo>
                  <a:lnTo>
                    <a:pt x="7333" y="917"/>
                  </a:lnTo>
                  <a:lnTo>
                    <a:pt x="6893" y="440"/>
                  </a:lnTo>
                  <a:lnTo>
                    <a:pt x="597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623" name="Google Shape;10623;p118"/>
            <p:cNvSpPr/>
            <p:nvPr/>
          </p:nvSpPr>
          <p:spPr>
            <a:xfrm>
              <a:off x="4869000" y="616625"/>
              <a:ext cx="91675" cy="102675"/>
            </a:xfrm>
            <a:custGeom>
              <a:avLst/>
              <a:gdLst/>
              <a:ahLst/>
              <a:cxnLst/>
              <a:rect l="l" t="t" r="r" b="b"/>
              <a:pathLst>
                <a:path w="3667" h="4107" extrusionOk="0">
                  <a:moveTo>
                    <a:pt x="477" y="1"/>
                  </a:moveTo>
                  <a:lnTo>
                    <a:pt x="477" y="441"/>
                  </a:lnTo>
                  <a:lnTo>
                    <a:pt x="0" y="1357"/>
                  </a:lnTo>
                  <a:lnTo>
                    <a:pt x="0" y="2274"/>
                  </a:lnTo>
                  <a:lnTo>
                    <a:pt x="1393" y="2750"/>
                  </a:lnTo>
                  <a:lnTo>
                    <a:pt x="1393" y="3190"/>
                  </a:lnTo>
                  <a:lnTo>
                    <a:pt x="2310" y="3667"/>
                  </a:lnTo>
                  <a:lnTo>
                    <a:pt x="3226" y="4107"/>
                  </a:lnTo>
                  <a:lnTo>
                    <a:pt x="3666" y="3667"/>
                  </a:lnTo>
                  <a:lnTo>
                    <a:pt x="3226" y="3190"/>
                  </a:lnTo>
                  <a:lnTo>
                    <a:pt x="3666" y="2274"/>
                  </a:lnTo>
                  <a:lnTo>
                    <a:pt x="3666" y="1834"/>
                  </a:lnTo>
                  <a:lnTo>
                    <a:pt x="3666" y="917"/>
                  </a:lnTo>
                  <a:lnTo>
                    <a:pt x="2750" y="441"/>
                  </a:lnTo>
                  <a:lnTo>
                    <a:pt x="1833" y="441"/>
                  </a:lnTo>
                  <a:lnTo>
                    <a:pt x="91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624" name="Google Shape;10624;p118"/>
            <p:cNvSpPr/>
            <p:nvPr/>
          </p:nvSpPr>
          <p:spPr>
            <a:xfrm>
              <a:off x="3895675" y="238125"/>
              <a:ext cx="3104225" cy="3780600"/>
            </a:xfrm>
            <a:custGeom>
              <a:avLst/>
              <a:gdLst/>
              <a:ahLst/>
              <a:cxnLst/>
              <a:rect l="l" t="t" r="r" b="b"/>
              <a:pathLst>
                <a:path w="124169" h="151224" extrusionOk="0">
                  <a:moveTo>
                    <a:pt x="63239" y="0"/>
                  </a:moveTo>
                  <a:lnTo>
                    <a:pt x="61406" y="1393"/>
                  </a:lnTo>
                  <a:lnTo>
                    <a:pt x="60490" y="1833"/>
                  </a:lnTo>
                  <a:lnTo>
                    <a:pt x="58180" y="1833"/>
                  </a:lnTo>
                  <a:lnTo>
                    <a:pt x="58657" y="2310"/>
                  </a:lnTo>
                  <a:lnTo>
                    <a:pt x="58657" y="3666"/>
                  </a:lnTo>
                  <a:lnTo>
                    <a:pt x="58180" y="4583"/>
                  </a:lnTo>
                  <a:lnTo>
                    <a:pt x="58657" y="5059"/>
                  </a:lnTo>
                  <a:lnTo>
                    <a:pt x="59096" y="5499"/>
                  </a:lnTo>
                  <a:lnTo>
                    <a:pt x="60013" y="6416"/>
                  </a:lnTo>
                  <a:lnTo>
                    <a:pt x="60929" y="6416"/>
                  </a:lnTo>
                  <a:lnTo>
                    <a:pt x="61406" y="6892"/>
                  </a:lnTo>
                  <a:lnTo>
                    <a:pt x="60490" y="7809"/>
                  </a:lnTo>
                  <a:lnTo>
                    <a:pt x="60013" y="9165"/>
                  </a:lnTo>
                  <a:lnTo>
                    <a:pt x="60490" y="9165"/>
                  </a:lnTo>
                  <a:lnTo>
                    <a:pt x="60929" y="9642"/>
                  </a:lnTo>
                  <a:lnTo>
                    <a:pt x="60013" y="10558"/>
                  </a:lnTo>
                  <a:lnTo>
                    <a:pt x="59096" y="10558"/>
                  </a:lnTo>
                  <a:lnTo>
                    <a:pt x="58180" y="9642"/>
                  </a:lnTo>
                  <a:lnTo>
                    <a:pt x="58657" y="9165"/>
                  </a:lnTo>
                  <a:lnTo>
                    <a:pt x="58180" y="8249"/>
                  </a:lnTo>
                  <a:lnTo>
                    <a:pt x="57263" y="7809"/>
                  </a:lnTo>
                  <a:lnTo>
                    <a:pt x="57263" y="8249"/>
                  </a:lnTo>
                  <a:lnTo>
                    <a:pt x="56824" y="9642"/>
                  </a:lnTo>
                  <a:lnTo>
                    <a:pt x="56824" y="10082"/>
                  </a:lnTo>
                  <a:lnTo>
                    <a:pt x="56824" y="10998"/>
                  </a:lnTo>
                  <a:lnTo>
                    <a:pt x="56824" y="11475"/>
                  </a:lnTo>
                  <a:lnTo>
                    <a:pt x="56347" y="12391"/>
                  </a:lnTo>
                  <a:lnTo>
                    <a:pt x="54074" y="12391"/>
                  </a:lnTo>
                  <a:lnTo>
                    <a:pt x="54074" y="13308"/>
                  </a:lnTo>
                  <a:lnTo>
                    <a:pt x="53597" y="15141"/>
                  </a:lnTo>
                  <a:lnTo>
                    <a:pt x="53597" y="15581"/>
                  </a:lnTo>
                  <a:lnTo>
                    <a:pt x="52681" y="16497"/>
                  </a:lnTo>
                  <a:lnTo>
                    <a:pt x="52681" y="16974"/>
                  </a:lnTo>
                  <a:lnTo>
                    <a:pt x="52681" y="17414"/>
                  </a:lnTo>
                  <a:lnTo>
                    <a:pt x="52241" y="16974"/>
                  </a:lnTo>
                  <a:lnTo>
                    <a:pt x="51764" y="16497"/>
                  </a:lnTo>
                  <a:lnTo>
                    <a:pt x="50848" y="18330"/>
                  </a:lnTo>
                  <a:lnTo>
                    <a:pt x="50848" y="16974"/>
                  </a:lnTo>
                  <a:lnTo>
                    <a:pt x="50848" y="16057"/>
                  </a:lnTo>
                  <a:lnTo>
                    <a:pt x="51324" y="15581"/>
                  </a:lnTo>
                  <a:lnTo>
                    <a:pt x="50848" y="15141"/>
                  </a:lnTo>
                  <a:lnTo>
                    <a:pt x="50848" y="14224"/>
                  </a:lnTo>
                  <a:lnTo>
                    <a:pt x="49491" y="14224"/>
                  </a:lnTo>
                  <a:lnTo>
                    <a:pt x="49015" y="13748"/>
                  </a:lnTo>
                  <a:lnTo>
                    <a:pt x="48575" y="15141"/>
                  </a:lnTo>
                  <a:lnTo>
                    <a:pt x="49015" y="15141"/>
                  </a:lnTo>
                  <a:lnTo>
                    <a:pt x="49491" y="16057"/>
                  </a:lnTo>
                  <a:lnTo>
                    <a:pt x="48575" y="16497"/>
                  </a:lnTo>
                  <a:lnTo>
                    <a:pt x="48575" y="15581"/>
                  </a:lnTo>
                  <a:lnTo>
                    <a:pt x="48098" y="16057"/>
                  </a:lnTo>
                  <a:lnTo>
                    <a:pt x="48098" y="16497"/>
                  </a:lnTo>
                  <a:lnTo>
                    <a:pt x="48575" y="16974"/>
                  </a:lnTo>
                  <a:lnTo>
                    <a:pt x="49491" y="18330"/>
                  </a:lnTo>
                  <a:lnTo>
                    <a:pt x="48575" y="18330"/>
                  </a:lnTo>
                  <a:lnTo>
                    <a:pt x="48098" y="17890"/>
                  </a:lnTo>
                  <a:lnTo>
                    <a:pt x="48098" y="17414"/>
                  </a:lnTo>
                  <a:lnTo>
                    <a:pt x="47658" y="17890"/>
                  </a:lnTo>
                  <a:lnTo>
                    <a:pt x="47182" y="18807"/>
                  </a:lnTo>
                  <a:lnTo>
                    <a:pt x="46742" y="18807"/>
                  </a:lnTo>
                  <a:lnTo>
                    <a:pt x="45825" y="21080"/>
                  </a:lnTo>
                  <a:lnTo>
                    <a:pt x="45349" y="21556"/>
                  </a:lnTo>
                  <a:lnTo>
                    <a:pt x="44909" y="21996"/>
                  </a:lnTo>
                  <a:lnTo>
                    <a:pt x="45349" y="22473"/>
                  </a:lnTo>
                  <a:lnTo>
                    <a:pt x="45825" y="22913"/>
                  </a:lnTo>
                  <a:lnTo>
                    <a:pt x="44909" y="23829"/>
                  </a:lnTo>
                  <a:lnTo>
                    <a:pt x="44432" y="24306"/>
                  </a:lnTo>
                  <a:lnTo>
                    <a:pt x="43992" y="24306"/>
                  </a:lnTo>
                  <a:lnTo>
                    <a:pt x="44909" y="25222"/>
                  </a:lnTo>
                  <a:lnTo>
                    <a:pt x="44909" y="26139"/>
                  </a:lnTo>
                  <a:lnTo>
                    <a:pt x="45349" y="27495"/>
                  </a:lnTo>
                  <a:lnTo>
                    <a:pt x="45349" y="27972"/>
                  </a:lnTo>
                  <a:lnTo>
                    <a:pt x="44909" y="28412"/>
                  </a:lnTo>
                  <a:lnTo>
                    <a:pt x="43992" y="28888"/>
                  </a:lnTo>
                  <a:lnTo>
                    <a:pt x="42599" y="29328"/>
                  </a:lnTo>
                  <a:lnTo>
                    <a:pt x="42159" y="29805"/>
                  </a:lnTo>
                  <a:lnTo>
                    <a:pt x="40326" y="29328"/>
                  </a:lnTo>
                  <a:lnTo>
                    <a:pt x="39410" y="28888"/>
                  </a:lnTo>
                  <a:lnTo>
                    <a:pt x="38493" y="28888"/>
                  </a:lnTo>
                  <a:lnTo>
                    <a:pt x="37577" y="28412"/>
                  </a:lnTo>
                  <a:lnTo>
                    <a:pt x="37577" y="27972"/>
                  </a:lnTo>
                  <a:lnTo>
                    <a:pt x="37100" y="27055"/>
                  </a:lnTo>
                  <a:lnTo>
                    <a:pt x="37100" y="26579"/>
                  </a:lnTo>
                  <a:lnTo>
                    <a:pt x="38933" y="25662"/>
                  </a:lnTo>
                  <a:lnTo>
                    <a:pt x="38493" y="25222"/>
                  </a:lnTo>
                  <a:lnTo>
                    <a:pt x="39850" y="25222"/>
                  </a:lnTo>
                  <a:lnTo>
                    <a:pt x="39850" y="24746"/>
                  </a:lnTo>
                  <a:lnTo>
                    <a:pt x="38933" y="24306"/>
                  </a:lnTo>
                  <a:lnTo>
                    <a:pt x="38493" y="23829"/>
                  </a:lnTo>
                  <a:lnTo>
                    <a:pt x="38017" y="23389"/>
                  </a:lnTo>
                  <a:lnTo>
                    <a:pt x="37100" y="23389"/>
                  </a:lnTo>
                  <a:lnTo>
                    <a:pt x="36660" y="22473"/>
                  </a:lnTo>
                  <a:lnTo>
                    <a:pt x="36184" y="22473"/>
                  </a:lnTo>
                  <a:lnTo>
                    <a:pt x="34827" y="23389"/>
                  </a:lnTo>
                  <a:lnTo>
                    <a:pt x="33434" y="23389"/>
                  </a:lnTo>
                  <a:lnTo>
                    <a:pt x="33911" y="23829"/>
                  </a:lnTo>
                  <a:lnTo>
                    <a:pt x="32518" y="23829"/>
                  </a:lnTo>
                  <a:lnTo>
                    <a:pt x="33911" y="24306"/>
                  </a:lnTo>
                  <a:lnTo>
                    <a:pt x="34351" y="24746"/>
                  </a:lnTo>
                  <a:lnTo>
                    <a:pt x="34827" y="25222"/>
                  </a:lnTo>
                  <a:lnTo>
                    <a:pt x="34827" y="25662"/>
                  </a:lnTo>
                  <a:lnTo>
                    <a:pt x="34827" y="26579"/>
                  </a:lnTo>
                  <a:lnTo>
                    <a:pt x="35267" y="27055"/>
                  </a:lnTo>
                  <a:lnTo>
                    <a:pt x="35267" y="27495"/>
                  </a:lnTo>
                  <a:lnTo>
                    <a:pt x="35744" y="27495"/>
                  </a:lnTo>
                  <a:lnTo>
                    <a:pt x="35267" y="28412"/>
                  </a:lnTo>
                  <a:lnTo>
                    <a:pt x="35744" y="28888"/>
                  </a:lnTo>
                  <a:lnTo>
                    <a:pt x="35744" y="30245"/>
                  </a:lnTo>
                  <a:lnTo>
                    <a:pt x="37577" y="30245"/>
                  </a:lnTo>
                  <a:lnTo>
                    <a:pt x="38017" y="30721"/>
                  </a:lnTo>
                  <a:lnTo>
                    <a:pt x="38017" y="31161"/>
                  </a:lnTo>
                  <a:lnTo>
                    <a:pt x="38493" y="31638"/>
                  </a:lnTo>
                  <a:lnTo>
                    <a:pt x="38493" y="32078"/>
                  </a:lnTo>
                  <a:lnTo>
                    <a:pt x="39410" y="32554"/>
                  </a:lnTo>
                  <a:lnTo>
                    <a:pt x="38933" y="32994"/>
                  </a:lnTo>
                  <a:lnTo>
                    <a:pt x="38493" y="34387"/>
                  </a:lnTo>
                  <a:lnTo>
                    <a:pt x="39410" y="35304"/>
                  </a:lnTo>
                  <a:lnTo>
                    <a:pt x="39850" y="35744"/>
                  </a:lnTo>
                  <a:lnTo>
                    <a:pt x="38933" y="36220"/>
                  </a:lnTo>
                  <a:lnTo>
                    <a:pt x="38493" y="35744"/>
                  </a:lnTo>
                  <a:lnTo>
                    <a:pt x="37577" y="36220"/>
                  </a:lnTo>
                  <a:lnTo>
                    <a:pt x="36660" y="36220"/>
                  </a:lnTo>
                  <a:lnTo>
                    <a:pt x="37100" y="35304"/>
                  </a:lnTo>
                  <a:lnTo>
                    <a:pt x="37577" y="35304"/>
                  </a:lnTo>
                  <a:lnTo>
                    <a:pt x="36184" y="34387"/>
                  </a:lnTo>
                  <a:lnTo>
                    <a:pt x="35744" y="34827"/>
                  </a:lnTo>
                  <a:lnTo>
                    <a:pt x="34827" y="34827"/>
                  </a:lnTo>
                  <a:lnTo>
                    <a:pt x="33911" y="34387"/>
                  </a:lnTo>
                  <a:lnTo>
                    <a:pt x="33911" y="34827"/>
                  </a:lnTo>
                  <a:lnTo>
                    <a:pt x="33434" y="36220"/>
                  </a:lnTo>
                  <a:lnTo>
                    <a:pt x="32994" y="37577"/>
                  </a:lnTo>
                  <a:lnTo>
                    <a:pt x="32078" y="38053"/>
                  </a:lnTo>
                  <a:lnTo>
                    <a:pt x="31601" y="38493"/>
                  </a:lnTo>
                  <a:lnTo>
                    <a:pt x="31601" y="39410"/>
                  </a:lnTo>
                  <a:lnTo>
                    <a:pt x="31601" y="40326"/>
                  </a:lnTo>
                  <a:lnTo>
                    <a:pt x="31161" y="41243"/>
                  </a:lnTo>
                  <a:lnTo>
                    <a:pt x="30685" y="41719"/>
                  </a:lnTo>
                  <a:lnTo>
                    <a:pt x="31161" y="42159"/>
                  </a:lnTo>
                  <a:lnTo>
                    <a:pt x="32518" y="43076"/>
                  </a:lnTo>
                  <a:lnTo>
                    <a:pt x="33434" y="43552"/>
                  </a:lnTo>
                  <a:lnTo>
                    <a:pt x="33434" y="43992"/>
                  </a:lnTo>
                  <a:lnTo>
                    <a:pt x="34827" y="44909"/>
                  </a:lnTo>
                  <a:lnTo>
                    <a:pt x="35267" y="46302"/>
                  </a:lnTo>
                  <a:lnTo>
                    <a:pt x="35267" y="46742"/>
                  </a:lnTo>
                  <a:lnTo>
                    <a:pt x="37577" y="45825"/>
                  </a:lnTo>
                  <a:lnTo>
                    <a:pt x="38017" y="46302"/>
                  </a:lnTo>
                  <a:lnTo>
                    <a:pt x="38933" y="47218"/>
                  </a:lnTo>
                  <a:lnTo>
                    <a:pt x="38933" y="47218"/>
                  </a:lnTo>
                  <a:lnTo>
                    <a:pt x="37577" y="46742"/>
                  </a:lnTo>
                  <a:lnTo>
                    <a:pt x="37100" y="47218"/>
                  </a:lnTo>
                  <a:lnTo>
                    <a:pt x="36184" y="47218"/>
                  </a:lnTo>
                  <a:lnTo>
                    <a:pt x="35267" y="46742"/>
                  </a:lnTo>
                  <a:lnTo>
                    <a:pt x="34827" y="46302"/>
                  </a:lnTo>
                  <a:lnTo>
                    <a:pt x="34351" y="46302"/>
                  </a:lnTo>
                  <a:lnTo>
                    <a:pt x="33911" y="46742"/>
                  </a:lnTo>
                  <a:lnTo>
                    <a:pt x="33434" y="46302"/>
                  </a:lnTo>
                  <a:lnTo>
                    <a:pt x="32518" y="46742"/>
                  </a:lnTo>
                  <a:lnTo>
                    <a:pt x="30685" y="46302"/>
                  </a:lnTo>
                  <a:lnTo>
                    <a:pt x="29768" y="45825"/>
                  </a:lnTo>
                  <a:lnTo>
                    <a:pt x="28852" y="45825"/>
                  </a:lnTo>
                  <a:lnTo>
                    <a:pt x="28852" y="45385"/>
                  </a:lnTo>
                  <a:lnTo>
                    <a:pt x="28412" y="45825"/>
                  </a:lnTo>
                  <a:lnTo>
                    <a:pt x="27019" y="45825"/>
                  </a:lnTo>
                  <a:lnTo>
                    <a:pt x="25662" y="45385"/>
                  </a:lnTo>
                  <a:lnTo>
                    <a:pt x="25662" y="46302"/>
                  </a:lnTo>
                  <a:lnTo>
                    <a:pt x="25186" y="46742"/>
                  </a:lnTo>
                  <a:lnTo>
                    <a:pt x="25186" y="47218"/>
                  </a:lnTo>
                  <a:lnTo>
                    <a:pt x="26102" y="47658"/>
                  </a:lnTo>
                  <a:lnTo>
                    <a:pt x="26579" y="48135"/>
                  </a:lnTo>
                  <a:lnTo>
                    <a:pt x="27935" y="48575"/>
                  </a:lnTo>
                  <a:lnTo>
                    <a:pt x="27935" y="48135"/>
                  </a:lnTo>
                  <a:lnTo>
                    <a:pt x="28412" y="48135"/>
                  </a:lnTo>
                  <a:lnTo>
                    <a:pt x="29768" y="49051"/>
                  </a:lnTo>
                  <a:lnTo>
                    <a:pt x="30245" y="50884"/>
                  </a:lnTo>
                  <a:lnTo>
                    <a:pt x="29328" y="51324"/>
                  </a:lnTo>
                  <a:lnTo>
                    <a:pt x="28852" y="51801"/>
                  </a:lnTo>
                  <a:lnTo>
                    <a:pt x="27935" y="51324"/>
                  </a:lnTo>
                  <a:lnTo>
                    <a:pt x="27019" y="51801"/>
                  </a:lnTo>
                  <a:lnTo>
                    <a:pt x="26579" y="51801"/>
                  </a:lnTo>
                  <a:lnTo>
                    <a:pt x="25186" y="50884"/>
                  </a:lnTo>
                  <a:lnTo>
                    <a:pt x="24746" y="50408"/>
                  </a:lnTo>
                  <a:lnTo>
                    <a:pt x="24269" y="49968"/>
                  </a:lnTo>
                  <a:lnTo>
                    <a:pt x="23829" y="50884"/>
                  </a:lnTo>
                  <a:lnTo>
                    <a:pt x="23353" y="50408"/>
                  </a:lnTo>
                  <a:lnTo>
                    <a:pt x="21996" y="49968"/>
                  </a:lnTo>
                  <a:lnTo>
                    <a:pt x="21996" y="49051"/>
                  </a:lnTo>
                  <a:lnTo>
                    <a:pt x="21520" y="49051"/>
                  </a:lnTo>
                  <a:lnTo>
                    <a:pt x="21080" y="48575"/>
                  </a:lnTo>
                  <a:lnTo>
                    <a:pt x="21080" y="48135"/>
                  </a:lnTo>
                  <a:lnTo>
                    <a:pt x="20603" y="47658"/>
                  </a:lnTo>
                  <a:lnTo>
                    <a:pt x="20603" y="47218"/>
                  </a:lnTo>
                  <a:lnTo>
                    <a:pt x="20163" y="46302"/>
                  </a:lnTo>
                  <a:lnTo>
                    <a:pt x="19687" y="45825"/>
                  </a:lnTo>
                  <a:lnTo>
                    <a:pt x="19687" y="45385"/>
                  </a:lnTo>
                  <a:lnTo>
                    <a:pt x="20163" y="44909"/>
                  </a:lnTo>
                  <a:lnTo>
                    <a:pt x="19687" y="43992"/>
                  </a:lnTo>
                  <a:lnTo>
                    <a:pt x="19247" y="43076"/>
                  </a:lnTo>
                  <a:lnTo>
                    <a:pt x="19247" y="42636"/>
                  </a:lnTo>
                  <a:lnTo>
                    <a:pt x="18770" y="42636"/>
                  </a:lnTo>
                  <a:lnTo>
                    <a:pt x="18330" y="41719"/>
                  </a:lnTo>
                  <a:lnTo>
                    <a:pt x="16937" y="42159"/>
                  </a:lnTo>
                  <a:lnTo>
                    <a:pt x="16021" y="42159"/>
                  </a:lnTo>
                  <a:lnTo>
                    <a:pt x="15104" y="41719"/>
                  </a:lnTo>
                  <a:lnTo>
                    <a:pt x="16021" y="41719"/>
                  </a:lnTo>
                  <a:lnTo>
                    <a:pt x="16021" y="41243"/>
                  </a:lnTo>
                  <a:lnTo>
                    <a:pt x="14664" y="41243"/>
                  </a:lnTo>
                  <a:lnTo>
                    <a:pt x="14664" y="40803"/>
                  </a:lnTo>
                  <a:lnTo>
                    <a:pt x="13748" y="40803"/>
                  </a:lnTo>
                  <a:lnTo>
                    <a:pt x="13271" y="40326"/>
                  </a:lnTo>
                  <a:lnTo>
                    <a:pt x="12831" y="39410"/>
                  </a:lnTo>
                  <a:lnTo>
                    <a:pt x="13271" y="38493"/>
                  </a:lnTo>
                  <a:lnTo>
                    <a:pt x="12831" y="38493"/>
                  </a:lnTo>
                  <a:lnTo>
                    <a:pt x="12355" y="38053"/>
                  </a:lnTo>
                  <a:lnTo>
                    <a:pt x="13748" y="38053"/>
                  </a:lnTo>
                  <a:lnTo>
                    <a:pt x="14664" y="38970"/>
                  </a:lnTo>
                  <a:lnTo>
                    <a:pt x="15104" y="39410"/>
                  </a:lnTo>
                  <a:lnTo>
                    <a:pt x="15581" y="38970"/>
                  </a:lnTo>
                  <a:lnTo>
                    <a:pt x="15581" y="38493"/>
                  </a:lnTo>
                  <a:lnTo>
                    <a:pt x="16497" y="38970"/>
                  </a:lnTo>
                  <a:lnTo>
                    <a:pt x="17854" y="39410"/>
                  </a:lnTo>
                  <a:lnTo>
                    <a:pt x="18770" y="39410"/>
                  </a:lnTo>
                  <a:lnTo>
                    <a:pt x="19247" y="39886"/>
                  </a:lnTo>
                  <a:lnTo>
                    <a:pt x="21080" y="39886"/>
                  </a:lnTo>
                  <a:lnTo>
                    <a:pt x="22436" y="40326"/>
                  </a:lnTo>
                  <a:lnTo>
                    <a:pt x="22913" y="39410"/>
                  </a:lnTo>
                  <a:lnTo>
                    <a:pt x="23353" y="38970"/>
                  </a:lnTo>
                  <a:lnTo>
                    <a:pt x="23829" y="39410"/>
                  </a:lnTo>
                  <a:lnTo>
                    <a:pt x="24269" y="39886"/>
                  </a:lnTo>
                  <a:lnTo>
                    <a:pt x="27019" y="39886"/>
                  </a:lnTo>
                  <a:lnTo>
                    <a:pt x="27935" y="38970"/>
                  </a:lnTo>
                  <a:lnTo>
                    <a:pt x="28412" y="38493"/>
                  </a:lnTo>
                  <a:lnTo>
                    <a:pt x="29328" y="38053"/>
                  </a:lnTo>
                  <a:lnTo>
                    <a:pt x="29768" y="37577"/>
                  </a:lnTo>
                  <a:lnTo>
                    <a:pt x="29768" y="37137"/>
                  </a:lnTo>
                  <a:lnTo>
                    <a:pt x="30245" y="36660"/>
                  </a:lnTo>
                  <a:lnTo>
                    <a:pt x="30685" y="36660"/>
                  </a:lnTo>
                  <a:lnTo>
                    <a:pt x="30685" y="36220"/>
                  </a:lnTo>
                  <a:lnTo>
                    <a:pt x="30685" y="35744"/>
                  </a:lnTo>
                  <a:lnTo>
                    <a:pt x="31161" y="35744"/>
                  </a:lnTo>
                  <a:lnTo>
                    <a:pt x="31601" y="33471"/>
                  </a:lnTo>
                  <a:lnTo>
                    <a:pt x="30685" y="32554"/>
                  </a:lnTo>
                  <a:lnTo>
                    <a:pt x="30685" y="31638"/>
                  </a:lnTo>
                  <a:lnTo>
                    <a:pt x="30245" y="31638"/>
                  </a:lnTo>
                  <a:lnTo>
                    <a:pt x="30245" y="30721"/>
                  </a:lnTo>
                  <a:lnTo>
                    <a:pt x="29768" y="31161"/>
                  </a:lnTo>
                  <a:lnTo>
                    <a:pt x="29328" y="30721"/>
                  </a:lnTo>
                  <a:lnTo>
                    <a:pt x="29328" y="29805"/>
                  </a:lnTo>
                  <a:lnTo>
                    <a:pt x="27935" y="29805"/>
                  </a:lnTo>
                  <a:lnTo>
                    <a:pt x="27495" y="29328"/>
                  </a:lnTo>
                  <a:lnTo>
                    <a:pt x="26102" y="29328"/>
                  </a:lnTo>
                  <a:lnTo>
                    <a:pt x="25186" y="29805"/>
                  </a:lnTo>
                  <a:lnTo>
                    <a:pt x="24746" y="29328"/>
                  </a:lnTo>
                  <a:lnTo>
                    <a:pt x="24269" y="28888"/>
                  </a:lnTo>
                  <a:lnTo>
                    <a:pt x="23353" y="28412"/>
                  </a:lnTo>
                  <a:lnTo>
                    <a:pt x="23353" y="28888"/>
                  </a:lnTo>
                  <a:lnTo>
                    <a:pt x="22913" y="28412"/>
                  </a:lnTo>
                  <a:lnTo>
                    <a:pt x="21520" y="27495"/>
                  </a:lnTo>
                  <a:lnTo>
                    <a:pt x="20163" y="27495"/>
                  </a:lnTo>
                  <a:lnTo>
                    <a:pt x="18770" y="27055"/>
                  </a:lnTo>
                  <a:lnTo>
                    <a:pt x="17414" y="26579"/>
                  </a:lnTo>
                  <a:lnTo>
                    <a:pt x="16497" y="27055"/>
                  </a:lnTo>
                  <a:lnTo>
                    <a:pt x="12355" y="27055"/>
                  </a:lnTo>
                  <a:lnTo>
                    <a:pt x="11915" y="26579"/>
                  </a:lnTo>
                  <a:lnTo>
                    <a:pt x="10998" y="27495"/>
                  </a:lnTo>
                  <a:lnTo>
                    <a:pt x="10998" y="27055"/>
                  </a:lnTo>
                  <a:lnTo>
                    <a:pt x="10522" y="26579"/>
                  </a:lnTo>
                  <a:lnTo>
                    <a:pt x="10082" y="27055"/>
                  </a:lnTo>
                  <a:lnTo>
                    <a:pt x="9165" y="26139"/>
                  </a:lnTo>
                  <a:lnTo>
                    <a:pt x="8689" y="26139"/>
                  </a:lnTo>
                  <a:lnTo>
                    <a:pt x="8249" y="25222"/>
                  </a:lnTo>
                  <a:lnTo>
                    <a:pt x="7772" y="25222"/>
                  </a:lnTo>
                  <a:lnTo>
                    <a:pt x="7332" y="26139"/>
                  </a:lnTo>
                  <a:lnTo>
                    <a:pt x="6856" y="26139"/>
                  </a:lnTo>
                  <a:lnTo>
                    <a:pt x="6416" y="25222"/>
                  </a:lnTo>
                  <a:lnTo>
                    <a:pt x="5939" y="25222"/>
                  </a:lnTo>
                  <a:lnTo>
                    <a:pt x="5939" y="26579"/>
                  </a:lnTo>
                  <a:lnTo>
                    <a:pt x="5023" y="26579"/>
                  </a:lnTo>
                  <a:lnTo>
                    <a:pt x="4583" y="26139"/>
                  </a:lnTo>
                  <a:lnTo>
                    <a:pt x="3666" y="26579"/>
                  </a:lnTo>
                  <a:lnTo>
                    <a:pt x="2750" y="27055"/>
                  </a:lnTo>
                  <a:lnTo>
                    <a:pt x="1357" y="27495"/>
                  </a:lnTo>
                  <a:lnTo>
                    <a:pt x="917" y="28888"/>
                  </a:lnTo>
                  <a:lnTo>
                    <a:pt x="917" y="30721"/>
                  </a:lnTo>
                  <a:lnTo>
                    <a:pt x="440" y="31161"/>
                  </a:lnTo>
                  <a:lnTo>
                    <a:pt x="440" y="31638"/>
                  </a:lnTo>
                  <a:lnTo>
                    <a:pt x="0" y="32078"/>
                  </a:lnTo>
                  <a:lnTo>
                    <a:pt x="0" y="32554"/>
                  </a:lnTo>
                  <a:lnTo>
                    <a:pt x="440" y="32994"/>
                  </a:lnTo>
                  <a:lnTo>
                    <a:pt x="917" y="33471"/>
                  </a:lnTo>
                  <a:lnTo>
                    <a:pt x="1357" y="33911"/>
                  </a:lnTo>
                  <a:lnTo>
                    <a:pt x="1357" y="34387"/>
                  </a:lnTo>
                  <a:lnTo>
                    <a:pt x="1833" y="34387"/>
                  </a:lnTo>
                  <a:lnTo>
                    <a:pt x="2750" y="34827"/>
                  </a:lnTo>
                  <a:lnTo>
                    <a:pt x="3666" y="35744"/>
                  </a:lnTo>
                  <a:lnTo>
                    <a:pt x="3666" y="36660"/>
                  </a:lnTo>
                  <a:lnTo>
                    <a:pt x="3666" y="37137"/>
                  </a:lnTo>
                  <a:lnTo>
                    <a:pt x="3190" y="38053"/>
                  </a:lnTo>
                  <a:lnTo>
                    <a:pt x="3190" y="38970"/>
                  </a:lnTo>
                  <a:lnTo>
                    <a:pt x="3190" y="39410"/>
                  </a:lnTo>
                  <a:lnTo>
                    <a:pt x="3666" y="40326"/>
                  </a:lnTo>
                  <a:lnTo>
                    <a:pt x="4106" y="41243"/>
                  </a:lnTo>
                  <a:lnTo>
                    <a:pt x="4583" y="41719"/>
                  </a:lnTo>
                  <a:lnTo>
                    <a:pt x="4583" y="42159"/>
                  </a:lnTo>
                  <a:lnTo>
                    <a:pt x="5499" y="42636"/>
                  </a:lnTo>
                  <a:lnTo>
                    <a:pt x="5939" y="43076"/>
                  </a:lnTo>
                  <a:lnTo>
                    <a:pt x="6856" y="43992"/>
                  </a:lnTo>
                  <a:lnTo>
                    <a:pt x="7332" y="44909"/>
                  </a:lnTo>
                  <a:lnTo>
                    <a:pt x="7332" y="45385"/>
                  </a:lnTo>
                  <a:lnTo>
                    <a:pt x="7332" y="45825"/>
                  </a:lnTo>
                  <a:lnTo>
                    <a:pt x="6856" y="46302"/>
                  </a:lnTo>
                  <a:lnTo>
                    <a:pt x="7332" y="47218"/>
                  </a:lnTo>
                  <a:lnTo>
                    <a:pt x="6856" y="47658"/>
                  </a:lnTo>
                  <a:lnTo>
                    <a:pt x="6856" y="48135"/>
                  </a:lnTo>
                  <a:lnTo>
                    <a:pt x="7332" y="48575"/>
                  </a:lnTo>
                  <a:lnTo>
                    <a:pt x="7332" y="49051"/>
                  </a:lnTo>
                  <a:lnTo>
                    <a:pt x="7772" y="49491"/>
                  </a:lnTo>
                  <a:lnTo>
                    <a:pt x="7772" y="49968"/>
                  </a:lnTo>
                  <a:lnTo>
                    <a:pt x="7772" y="50408"/>
                  </a:lnTo>
                  <a:lnTo>
                    <a:pt x="8249" y="50884"/>
                  </a:lnTo>
                  <a:lnTo>
                    <a:pt x="8689" y="50408"/>
                  </a:lnTo>
                  <a:lnTo>
                    <a:pt x="8689" y="50884"/>
                  </a:lnTo>
                  <a:lnTo>
                    <a:pt x="9165" y="51324"/>
                  </a:lnTo>
                  <a:lnTo>
                    <a:pt x="8249" y="51801"/>
                  </a:lnTo>
                  <a:lnTo>
                    <a:pt x="8689" y="51801"/>
                  </a:lnTo>
                  <a:lnTo>
                    <a:pt x="9165" y="52241"/>
                  </a:lnTo>
                  <a:lnTo>
                    <a:pt x="9165" y="52717"/>
                  </a:lnTo>
                  <a:lnTo>
                    <a:pt x="9165" y="53157"/>
                  </a:lnTo>
                  <a:lnTo>
                    <a:pt x="10082" y="53157"/>
                  </a:lnTo>
                  <a:lnTo>
                    <a:pt x="10522" y="53634"/>
                  </a:lnTo>
                  <a:lnTo>
                    <a:pt x="10998" y="54074"/>
                  </a:lnTo>
                  <a:lnTo>
                    <a:pt x="10998" y="54550"/>
                  </a:lnTo>
                  <a:lnTo>
                    <a:pt x="10998" y="54990"/>
                  </a:lnTo>
                  <a:lnTo>
                    <a:pt x="10522" y="55467"/>
                  </a:lnTo>
                  <a:lnTo>
                    <a:pt x="9605" y="55467"/>
                  </a:lnTo>
                  <a:lnTo>
                    <a:pt x="10082" y="56383"/>
                  </a:lnTo>
                  <a:lnTo>
                    <a:pt x="10522" y="56383"/>
                  </a:lnTo>
                  <a:lnTo>
                    <a:pt x="10998" y="56823"/>
                  </a:lnTo>
                  <a:lnTo>
                    <a:pt x="11438" y="57300"/>
                  </a:lnTo>
                  <a:lnTo>
                    <a:pt x="13271" y="57740"/>
                  </a:lnTo>
                  <a:lnTo>
                    <a:pt x="14664" y="58216"/>
                  </a:lnTo>
                  <a:lnTo>
                    <a:pt x="15104" y="58656"/>
                  </a:lnTo>
                  <a:lnTo>
                    <a:pt x="15581" y="59573"/>
                  </a:lnTo>
                  <a:lnTo>
                    <a:pt x="15104" y="60489"/>
                  </a:lnTo>
                  <a:lnTo>
                    <a:pt x="14188" y="60966"/>
                  </a:lnTo>
                  <a:lnTo>
                    <a:pt x="13748" y="62322"/>
                  </a:lnTo>
                  <a:lnTo>
                    <a:pt x="13748" y="62799"/>
                  </a:lnTo>
                  <a:lnTo>
                    <a:pt x="13271" y="63239"/>
                  </a:lnTo>
                  <a:lnTo>
                    <a:pt x="12831" y="63716"/>
                  </a:lnTo>
                  <a:lnTo>
                    <a:pt x="13271" y="64632"/>
                  </a:lnTo>
                  <a:lnTo>
                    <a:pt x="12831" y="65072"/>
                  </a:lnTo>
                  <a:lnTo>
                    <a:pt x="13271" y="65549"/>
                  </a:lnTo>
                  <a:lnTo>
                    <a:pt x="12831" y="65988"/>
                  </a:lnTo>
                  <a:lnTo>
                    <a:pt x="12355" y="66465"/>
                  </a:lnTo>
                  <a:lnTo>
                    <a:pt x="12355" y="65988"/>
                  </a:lnTo>
                  <a:lnTo>
                    <a:pt x="11915" y="66465"/>
                  </a:lnTo>
                  <a:lnTo>
                    <a:pt x="11915" y="67382"/>
                  </a:lnTo>
                  <a:lnTo>
                    <a:pt x="11438" y="68298"/>
                  </a:lnTo>
                  <a:lnTo>
                    <a:pt x="10998" y="68738"/>
                  </a:lnTo>
                  <a:lnTo>
                    <a:pt x="10522" y="69215"/>
                  </a:lnTo>
                  <a:lnTo>
                    <a:pt x="10082" y="70131"/>
                  </a:lnTo>
                  <a:lnTo>
                    <a:pt x="9605" y="71048"/>
                  </a:lnTo>
                  <a:lnTo>
                    <a:pt x="9165" y="71964"/>
                  </a:lnTo>
                  <a:lnTo>
                    <a:pt x="9165" y="72881"/>
                  </a:lnTo>
                  <a:lnTo>
                    <a:pt x="10082" y="72881"/>
                  </a:lnTo>
                  <a:lnTo>
                    <a:pt x="10998" y="71964"/>
                  </a:lnTo>
                  <a:lnTo>
                    <a:pt x="11438" y="71964"/>
                  </a:lnTo>
                  <a:lnTo>
                    <a:pt x="11438" y="72881"/>
                  </a:lnTo>
                  <a:lnTo>
                    <a:pt x="11438" y="73797"/>
                  </a:lnTo>
                  <a:lnTo>
                    <a:pt x="11438" y="74237"/>
                  </a:lnTo>
                  <a:lnTo>
                    <a:pt x="12355" y="74237"/>
                  </a:lnTo>
                  <a:lnTo>
                    <a:pt x="12831" y="74714"/>
                  </a:lnTo>
                  <a:lnTo>
                    <a:pt x="13748" y="75154"/>
                  </a:lnTo>
                  <a:lnTo>
                    <a:pt x="14188" y="74714"/>
                  </a:lnTo>
                  <a:lnTo>
                    <a:pt x="15104" y="74237"/>
                  </a:lnTo>
                  <a:lnTo>
                    <a:pt x="15581" y="74237"/>
                  </a:lnTo>
                  <a:lnTo>
                    <a:pt x="16021" y="74714"/>
                  </a:lnTo>
                  <a:lnTo>
                    <a:pt x="16937" y="74714"/>
                  </a:lnTo>
                  <a:lnTo>
                    <a:pt x="16937" y="75630"/>
                  </a:lnTo>
                  <a:lnTo>
                    <a:pt x="16497" y="75630"/>
                  </a:lnTo>
                  <a:lnTo>
                    <a:pt x="15104" y="76070"/>
                  </a:lnTo>
                  <a:lnTo>
                    <a:pt x="12831" y="76070"/>
                  </a:lnTo>
                  <a:lnTo>
                    <a:pt x="12831" y="76547"/>
                  </a:lnTo>
                  <a:lnTo>
                    <a:pt x="12355" y="76547"/>
                  </a:lnTo>
                  <a:lnTo>
                    <a:pt x="12355" y="76070"/>
                  </a:lnTo>
                  <a:lnTo>
                    <a:pt x="11915" y="76547"/>
                  </a:lnTo>
                  <a:lnTo>
                    <a:pt x="11915" y="76987"/>
                  </a:lnTo>
                  <a:lnTo>
                    <a:pt x="11915" y="77463"/>
                  </a:lnTo>
                  <a:lnTo>
                    <a:pt x="11915" y="77903"/>
                  </a:lnTo>
                  <a:lnTo>
                    <a:pt x="11438" y="77903"/>
                  </a:lnTo>
                  <a:lnTo>
                    <a:pt x="10998" y="76987"/>
                  </a:lnTo>
                  <a:lnTo>
                    <a:pt x="10522" y="77463"/>
                  </a:lnTo>
                  <a:lnTo>
                    <a:pt x="10522" y="77903"/>
                  </a:lnTo>
                  <a:lnTo>
                    <a:pt x="10522" y="78820"/>
                  </a:lnTo>
                  <a:lnTo>
                    <a:pt x="10522" y="79736"/>
                  </a:lnTo>
                  <a:lnTo>
                    <a:pt x="10998" y="79736"/>
                  </a:lnTo>
                  <a:lnTo>
                    <a:pt x="11438" y="80213"/>
                  </a:lnTo>
                  <a:lnTo>
                    <a:pt x="11438" y="81129"/>
                  </a:lnTo>
                  <a:lnTo>
                    <a:pt x="10522" y="82046"/>
                  </a:lnTo>
                  <a:lnTo>
                    <a:pt x="10522" y="82486"/>
                  </a:lnTo>
                  <a:lnTo>
                    <a:pt x="10998" y="82962"/>
                  </a:lnTo>
                  <a:lnTo>
                    <a:pt x="10522" y="83879"/>
                  </a:lnTo>
                  <a:lnTo>
                    <a:pt x="10998" y="84795"/>
                  </a:lnTo>
                  <a:lnTo>
                    <a:pt x="11438" y="85712"/>
                  </a:lnTo>
                  <a:lnTo>
                    <a:pt x="12355" y="86152"/>
                  </a:lnTo>
                  <a:lnTo>
                    <a:pt x="12831" y="86628"/>
                  </a:lnTo>
                  <a:lnTo>
                    <a:pt x="12831" y="87068"/>
                  </a:lnTo>
                  <a:lnTo>
                    <a:pt x="12355" y="87985"/>
                  </a:lnTo>
                  <a:lnTo>
                    <a:pt x="11915" y="87545"/>
                  </a:lnTo>
                  <a:lnTo>
                    <a:pt x="11438" y="87068"/>
                  </a:lnTo>
                  <a:lnTo>
                    <a:pt x="10998" y="87545"/>
                  </a:lnTo>
                  <a:lnTo>
                    <a:pt x="10998" y="87985"/>
                  </a:lnTo>
                  <a:lnTo>
                    <a:pt x="11438" y="88461"/>
                  </a:lnTo>
                  <a:lnTo>
                    <a:pt x="11915" y="88461"/>
                  </a:lnTo>
                  <a:lnTo>
                    <a:pt x="11438" y="89378"/>
                  </a:lnTo>
                  <a:lnTo>
                    <a:pt x="10998" y="89378"/>
                  </a:lnTo>
                  <a:lnTo>
                    <a:pt x="10998" y="89818"/>
                  </a:lnTo>
                  <a:lnTo>
                    <a:pt x="11438" y="89818"/>
                  </a:lnTo>
                  <a:lnTo>
                    <a:pt x="11438" y="90294"/>
                  </a:lnTo>
                  <a:lnTo>
                    <a:pt x="11915" y="89818"/>
                  </a:lnTo>
                  <a:lnTo>
                    <a:pt x="12355" y="89818"/>
                  </a:lnTo>
                  <a:lnTo>
                    <a:pt x="12355" y="90734"/>
                  </a:lnTo>
                  <a:lnTo>
                    <a:pt x="12831" y="91651"/>
                  </a:lnTo>
                  <a:lnTo>
                    <a:pt x="11438" y="91651"/>
                  </a:lnTo>
                  <a:lnTo>
                    <a:pt x="12355" y="92567"/>
                  </a:lnTo>
                  <a:lnTo>
                    <a:pt x="13271" y="92567"/>
                  </a:lnTo>
                  <a:lnTo>
                    <a:pt x="13271" y="93044"/>
                  </a:lnTo>
                  <a:lnTo>
                    <a:pt x="13748" y="93960"/>
                  </a:lnTo>
                  <a:lnTo>
                    <a:pt x="13748" y="94877"/>
                  </a:lnTo>
                  <a:lnTo>
                    <a:pt x="14188" y="95793"/>
                  </a:lnTo>
                  <a:lnTo>
                    <a:pt x="15581" y="95793"/>
                  </a:lnTo>
                  <a:lnTo>
                    <a:pt x="15581" y="96233"/>
                  </a:lnTo>
                  <a:lnTo>
                    <a:pt x="18330" y="96233"/>
                  </a:lnTo>
                  <a:lnTo>
                    <a:pt x="18770" y="96710"/>
                  </a:lnTo>
                  <a:lnTo>
                    <a:pt x="18770" y="97150"/>
                  </a:lnTo>
                  <a:lnTo>
                    <a:pt x="19247" y="97150"/>
                  </a:lnTo>
                  <a:lnTo>
                    <a:pt x="20163" y="96710"/>
                  </a:lnTo>
                  <a:lnTo>
                    <a:pt x="20163" y="96233"/>
                  </a:lnTo>
                  <a:lnTo>
                    <a:pt x="20603" y="95793"/>
                  </a:lnTo>
                  <a:lnTo>
                    <a:pt x="21520" y="96233"/>
                  </a:lnTo>
                  <a:lnTo>
                    <a:pt x="22436" y="97150"/>
                  </a:lnTo>
                  <a:lnTo>
                    <a:pt x="23353" y="97150"/>
                  </a:lnTo>
                  <a:lnTo>
                    <a:pt x="23353" y="97626"/>
                  </a:lnTo>
                  <a:lnTo>
                    <a:pt x="22913" y="98066"/>
                  </a:lnTo>
                  <a:lnTo>
                    <a:pt x="22913" y="98543"/>
                  </a:lnTo>
                  <a:lnTo>
                    <a:pt x="23829" y="100376"/>
                  </a:lnTo>
                  <a:lnTo>
                    <a:pt x="24746" y="101732"/>
                  </a:lnTo>
                  <a:lnTo>
                    <a:pt x="23829" y="102209"/>
                  </a:lnTo>
                  <a:lnTo>
                    <a:pt x="25186" y="102209"/>
                  </a:lnTo>
                  <a:lnTo>
                    <a:pt x="25186" y="102649"/>
                  </a:lnTo>
                  <a:lnTo>
                    <a:pt x="25186" y="103125"/>
                  </a:lnTo>
                  <a:lnTo>
                    <a:pt x="27019" y="103125"/>
                  </a:lnTo>
                  <a:lnTo>
                    <a:pt x="27935" y="103565"/>
                  </a:lnTo>
                  <a:lnTo>
                    <a:pt x="28412" y="104482"/>
                  </a:lnTo>
                  <a:lnTo>
                    <a:pt x="28412" y="104958"/>
                  </a:lnTo>
                  <a:lnTo>
                    <a:pt x="30685" y="104958"/>
                  </a:lnTo>
                  <a:lnTo>
                    <a:pt x="30685" y="105875"/>
                  </a:lnTo>
                  <a:lnTo>
                    <a:pt x="31601" y="105875"/>
                  </a:lnTo>
                  <a:lnTo>
                    <a:pt x="32078" y="106791"/>
                  </a:lnTo>
                  <a:lnTo>
                    <a:pt x="31601" y="107231"/>
                  </a:lnTo>
                  <a:lnTo>
                    <a:pt x="31161" y="107708"/>
                  </a:lnTo>
                  <a:lnTo>
                    <a:pt x="30685" y="108624"/>
                  </a:lnTo>
                  <a:lnTo>
                    <a:pt x="29768" y="109064"/>
                  </a:lnTo>
                  <a:lnTo>
                    <a:pt x="29328" y="109541"/>
                  </a:lnTo>
                  <a:lnTo>
                    <a:pt x="28412" y="109064"/>
                  </a:lnTo>
                  <a:lnTo>
                    <a:pt x="27935" y="109064"/>
                  </a:lnTo>
                  <a:lnTo>
                    <a:pt x="27935" y="109541"/>
                  </a:lnTo>
                  <a:lnTo>
                    <a:pt x="27935" y="110457"/>
                  </a:lnTo>
                  <a:lnTo>
                    <a:pt x="28412" y="110897"/>
                  </a:lnTo>
                  <a:lnTo>
                    <a:pt x="28852" y="112290"/>
                  </a:lnTo>
                  <a:lnTo>
                    <a:pt x="29328" y="112730"/>
                  </a:lnTo>
                  <a:lnTo>
                    <a:pt x="29328" y="113647"/>
                  </a:lnTo>
                  <a:lnTo>
                    <a:pt x="29768" y="114123"/>
                  </a:lnTo>
                  <a:lnTo>
                    <a:pt x="30685" y="114123"/>
                  </a:lnTo>
                  <a:lnTo>
                    <a:pt x="30685" y="113647"/>
                  </a:lnTo>
                  <a:lnTo>
                    <a:pt x="31601" y="113207"/>
                  </a:lnTo>
                  <a:lnTo>
                    <a:pt x="32078" y="113647"/>
                  </a:lnTo>
                  <a:lnTo>
                    <a:pt x="32994" y="113207"/>
                  </a:lnTo>
                  <a:lnTo>
                    <a:pt x="33434" y="113207"/>
                  </a:lnTo>
                  <a:lnTo>
                    <a:pt x="33911" y="112730"/>
                  </a:lnTo>
                  <a:lnTo>
                    <a:pt x="34827" y="112730"/>
                  </a:lnTo>
                  <a:lnTo>
                    <a:pt x="35744" y="113207"/>
                  </a:lnTo>
                  <a:lnTo>
                    <a:pt x="36660" y="112290"/>
                  </a:lnTo>
                  <a:lnTo>
                    <a:pt x="37100" y="112290"/>
                  </a:lnTo>
                  <a:lnTo>
                    <a:pt x="37577" y="112730"/>
                  </a:lnTo>
                  <a:lnTo>
                    <a:pt x="38017" y="113647"/>
                  </a:lnTo>
                  <a:lnTo>
                    <a:pt x="38493" y="114123"/>
                  </a:lnTo>
                  <a:lnTo>
                    <a:pt x="38493" y="115040"/>
                  </a:lnTo>
                  <a:lnTo>
                    <a:pt x="38933" y="116396"/>
                  </a:lnTo>
                  <a:lnTo>
                    <a:pt x="38933" y="116873"/>
                  </a:lnTo>
                  <a:lnTo>
                    <a:pt x="39850" y="116873"/>
                  </a:lnTo>
                  <a:lnTo>
                    <a:pt x="41243" y="116396"/>
                  </a:lnTo>
                  <a:lnTo>
                    <a:pt x="41683" y="115956"/>
                  </a:lnTo>
                  <a:lnTo>
                    <a:pt x="42159" y="115956"/>
                  </a:lnTo>
                  <a:lnTo>
                    <a:pt x="42159" y="116396"/>
                  </a:lnTo>
                  <a:lnTo>
                    <a:pt x="43076" y="117313"/>
                  </a:lnTo>
                  <a:lnTo>
                    <a:pt x="43516" y="117313"/>
                  </a:lnTo>
                  <a:lnTo>
                    <a:pt x="43992" y="117789"/>
                  </a:lnTo>
                  <a:lnTo>
                    <a:pt x="44432" y="119146"/>
                  </a:lnTo>
                  <a:lnTo>
                    <a:pt x="44432" y="119622"/>
                  </a:lnTo>
                  <a:lnTo>
                    <a:pt x="46265" y="119622"/>
                  </a:lnTo>
                  <a:lnTo>
                    <a:pt x="46742" y="120062"/>
                  </a:lnTo>
                  <a:lnTo>
                    <a:pt x="47182" y="119622"/>
                  </a:lnTo>
                  <a:lnTo>
                    <a:pt x="47658" y="120062"/>
                  </a:lnTo>
                  <a:lnTo>
                    <a:pt x="48575" y="120062"/>
                  </a:lnTo>
                  <a:lnTo>
                    <a:pt x="48575" y="119146"/>
                  </a:lnTo>
                  <a:lnTo>
                    <a:pt x="49491" y="118229"/>
                  </a:lnTo>
                  <a:lnTo>
                    <a:pt x="50848" y="118229"/>
                  </a:lnTo>
                  <a:lnTo>
                    <a:pt x="50848" y="118706"/>
                  </a:lnTo>
                  <a:lnTo>
                    <a:pt x="51324" y="119146"/>
                  </a:lnTo>
                  <a:lnTo>
                    <a:pt x="52681" y="120062"/>
                  </a:lnTo>
                  <a:lnTo>
                    <a:pt x="53597" y="119622"/>
                  </a:lnTo>
                  <a:lnTo>
                    <a:pt x="53597" y="119146"/>
                  </a:lnTo>
                  <a:lnTo>
                    <a:pt x="54074" y="119622"/>
                  </a:lnTo>
                  <a:lnTo>
                    <a:pt x="54514" y="120062"/>
                  </a:lnTo>
                  <a:lnTo>
                    <a:pt x="55430" y="119622"/>
                  </a:lnTo>
                  <a:lnTo>
                    <a:pt x="55907" y="119622"/>
                  </a:lnTo>
                  <a:lnTo>
                    <a:pt x="55907" y="120062"/>
                  </a:lnTo>
                  <a:lnTo>
                    <a:pt x="56347" y="119622"/>
                  </a:lnTo>
                  <a:lnTo>
                    <a:pt x="56824" y="119622"/>
                  </a:lnTo>
                  <a:lnTo>
                    <a:pt x="56824" y="119146"/>
                  </a:lnTo>
                  <a:lnTo>
                    <a:pt x="58180" y="119146"/>
                  </a:lnTo>
                  <a:lnTo>
                    <a:pt x="58180" y="119622"/>
                  </a:lnTo>
                  <a:lnTo>
                    <a:pt x="58657" y="120062"/>
                  </a:lnTo>
                  <a:lnTo>
                    <a:pt x="58657" y="119622"/>
                  </a:lnTo>
                  <a:lnTo>
                    <a:pt x="59573" y="119622"/>
                  </a:lnTo>
                  <a:lnTo>
                    <a:pt x="60490" y="120062"/>
                  </a:lnTo>
                  <a:lnTo>
                    <a:pt x="61406" y="120062"/>
                  </a:lnTo>
                  <a:lnTo>
                    <a:pt x="61846" y="119622"/>
                  </a:lnTo>
                  <a:lnTo>
                    <a:pt x="62323" y="119146"/>
                  </a:lnTo>
                  <a:lnTo>
                    <a:pt x="62762" y="120979"/>
                  </a:lnTo>
                  <a:lnTo>
                    <a:pt x="62323" y="121455"/>
                  </a:lnTo>
                  <a:lnTo>
                    <a:pt x="61406" y="121895"/>
                  </a:lnTo>
                  <a:lnTo>
                    <a:pt x="60929" y="122372"/>
                  </a:lnTo>
                  <a:lnTo>
                    <a:pt x="61406" y="122812"/>
                  </a:lnTo>
                  <a:lnTo>
                    <a:pt x="62323" y="122812"/>
                  </a:lnTo>
                  <a:lnTo>
                    <a:pt x="62323" y="123288"/>
                  </a:lnTo>
                  <a:lnTo>
                    <a:pt x="61846" y="123728"/>
                  </a:lnTo>
                  <a:lnTo>
                    <a:pt x="61406" y="124205"/>
                  </a:lnTo>
                  <a:lnTo>
                    <a:pt x="61406" y="124645"/>
                  </a:lnTo>
                  <a:lnTo>
                    <a:pt x="61846" y="124645"/>
                  </a:lnTo>
                  <a:lnTo>
                    <a:pt x="63239" y="126038"/>
                  </a:lnTo>
                  <a:lnTo>
                    <a:pt x="63239" y="127871"/>
                  </a:lnTo>
                  <a:lnTo>
                    <a:pt x="62762" y="129227"/>
                  </a:lnTo>
                  <a:lnTo>
                    <a:pt x="60013" y="129227"/>
                  </a:lnTo>
                  <a:lnTo>
                    <a:pt x="60013" y="129704"/>
                  </a:lnTo>
                  <a:lnTo>
                    <a:pt x="59573" y="131537"/>
                  </a:lnTo>
                  <a:lnTo>
                    <a:pt x="58180" y="131977"/>
                  </a:lnTo>
                  <a:lnTo>
                    <a:pt x="58180" y="134287"/>
                  </a:lnTo>
                  <a:lnTo>
                    <a:pt x="58657" y="133810"/>
                  </a:lnTo>
                  <a:lnTo>
                    <a:pt x="59096" y="133810"/>
                  </a:lnTo>
                  <a:lnTo>
                    <a:pt x="59573" y="133370"/>
                  </a:lnTo>
                  <a:lnTo>
                    <a:pt x="59573" y="134287"/>
                  </a:lnTo>
                  <a:lnTo>
                    <a:pt x="60013" y="134287"/>
                  </a:lnTo>
                  <a:lnTo>
                    <a:pt x="60929" y="133370"/>
                  </a:lnTo>
                  <a:lnTo>
                    <a:pt x="61406" y="132893"/>
                  </a:lnTo>
                  <a:lnTo>
                    <a:pt x="62323" y="132453"/>
                  </a:lnTo>
                  <a:lnTo>
                    <a:pt x="62323" y="133370"/>
                  </a:lnTo>
                  <a:lnTo>
                    <a:pt x="62323" y="133810"/>
                  </a:lnTo>
                  <a:lnTo>
                    <a:pt x="61406" y="134726"/>
                  </a:lnTo>
                  <a:lnTo>
                    <a:pt x="60490" y="135203"/>
                  </a:lnTo>
                  <a:lnTo>
                    <a:pt x="60013" y="135643"/>
                  </a:lnTo>
                  <a:lnTo>
                    <a:pt x="60490" y="136120"/>
                  </a:lnTo>
                  <a:lnTo>
                    <a:pt x="61406" y="136559"/>
                  </a:lnTo>
                  <a:lnTo>
                    <a:pt x="60490" y="137036"/>
                  </a:lnTo>
                  <a:lnTo>
                    <a:pt x="59096" y="136559"/>
                  </a:lnTo>
                  <a:lnTo>
                    <a:pt x="58657" y="136559"/>
                  </a:lnTo>
                  <a:lnTo>
                    <a:pt x="58180" y="137036"/>
                  </a:lnTo>
                  <a:lnTo>
                    <a:pt x="57740" y="137476"/>
                  </a:lnTo>
                  <a:lnTo>
                    <a:pt x="57740" y="137953"/>
                  </a:lnTo>
                  <a:lnTo>
                    <a:pt x="58180" y="138392"/>
                  </a:lnTo>
                  <a:lnTo>
                    <a:pt x="60013" y="137953"/>
                  </a:lnTo>
                  <a:lnTo>
                    <a:pt x="60490" y="138392"/>
                  </a:lnTo>
                  <a:lnTo>
                    <a:pt x="60490" y="138869"/>
                  </a:lnTo>
                  <a:lnTo>
                    <a:pt x="61846" y="139309"/>
                  </a:lnTo>
                  <a:lnTo>
                    <a:pt x="61406" y="139309"/>
                  </a:lnTo>
                  <a:lnTo>
                    <a:pt x="60929" y="140225"/>
                  </a:lnTo>
                  <a:lnTo>
                    <a:pt x="60490" y="139786"/>
                  </a:lnTo>
                  <a:lnTo>
                    <a:pt x="60490" y="140702"/>
                  </a:lnTo>
                  <a:lnTo>
                    <a:pt x="60929" y="141142"/>
                  </a:lnTo>
                  <a:lnTo>
                    <a:pt x="60490" y="141619"/>
                  </a:lnTo>
                  <a:lnTo>
                    <a:pt x="60013" y="141142"/>
                  </a:lnTo>
                  <a:lnTo>
                    <a:pt x="59573" y="140702"/>
                  </a:lnTo>
                  <a:lnTo>
                    <a:pt x="59096" y="141142"/>
                  </a:lnTo>
                  <a:lnTo>
                    <a:pt x="59096" y="142058"/>
                  </a:lnTo>
                  <a:lnTo>
                    <a:pt x="58657" y="142535"/>
                  </a:lnTo>
                  <a:lnTo>
                    <a:pt x="59096" y="142975"/>
                  </a:lnTo>
                  <a:lnTo>
                    <a:pt x="59096" y="143891"/>
                  </a:lnTo>
                  <a:lnTo>
                    <a:pt x="58180" y="143891"/>
                  </a:lnTo>
                  <a:lnTo>
                    <a:pt x="57740" y="145725"/>
                  </a:lnTo>
                  <a:lnTo>
                    <a:pt x="57740" y="146201"/>
                  </a:lnTo>
                  <a:lnTo>
                    <a:pt x="59096" y="146641"/>
                  </a:lnTo>
                  <a:lnTo>
                    <a:pt x="60013" y="147118"/>
                  </a:lnTo>
                  <a:lnTo>
                    <a:pt x="60490" y="147118"/>
                  </a:lnTo>
                  <a:lnTo>
                    <a:pt x="61406" y="146641"/>
                  </a:lnTo>
                  <a:lnTo>
                    <a:pt x="61846" y="147118"/>
                  </a:lnTo>
                  <a:lnTo>
                    <a:pt x="61846" y="147558"/>
                  </a:lnTo>
                  <a:lnTo>
                    <a:pt x="62762" y="147558"/>
                  </a:lnTo>
                  <a:lnTo>
                    <a:pt x="63239" y="147118"/>
                  </a:lnTo>
                  <a:lnTo>
                    <a:pt x="64156" y="147558"/>
                  </a:lnTo>
                  <a:lnTo>
                    <a:pt x="65072" y="147558"/>
                  </a:lnTo>
                  <a:lnTo>
                    <a:pt x="65072" y="148034"/>
                  </a:lnTo>
                  <a:lnTo>
                    <a:pt x="65989" y="148474"/>
                  </a:lnTo>
                  <a:lnTo>
                    <a:pt x="66905" y="148474"/>
                  </a:lnTo>
                  <a:lnTo>
                    <a:pt x="67345" y="148951"/>
                  </a:lnTo>
                  <a:lnTo>
                    <a:pt x="67822" y="149391"/>
                  </a:lnTo>
                  <a:lnTo>
                    <a:pt x="68738" y="149391"/>
                  </a:lnTo>
                  <a:lnTo>
                    <a:pt x="70571" y="151224"/>
                  </a:lnTo>
                  <a:lnTo>
                    <a:pt x="71011" y="149867"/>
                  </a:lnTo>
                  <a:lnTo>
                    <a:pt x="72404" y="149867"/>
                  </a:lnTo>
                  <a:lnTo>
                    <a:pt x="72844" y="149391"/>
                  </a:lnTo>
                  <a:lnTo>
                    <a:pt x="73321" y="148474"/>
                  </a:lnTo>
                  <a:lnTo>
                    <a:pt x="74237" y="148951"/>
                  </a:lnTo>
                  <a:lnTo>
                    <a:pt x="75154" y="149391"/>
                  </a:lnTo>
                  <a:lnTo>
                    <a:pt x="75594" y="149391"/>
                  </a:lnTo>
                  <a:lnTo>
                    <a:pt x="77903" y="148951"/>
                  </a:lnTo>
                  <a:lnTo>
                    <a:pt x="78343" y="149391"/>
                  </a:lnTo>
                  <a:lnTo>
                    <a:pt x="80653" y="149391"/>
                  </a:lnTo>
                  <a:lnTo>
                    <a:pt x="82009" y="148951"/>
                  </a:lnTo>
                  <a:lnTo>
                    <a:pt x="82486" y="148951"/>
                  </a:lnTo>
                  <a:lnTo>
                    <a:pt x="83402" y="149391"/>
                  </a:lnTo>
                  <a:lnTo>
                    <a:pt x="84759" y="148951"/>
                  </a:lnTo>
                  <a:lnTo>
                    <a:pt x="86152" y="148951"/>
                  </a:lnTo>
                  <a:lnTo>
                    <a:pt x="86592" y="149391"/>
                  </a:lnTo>
                  <a:lnTo>
                    <a:pt x="86152" y="149867"/>
                  </a:lnTo>
                  <a:lnTo>
                    <a:pt x="87985" y="149867"/>
                  </a:lnTo>
                  <a:lnTo>
                    <a:pt x="88425" y="149391"/>
                  </a:lnTo>
                  <a:lnTo>
                    <a:pt x="89341" y="148951"/>
                  </a:lnTo>
                  <a:lnTo>
                    <a:pt x="90734" y="148951"/>
                  </a:lnTo>
                  <a:lnTo>
                    <a:pt x="91174" y="148474"/>
                  </a:lnTo>
                  <a:lnTo>
                    <a:pt x="91174" y="148034"/>
                  </a:lnTo>
                  <a:lnTo>
                    <a:pt x="92567" y="148034"/>
                  </a:lnTo>
                  <a:lnTo>
                    <a:pt x="92567" y="148951"/>
                  </a:lnTo>
                  <a:lnTo>
                    <a:pt x="93484" y="148474"/>
                  </a:lnTo>
                  <a:lnTo>
                    <a:pt x="93484" y="148034"/>
                  </a:lnTo>
                  <a:lnTo>
                    <a:pt x="94400" y="148034"/>
                  </a:lnTo>
                  <a:lnTo>
                    <a:pt x="95317" y="148474"/>
                  </a:lnTo>
                  <a:lnTo>
                    <a:pt x="95317" y="148951"/>
                  </a:lnTo>
                  <a:lnTo>
                    <a:pt x="95317" y="149391"/>
                  </a:lnTo>
                  <a:lnTo>
                    <a:pt x="95757" y="149867"/>
                  </a:lnTo>
                  <a:lnTo>
                    <a:pt x="96673" y="149391"/>
                  </a:lnTo>
                  <a:lnTo>
                    <a:pt x="100816" y="149391"/>
                  </a:lnTo>
                  <a:lnTo>
                    <a:pt x="101732" y="150307"/>
                  </a:lnTo>
                  <a:lnTo>
                    <a:pt x="102649" y="150784"/>
                  </a:lnTo>
                  <a:lnTo>
                    <a:pt x="104005" y="150784"/>
                  </a:lnTo>
                  <a:lnTo>
                    <a:pt x="105398" y="150307"/>
                  </a:lnTo>
                  <a:lnTo>
                    <a:pt x="105838" y="148951"/>
                  </a:lnTo>
                  <a:lnTo>
                    <a:pt x="104922" y="148474"/>
                  </a:lnTo>
                  <a:lnTo>
                    <a:pt x="106755" y="148474"/>
                  </a:lnTo>
                  <a:lnTo>
                    <a:pt x="106315" y="147558"/>
                  </a:lnTo>
                  <a:lnTo>
                    <a:pt x="106755" y="146641"/>
                  </a:lnTo>
                  <a:lnTo>
                    <a:pt x="106315" y="146641"/>
                  </a:lnTo>
                  <a:lnTo>
                    <a:pt x="105398" y="146201"/>
                  </a:lnTo>
                  <a:lnTo>
                    <a:pt x="104482" y="145725"/>
                  </a:lnTo>
                  <a:lnTo>
                    <a:pt x="104005" y="145285"/>
                  </a:lnTo>
                  <a:lnTo>
                    <a:pt x="102172" y="144368"/>
                  </a:lnTo>
                  <a:lnTo>
                    <a:pt x="101256" y="143891"/>
                  </a:lnTo>
                  <a:lnTo>
                    <a:pt x="100339" y="142975"/>
                  </a:lnTo>
                  <a:lnTo>
                    <a:pt x="100339" y="141142"/>
                  </a:lnTo>
                  <a:lnTo>
                    <a:pt x="99423" y="140702"/>
                  </a:lnTo>
                  <a:lnTo>
                    <a:pt x="98983" y="140225"/>
                  </a:lnTo>
                  <a:lnTo>
                    <a:pt x="98983" y="139309"/>
                  </a:lnTo>
                  <a:lnTo>
                    <a:pt x="98506" y="138392"/>
                  </a:lnTo>
                  <a:lnTo>
                    <a:pt x="98066" y="138392"/>
                  </a:lnTo>
                  <a:lnTo>
                    <a:pt x="98066" y="137953"/>
                  </a:lnTo>
                  <a:lnTo>
                    <a:pt x="97150" y="137476"/>
                  </a:lnTo>
                  <a:lnTo>
                    <a:pt x="95317" y="136559"/>
                  </a:lnTo>
                  <a:lnTo>
                    <a:pt x="95317" y="137036"/>
                  </a:lnTo>
                  <a:lnTo>
                    <a:pt x="94840" y="137476"/>
                  </a:lnTo>
                  <a:lnTo>
                    <a:pt x="94400" y="137036"/>
                  </a:lnTo>
                  <a:lnTo>
                    <a:pt x="93484" y="136559"/>
                  </a:lnTo>
                  <a:lnTo>
                    <a:pt x="93924" y="134726"/>
                  </a:lnTo>
                  <a:lnTo>
                    <a:pt x="93924" y="134287"/>
                  </a:lnTo>
                  <a:lnTo>
                    <a:pt x="94400" y="133810"/>
                  </a:lnTo>
                  <a:lnTo>
                    <a:pt x="94400" y="132893"/>
                  </a:lnTo>
                  <a:lnTo>
                    <a:pt x="94840" y="131977"/>
                  </a:lnTo>
                  <a:lnTo>
                    <a:pt x="93924" y="131977"/>
                  </a:lnTo>
                  <a:lnTo>
                    <a:pt x="93924" y="130620"/>
                  </a:lnTo>
                  <a:lnTo>
                    <a:pt x="94400" y="129227"/>
                  </a:lnTo>
                  <a:lnTo>
                    <a:pt x="94400" y="128311"/>
                  </a:lnTo>
                  <a:lnTo>
                    <a:pt x="94840" y="128311"/>
                  </a:lnTo>
                  <a:lnTo>
                    <a:pt x="95317" y="128787"/>
                  </a:lnTo>
                  <a:lnTo>
                    <a:pt x="96233" y="127871"/>
                  </a:lnTo>
                  <a:lnTo>
                    <a:pt x="96673" y="127394"/>
                  </a:lnTo>
                  <a:lnTo>
                    <a:pt x="97150" y="126954"/>
                  </a:lnTo>
                  <a:lnTo>
                    <a:pt x="97590" y="125561"/>
                  </a:lnTo>
                  <a:lnTo>
                    <a:pt x="98066" y="126038"/>
                  </a:lnTo>
                  <a:lnTo>
                    <a:pt x="98506" y="125121"/>
                  </a:lnTo>
                  <a:lnTo>
                    <a:pt x="98066" y="123728"/>
                  </a:lnTo>
                  <a:lnTo>
                    <a:pt x="96673" y="123728"/>
                  </a:lnTo>
                  <a:lnTo>
                    <a:pt x="95317" y="123288"/>
                  </a:lnTo>
                  <a:lnTo>
                    <a:pt x="95757" y="122372"/>
                  </a:lnTo>
                  <a:lnTo>
                    <a:pt x="96233" y="121895"/>
                  </a:lnTo>
                  <a:lnTo>
                    <a:pt x="96673" y="121895"/>
                  </a:lnTo>
                  <a:lnTo>
                    <a:pt x="96233" y="121455"/>
                  </a:lnTo>
                  <a:lnTo>
                    <a:pt x="94840" y="120539"/>
                  </a:lnTo>
                  <a:lnTo>
                    <a:pt x="92567" y="119146"/>
                  </a:lnTo>
                  <a:lnTo>
                    <a:pt x="91651" y="118229"/>
                  </a:lnTo>
                  <a:lnTo>
                    <a:pt x="91174" y="118706"/>
                  </a:lnTo>
                  <a:lnTo>
                    <a:pt x="90258" y="119146"/>
                  </a:lnTo>
                  <a:lnTo>
                    <a:pt x="90258" y="119622"/>
                  </a:lnTo>
                  <a:lnTo>
                    <a:pt x="89818" y="120062"/>
                  </a:lnTo>
                  <a:lnTo>
                    <a:pt x="88901" y="119622"/>
                  </a:lnTo>
                  <a:lnTo>
                    <a:pt x="88425" y="119146"/>
                  </a:lnTo>
                  <a:lnTo>
                    <a:pt x="88425" y="118229"/>
                  </a:lnTo>
                  <a:lnTo>
                    <a:pt x="88425" y="117313"/>
                  </a:lnTo>
                  <a:lnTo>
                    <a:pt x="86152" y="117313"/>
                  </a:lnTo>
                  <a:lnTo>
                    <a:pt x="85675" y="117789"/>
                  </a:lnTo>
                  <a:lnTo>
                    <a:pt x="85675" y="116396"/>
                  </a:lnTo>
                  <a:lnTo>
                    <a:pt x="85675" y="115480"/>
                  </a:lnTo>
                  <a:lnTo>
                    <a:pt x="86592" y="113647"/>
                  </a:lnTo>
                  <a:lnTo>
                    <a:pt x="85235" y="113647"/>
                  </a:lnTo>
                  <a:lnTo>
                    <a:pt x="84319" y="112730"/>
                  </a:lnTo>
                  <a:lnTo>
                    <a:pt x="84759" y="112290"/>
                  </a:lnTo>
                  <a:lnTo>
                    <a:pt x="84759" y="110897"/>
                  </a:lnTo>
                  <a:lnTo>
                    <a:pt x="84319" y="110457"/>
                  </a:lnTo>
                  <a:lnTo>
                    <a:pt x="83842" y="109541"/>
                  </a:lnTo>
                  <a:lnTo>
                    <a:pt x="84319" y="108624"/>
                  </a:lnTo>
                  <a:lnTo>
                    <a:pt x="84759" y="108624"/>
                  </a:lnTo>
                  <a:lnTo>
                    <a:pt x="84759" y="107231"/>
                  </a:lnTo>
                  <a:lnTo>
                    <a:pt x="84319" y="107231"/>
                  </a:lnTo>
                  <a:lnTo>
                    <a:pt x="84759" y="105398"/>
                  </a:lnTo>
                  <a:lnTo>
                    <a:pt x="86152" y="105875"/>
                  </a:lnTo>
                  <a:lnTo>
                    <a:pt x="86592" y="106791"/>
                  </a:lnTo>
                  <a:lnTo>
                    <a:pt x="87508" y="107231"/>
                  </a:lnTo>
                  <a:lnTo>
                    <a:pt x="87985" y="107708"/>
                  </a:lnTo>
                  <a:lnTo>
                    <a:pt x="88901" y="106791"/>
                  </a:lnTo>
                  <a:lnTo>
                    <a:pt x="88901" y="106315"/>
                  </a:lnTo>
                  <a:lnTo>
                    <a:pt x="88425" y="105398"/>
                  </a:lnTo>
                  <a:lnTo>
                    <a:pt x="87985" y="104042"/>
                  </a:lnTo>
                  <a:lnTo>
                    <a:pt x="86592" y="103565"/>
                  </a:lnTo>
                  <a:lnTo>
                    <a:pt x="87508" y="103125"/>
                  </a:lnTo>
                  <a:lnTo>
                    <a:pt x="88425" y="103125"/>
                  </a:lnTo>
                  <a:lnTo>
                    <a:pt x="88425" y="102209"/>
                  </a:lnTo>
                  <a:lnTo>
                    <a:pt x="88425" y="101732"/>
                  </a:lnTo>
                  <a:lnTo>
                    <a:pt x="88425" y="99899"/>
                  </a:lnTo>
                  <a:lnTo>
                    <a:pt x="89341" y="99899"/>
                  </a:lnTo>
                  <a:lnTo>
                    <a:pt x="89818" y="99459"/>
                  </a:lnTo>
                  <a:lnTo>
                    <a:pt x="90258" y="98543"/>
                  </a:lnTo>
                  <a:lnTo>
                    <a:pt x="91174" y="97150"/>
                  </a:lnTo>
                  <a:lnTo>
                    <a:pt x="91651" y="96233"/>
                  </a:lnTo>
                  <a:lnTo>
                    <a:pt x="91651" y="95793"/>
                  </a:lnTo>
                  <a:lnTo>
                    <a:pt x="91651" y="95317"/>
                  </a:lnTo>
                  <a:lnTo>
                    <a:pt x="92091" y="95317"/>
                  </a:lnTo>
                  <a:lnTo>
                    <a:pt x="92567" y="95793"/>
                  </a:lnTo>
                  <a:lnTo>
                    <a:pt x="93007" y="96233"/>
                  </a:lnTo>
                  <a:lnTo>
                    <a:pt x="93924" y="95793"/>
                  </a:lnTo>
                  <a:lnTo>
                    <a:pt x="94400" y="94877"/>
                  </a:lnTo>
                  <a:lnTo>
                    <a:pt x="94840" y="93484"/>
                  </a:lnTo>
                  <a:lnTo>
                    <a:pt x="95757" y="93044"/>
                  </a:lnTo>
                  <a:lnTo>
                    <a:pt x="96233" y="93044"/>
                  </a:lnTo>
                  <a:lnTo>
                    <a:pt x="97590" y="93960"/>
                  </a:lnTo>
                  <a:lnTo>
                    <a:pt x="97590" y="93960"/>
                  </a:lnTo>
                  <a:lnTo>
                    <a:pt x="97150" y="93484"/>
                  </a:lnTo>
                  <a:lnTo>
                    <a:pt x="97590" y="92567"/>
                  </a:lnTo>
                  <a:lnTo>
                    <a:pt x="98983" y="92567"/>
                  </a:lnTo>
                  <a:lnTo>
                    <a:pt x="99899" y="93044"/>
                  </a:lnTo>
                  <a:lnTo>
                    <a:pt x="102172" y="93044"/>
                  </a:lnTo>
                  <a:lnTo>
                    <a:pt x="102649" y="93484"/>
                  </a:lnTo>
                  <a:lnTo>
                    <a:pt x="104005" y="93484"/>
                  </a:lnTo>
                  <a:lnTo>
                    <a:pt x="104482" y="93960"/>
                  </a:lnTo>
                  <a:lnTo>
                    <a:pt x="104482" y="93044"/>
                  </a:lnTo>
                  <a:lnTo>
                    <a:pt x="104005" y="92567"/>
                  </a:lnTo>
                  <a:lnTo>
                    <a:pt x="104005" y="92127"/>
                  </a:lnTo>
                  <a:lnTo>
                    <a:pt x="107231" y="92127"/>
                  </a:lnTo>
                  <a:lnTo>
                    <a:pt x="108588" y="92567"/>
                  </a:lnTo>
                  <a:lnTo>
                    <a:pt x="109064" y="91651"/>
                  </a:lnTo>
                  <a:lnTo>
                    <a:pt x="109064" y="91211"/>
                  </a:lnTo>
                  <a:lnTo>
                    <a:pt x="109064" y="90734"/>
                  </a:lnTo>
                  <a:lnTo>
                    <a:pt x="109504" y="90734"/>
                  </a:lnTo>
                  <a:lnTo>
                    <a:pt x="109064" y="90294"/>
                  </a:lnTo>
                  <a:lnTo>
                    <a:pt x="108588" y="89818"/>
                  </a:lnTo>
                  <a:lnTo>
                    <a:pt x="110897" y="89818"/>
                  </a:lnTo>
                  <a:lnTo>
                    <a:pt x="109981" y="88461"/>
                  </a:lnTo>
                  <a:lnTo>
                    <a:pt x="110421" y="88461"/>
                  </a:lnTo>
                  <a:lnTo>
                    <a:pt x="111337" y="87985"/>
                  </a:lnTo>
                  <a:lnTo>
                    <a:pt x="112254" y="88461"/>
                  </a:lnTo>
                  <a:lnTo>
                    <a:pt x="113170" y="88461"/>
                  </a:lnTo>
                  <a:lnTo>
                    <a:pt x="113170" y="87545"/>
                  </a:lnTo>
                  <a:lnTo>
                    <a:pt x="114087" y="87545"/>
                  </a:lnTo>
                  <a:lnTo>
                    <a:pt x="113647" y="86628"/>
                  </a:lnTo>
                  <a:lnTo>
                    <a:pt x="113647" y="86152"/>
                  </a:lnTo>
                  <a:lnTo>
                    <a:pt x="114087" y="85712"/>
                  </a:lnTo>
                  <a:lnTo>
                    <a:pt x="115480" y="84795"/>
                  </a:lnTo>
                  <a:lnTo>
                    <a:pt x="115920" y="85235"/>
                  </a:lnTo>
                  <a:lnTo>
                    <a:pt x="116396" y="86152"/>
                  </a:lnTo>
                  <a:lnTo>
                    <a:pt x="117313" y="86152"/>
                  </a:lnTo>
                  <a:lnTo>
                    <a:pt x="119146" y="85712"/>
                  </a:lnTo>
                  <a:lnTo>
                    <a:pt x="120062" y="85712"/>
                  </a:lnTo>
                  <a:lnTo>
                    <a:pt x="120062" y="85235"/>
                  </a:lnTo>
                  <a:lnTo>
                    <a:pt x="120062" y="84319"/>
                  </a:lnTo>
                  <a:lnTo>
                    <a:pt x="120979" y="83402"/>
                  </a:lnTo>
                  <a:lnTo>
                    <a:pt x="122335" y="82962"/>
                  </a:lnTo>
                  <a:lnTo>
                    <a:pt x="123728" y="81569"/>
                  </a:lnTo>
                  <a:lnTo>
                    <a:pt x="124168" y="80653"/>
                  </a:lnTo>
                  <a:lnTo>
                    <a:pt x="124168" y="79736"/>
                  </a:lnTo>
                  <a:lnTo>
                    <a:pt x="123728" y="78820"/>
                  </a:lnTo>
                  <a:lnTo>
                    <a:pt x="122812" y="77903"/>
                  </a:lnTo>
                  <a:lnTo>
                    <a:pt x="122335" y="77903"/>
                  </a:lnTo>
                  <a:lnTo>
                    <a:pt x="121419" y="78380"/>
                  </a:lnTo>
                  <a:lnTo>
                    <a:pt x="120502" y="79296"/>
                  </a:lnTo>
                  <a:lnTo>
                    <a:pt x="117753" y="79296"/>
                  </a:lnTo>
                  <a:lnTo>
                    <a:pt x="116396" y="78820"/>
                  </a:lnTo>
                  <a:lnTo>
                    <a:pt x="116396" y="78380"/>
                  </a:lnTo>
                  <a:lnTo>
                    <a:pt x="115480" y="77463"/>
                  </a:lnTo>
                  <a:lnTo>
                    <a:pt x="115003" y="77463"/>
                  </a:lnTo>
                  <a:lnTo>
                    <a:pt x="113647" y="78820"/>
                  </a:lnTo>
                  <a:lnTo>
                    <a:pt x="113170" y="79296"/>
                  </a:lnTo>
                  <a:lnTo>
                    <a:pt x="112254" y="79296"/>
                  </a:lnTo>
                  <a:lnTo>
                    <a:pt x="111337" y="78380"/>
                  </a:lnTo>
                  <a:lnTo>
                    <a:pt x="110421" y="76987"/>
                  </a:lnTo>
                  <a:lnTo>
                    <a:pt x="110421" y="76070"/>
                  </a:lnTo>
                  <a:lnTo>
                    <a:pt x="110421" y="75630"/>
                  </a:lnTo>
                  <a:lnTo>
                    <a:pt x="109504" y="75154"/>
                  </a:lnTo>
                  <a:lnTo>
                    <a:pt x="109064" y="74714"/>
                  </a:lnTo>
                  <a:lnTo>
                    <a:pt x="109064" y="74237"/>
                  </a:lnTo>
                  <a:lnTo>
                    <a:pt x="108148" y="73321"/>
                  </a:lnTo>
                  <a:lnTo>
                    <a:pt x="108148" y="71048"/>
                  </a:lnTo>
                  <a:lnTo>
                    <a:pt x="108148" y="69654"/>
                  </a:lnTo>
                  <a:lnTo>
                    <a:pt x="107671" y="69215"/>
                  </a:lnTo>
                  <a:lnTo>
                    <a:pt x="106755" y="68738"/>
                  </a:lnTo>
                  <a:lnTo>
                    <a:pt x="106755" y="67382"/>
                  </a:lnTo>
                  <a:lnTo>
                    <a:pt x="106755" y="66465"/>
                  </a:lnTo>
                  <a:lnTo>
                    <a:pt x="106315" y="66905"/>
                  </a:lnTo>
                  <a:lnTo>
                    <a:pt x="106315" y="67382"/>
                  </a:lnTo>
                  <a:lnTo>
                    <a:pt x="105398" y="69654"/>
                  </a:lnTo>
                  <a:lnTo>
                    <a:pt x="104482" y="71048"/>
                  </a:lnTo>
                  <a:lnTo>
                    <a:pt x="103089" y="71487"/>
                  </a:lnTo>
                  <a:lnTo>
                    <a:pt x="101732" y="72404"/>
                  </a:lnTo>
                  <a:lnTo>
                    <a:pt x="100816" y="72881"/>
                  </a:lnTo>
                  <a:lnTo>
                    <a:pt x="98983" y="71048"/>
                  </a:lnTo>
                  <a:lnTo>
                    <a:pt x="98983" y="69654"/>
                  </a:lnTo>
                  <a:lnTo>
                    <a:pt x="99899" y="68738"/>
                  </a:lnTo>
                  <a:lnTo>
                    <a:pt x="101256" y="68298"/>
                  </a:lnTo>
                  <a:lnTo>
                    <a:pt x="101732" y="68738"/>
                  </a:lnTo>
                  <a:lnTo>
                    <a:pt x="102649" y="69215"/>
                  </a:lnTo>
                  <a:lnTo>
                    <a:pt x="102649" y="68738"/>
                  </a:lnTo>
                  <a:lnTo>
                    <a:pt x="102649" y="67821"/>
                  </a:lnTo>
                  <a:lnTo>
                    <a:pt x="102649" y="67382"/>
                  </a:lnTo>
                  <a:lnTo>
                    <a:pt x="103089" y="65988"/>
                  </a:lnTo>
                  <a:lnTo>
                    <a:pt x="103565" y="65072"/>
                  </a:lnTo>
                  <a:lnTo>
                    <a:pt x="103089" y="64155"/>
                  </a:lnTo>
                  <a:lnTo>
                    <a:pt x="102172" y="63716"/>
                  </a:lnTo>
                  <a:lnTo>
                    <a:pt x="102172" y="63239"/>
                  </a:lnTo>
                  <a:lnTo>
                    <a:pt x="101732" y="63239"/>
                  </a:lnTo>
                  <a:lnTo>
                    <a:pt x="101256" y="64155"/>
                  </a:lnTo>
                  <a:lnTo>
                    <a:pt x="99423" y="64155"/>
                  </a:lnTo>
                  <a:lnTo>
                    <a:pt x="98983" y="64632"/>
                  </a:lnTo>
                  <a:lnTo>
                    <a:pt x="97150" y="65549"/>
                  </a:lnTo>
                  <a:lnTo>
                    <a:pt x="96233" y="65549"/>
                  </a:lnTo>
                  <a:lnTo>
                    <a:pt x="95757" y="64155"/>
                  </a:lnTo>
                  <a:lnTo>
                    <a:pt x="94840" y="62799"/>
                  </a:lnTo>
                  <a:lnTo>
                    <a:pt x="93924" y="62322"/>
                  </a:lnTo>
                  <a:lnTo>
                    <a:pt x="94400" y="61883"/>
                  </a:lnTo>
                  <a:lnTo>
                    <a:pt x="95317" y="61883"/>
                  </a:lnTo>
                  <a:lnTo>
                    <a:pt x="94840" y="60489"/>
                  </a:lnTo>
                  <a:lnTo>
                    <a:pt x="94400" y="59133"/>
                  </a:lnTo>
                  <a:lnTo>
                    <a:pt x="93007" y="57740"/>
                  </a:lnTo>
                  <a:lnTo>
                    <a:pt x="93484" y="56383"/>
                  </a:lnTo>
                  <a:lnTo>
                    <a:pt x="93924" y="55907"/>
                  </a:lnTo>
                  <a:lnTo>
                    <a:pt x="94840" y="55907"/>
                  </a:lnTo>
                  <a:lnTo>
                    <a:pt x="94840" y="55467"/>
                  </a:lnTo>
                  <a:lnTo>
                    <a:pt x="93924" y="54550"/>
                  </a:lnTo>
                  <a:lnTo>
                    <a:pt x="93924" y="54074"/>
                  </a:lnTo>
                  <a:lnTo>
                    <a:pt x="93924" y="52717"/>
                  </a:lnTo>
                  <a:lnTo>
                    <a:pt x="93924" y="52241"/>
                  </a:lnTo>
                  <a:lnTo>
                    <a:pt x="93007" y="52241"/>
                  </a:lnTo>
                  <a:lnTo>
                    <a:pt x="92567" y="51324"/>
                  </a:lnTo>
                  <a:lnTo>
                    <a:pt x="92091" y="50408"/>
                  </a:lnTo>
                  <a:lnTo>
                    <a:pt x="91651" y="49968"/>
                  </a:lnTo>
                  <a:lnTo>
                    <a:pt x="91174" y="49051"/>
                  </a:lnTo>
                  <a:lnTo>
                    <a:pt x="90734" y="49051"/>
                  </a:lnTo>
                  <a:lnTo>
                    <a:pt x="90734" y="48575"/>
                  </a:lnTo>
                  <a:lnTo>
                    <a:pt x="90258" y="48135"/>
                  </a:lnTo>
                  <a:lnTo>
                    <a:pt x="89818" y="48575"/>
                  </a:lnTo>
                  <a:lnTo>
                    <a:pt x="89341" y="47218"/>
                  </a:lnTo>
                  <a:lnTo>
                    <a:pt x="87985" y="45385"/>
                  </a:lnTo>
                  <a:lnTo>
                    <a:pt x="87508" y="43552"/>
                  </a:lnTo>
                  <a:lnTo>
                    <a:pt x="87068" y="42636"/>
                  </a:lnTo>
                  <a:lnTo>
                    <a:pt x="85235" y="41719"/>
                  </a:lnTo>
                  <a:lnTo>
                    <a:pt x="85235" y="40326"/>
                  </a:lnTo>
                  <a:lnTo>
                    <a:pt x="84759" y="39886"/>
                  </a:lnTo>
                  <a:lnTo>
                    <a:pt x="83842" y="38970"/>
                  </a:lnTo>
                  <a:lnTo>
                    <a:pt x="83402" y="38053"/>
                  </a:lnTo>
                  <a:lnTo>
                    <a:pt x="82926" y="36660"/>
                  </a:lnTo>
                  <a:lnTo>
                    <a:pt x="82486" y="36220"/>
                  </a:lnTo>
                  <a:lnTo>
                    <a:pt x="82009" y="35744"/>
                  </a:lnTo>
                  <a:lnTo>
                    <a:pt x="81093" y="33911"/>
                  </a:lnTo>
                  <a:lnTo>
                    <a:pt x="80653" y="33471"/>
                  </a:lnTo>
                  <a:lnTo>
                    <a:pt x="79736" y="32994"/>
                  </a:lnTo>
                  <a:lnTo>
                    <a:pt x="79736" y="32554"/>
                  </a:lnTo>
                  <a:lnTo>
                    <a:pt x="78820" y="32078"/>
                  </a:lnTo>
                  <a:lnTo>
                    <a:pt x="78343" y="31638"/>
                  </a:lnTo>
                  <a:lnTo>
                    <a:pt x="77427" y="29328"/>
                  </a:lnTo>
                  <a:lnTo>
                    <a:pt x="76987" y="29328"/>
                  </a:lnTo>
                  <a:lnTo>
                    <a:pt x="76987" y="28412"/>
                  </a:lnTo>
                  <a:lnTo>
                    <a:pt x="76510" y="27495"/>
                  </a:lnTo>
                  <a:lnTo>
                    <a:pt x="76510" y="27972"/>
                  </a:lnTo>
                  <a:lnTo>
                    <a:pt x="76070" y="27055"/>
                  </a:lnTo>
                  <a:lnTo>
                    <a:pt x="76070" y="26139"/>
                  </a:lnTo>
                  <a:lnTo>
                    <a:pt x="75594" y="25662"/>
                  </a:lnTo>
                  <a:lnTo>
                    <a:pt x="74677" y="24746"/>
                  </a:lnTo>
                  <a:lnTo>
                    <a:pt x="74237" y="23829"/>
                  </a:lnTo>
                  <a:lnTo>
                    <a:pt x="73321" y="23829"/>
                  </a:lnTo>
                  <a:lnTo>
                    <a:pt x="73321" y="23389"/>
                  </a:lnTo>
                  <a:lnTo>
                    <a:pt x="73321" y="22913"/>
                  </a:lnTo>
                  <a:lnTo>
                    <a:pt x="74237" y="22913"/>
                  </a:lnTo>
                  <a:lnTo>
                    <a:pt x="74677" y="22473"/>
                  </a:lnTo>
                  <a:lnTo>
                    <a:pt x="74677" y="20163"/>
                  </a:lnTo>
                  <a:lnTo>
                    <a:pt x="74237" y="18807"/>
                  </a:lnTo>
                  <a:lnTo>
                    <a:pt x="74237" y="17890"/>
                  </a:lnTo>
                  <a:lnTo>
                    <a:pt x="74677" y="17890"/>
                  </a:lnTo>
                  <a:lnTo>
                    <a:pt x="75154" y="16497"/>
                  </a:lnTo>
                  <a:lnTo>
                    <a:pt x="75154" y="14224"/>
                  </a:lnTo>
                  <a:lnTo>
                    <a:pt x="73761" y="11915"/>
                  </a:lnTo>
                  <a:lnTo>
                    <a:pt x="74237" y="10998"/>
                  </a:lnTo>
                  <a:lnTo>
                    <a:pt x="75154" y="10082"/>
                  </a:lnTo>
                  <a:lnTo>
                    <a:pt x="75594" y="9165"/>
                  </a:lnTo>
                  <a:lnTo>
                    <a:pt x="75154" y="7809"/>
                  </a:lnTo>
                  <a:lnTo>
                    <a:pt x="75154" y="6416"/>
                  </a:lnTo>
                  <a:lnTo>
                    <a:pt x="74237" y="5059"/>
                  </a:lnTo>
                  <a:lnTo>
                    <a:pt x="73321" y="4583"/>
                  </a:lnTo>
                  <a:lnTo>
                    <a:pt x="73761" y="3666"/>
                  </a:lnTo>
                  <a:lnTo>
                    <a:pt x="73321" y="3666"/>
                  </a:lnTo>
                  <a:lnTo>
                    <a:pt x="72844" y="3226"/>
                  </a:lnTo>
                  <a:lnTo>
                    <a:pt x="72404" y="3226"/>
                  </a:lnTo>
                  <a:lnTo>
                    <a:pt x="71928" y="4583"/>
                  </a:lnTo>
                  <a:lnTo>
                    <a:pt x="71488" y="4583"/>
                  </a:lnTo>
                  <a:lnTo>
                    <a:pt x="71011" y="3666"/>
                  </a:lnTo>
                  <a:lnTo>
                    <a:pt x="70094" y="3226"/>
                  </a:lnTo>
                  <a:lnTo>
                    <a:pt x="69178" y="2750"/>
                  </a:lnTo>
                  <a:lnTo>
                    <a:pt x="69178" y="1833"/>
                  </a:lnTo>
                  <a:lnTo>
                    <a:pt x="67822" y="1833"/>
                  </a:lnTo>
                  <a:lnTo>
                    <a:pt x="67345" y="2310"/>
                  </a:lnTo>
                  <a:lnTo>
                    <a:pt x="66428" y="2310"/>
                  </a:lnTo>
                  <a:lnTo>
                    <a:pt x="65989" y="1393"/>
                  </a:lnTo>
                  <a:lnTo>
                    <a:pt x="65512" y="917"/>
                  </a:lnTo>
                  <a:lnTo>
                    <a:pt x="65989" y="477"/>
                  </a:lnTo>
                  <a:lnTo>
                    <a:pt x="6598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625" name="Google Shape;10625;p118"/>
            <p:cNvSpPr/>
            <p:nvPr/>
          </p:nvSpPr>
          <p:spPr>
            <a:xfrm>
              <a:off x="4170625" y="2472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626" name="Google Shape;10626;p118"/>
            <p:cNvSpPr/>
            <p:nvPr/>
          </p:nvSpPr>
          <p:spPr>
            <a:xfrm>
              <a:off x="4662775" y="3091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627" name="Google Shape;10627;p118"/>
            <p:cNvSpPr/>
            <p:nvPr/>
          </p:nvSpPr>
          <p:spPr>
            <a:xfrm>
              <a:off x="6370225" y="39728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628" name="Google Shape;10628;p118"/>
            <p:cNvSpPr/>
            <p:nvPr/>
          </p:nvSpPr>
          <p:spPr>
            <a:xfrm>
              <a:off x="3723375" y="2369000"/>
              <a:ext cx="114575" cy="80675"/>
            </a:xfrm>
            <a:custGeom>
              <a:avLst/>
              <a:gdLst/>
              <a:ahLst/>
              <a:cxnLst/>
              <a:rect l="l" t="t" r="r" b="b"/>
              <a:pathLst>
                <a:path w="4583" h="3227" extrusionOk="0">
                  <a:moveTo>
                    <a:pt x="3226" y="0"/>
                  </a:moveTo>
                  <a:lnTo>
                    <a:pt x="1833" y="1393"/>
                  </a:lnTo>
                  <a:lnTo>
                    <a:pt x="1393" y="477"/>
                  </a:lnTo>
                  <a:lnTo>
                    <a:pt x="917" y="917"/>
                  </a:lnTo>
                  <a:lnTo>
                    <a:pt x="917" y="1393"/>
                  </a:lnTo>
                  <a:lnTo>
                    <a:pt x="917" y="1833"/>
                  </a:lnTo>
                  <a:lnTo>
                    <a:pt x="0" y="2310"/>
                  </a:lnTo>
                  <a:lnTo>
                    <a:pt x="917" y="2310"/>
                  </a:lnTo>
                  <a:lnTo>
                    <a:pt x="1393" y="2750"/>
                  </a:lnTo>
                  <a:lnTo>
                    <a:pt x="1393" y="3226"/>
                  </a:lnTo>
                  <a:lnTo>
                    <a:pt x="2310" y="2750"/>
                  </a:lnTo>
                  <a:lnTo>
                    <a:pt x="1833" y="2310"/>
                  </a:lnTo>
                  <a:lnTo>
                    <a:pt x="3666" y="2310"/>
                  </a:lnTo>
                  <a:lnTo>
                    <a:pt x="3666" y="1833"/>
                  </a:lnTo>
                  <a:lnTo>
                    <a:pt x="3666" y="1393"/>
                  </a:lnTo>
                  <a:lnTo>
                    <a:pt x="4583" y="477"/>
                  </a:lnTo>
                  <a:lnTo>
                    <a:pt x="322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629" name="Google Shape;10629;p118"/>
            <p:cNvSpPr/>
            <p:nvPr/>
          </p:nvSpPr>
          <p:spPr>
            <a:xfrm>
              <a:off x="3758200" y="2312175"/>
              <a:ext cx="45850" cy="45850"/>
            </a:xfrm>
            <a:custGeom>
              <a:avLst/>
              <a:gdLst/>
              <a:ahLst/>
              <a:cxnLst/>
              <a:rect l="l" t="t" r="r" b="b"/>
              <a:pathLst>
                <a:path w="1834" h="1834" extrusionOk="0">
                  <a:moveTo>
                    <a:pt x="0" y="917"/>
                  </a:moveTo>
                  <a:lnTo>
                    <a:pt x="0" y="1357"/>
                  </a:lnTo>
                  <a:lnTo>
                    <a:pt x="440" y="917"/>
                  </a:lnTo>
                  <a:close/>
                  <a:moveTo>
                    <a:pt x="917" y="0"/>
                  </a:moveTo>
                  <a:lnTo>
                    <a:pt x="440" y="917"/>
                  </a:lnTo>
                  <a:lnTo>
                    <a:pt x="917" y="917"/>
                  </a:lnTo>
                  <a:lnTo>
                    <a:pt x="917" y="1833"/>
                  </a:lnTo>
                  <a:lnTo>
                    <a:pt x="1357" y="1357"/>
                  </a:lnTo>
                  <a:lnTo>
                    <a:pt x="1833" y="917"/>
                  </a:lnTo>
                  <a:lnTo>
                    <a:pt x="1833" y="440"/>
                  </a:lnTo>
                  <a:lnTo>
                    <a:pt x="91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630" name="Google Shape;10630;p118"/>
            <p:cNvSpPr/>
            <p:nvPr/>
          </p:nvSpPr>
          <p:spPr>
            <a:xfrm>
              <a:off x="3849850" y="2220525"/>
              <a:ext cx="366625" cy="263050"/>
            </a:xfrm>
            <a:custGeom>
              <a:avLst/>
              <a:gdLst/>
              <a:ahLst/>
              <a:cxnLst/>
              <a:rect l="l" t="t" r="r" b="b"/>
              <a:pathLst>
                <a:path w="14665" h="10522" extrusionOk="0">
                  <a:moveTo>
                    <a:pt x="7772" y="0"/>
                  </a:moveTo>
                  <a:lnTo>
                    <a:pt x="6856" y="440"/>
                  </a:lnTo>
                  <a:lnTo>
                    <a:pt x="5499" y="440"/>
                  </a:lnTo>
                  <a:lnTo>
                    <a:pt x="5023" y="917"/>
                  </a:lnTo>
                  <a:lnTo>
                    <a:pt x="1833" y="917"/>
                  </a:lnTo>
                  <a:lnTo>
                    <a:pt x="1833" y="1357"/>
                  </a:lnTo>
                  <a:lnTo>
                    <a:pt x="1833" y="2273"/>
                  </a:lnTo>
                  <a:lnTo>
                    <a:pt x="440" y="2273"/>
                  </a:lnTo>
                  <a:lnTo>
                    <a:pt x="0" y="2750"/>
                  </a:lnTo>
                  <a:lnTo>
                    <a:pt x="0" y="3190"/>
                  </a:lnTo>
                  <a:lnTo>
                    <a:pt x="0" y="3666"/>
                  </a:lnTo>
                  <a:lnTo>
                    <a:pt x="0" y="4106"/>
                  </a:lnTo>
                  <a:lnTo>
                    <a:pt x="1357" y="4106"/>
                  </a:lnTo>
                  <a:lnTo>
                    <a:pt x="1357" y="4583"/>
                  </a:lnTo>
                  <a:lnTo>
                    <a:pt x="1357" y="5023"/>
                  </a:lnTo>
                  <a:lnTo>
                    <a:pt x="917" y="5023"/>
                  </a:lnTo>
                  <a:lnTo>
                    <a:pt x="917" y="5499"/>
                  </a:lnTo>
                  <a:lnTo>
                    <a:pt x="917" y="6856"/>
                  </a:lnTo>
                  <a:lnTo>
                    <a:pt x="1833" y="7772"/>
                  </a:lnTo>
                  <a:lnTo>
                    <a:pt x="2273" y="7772"/>
                  </a:lnTo>
                  <a:lnTo>
                    <a:pt x="2273" y="7332"/>
                  </a:lnTo>
                  <a:lnTo>
                    <a:pt x="2750" y="6856"/>
                  </a:lnTo>
                  <a:lnTo>
                    <a:pt x="3190" y="6856"/>
                  </a:lnTo>
                  <a:lnTo>
                    <a:pt x="3666" y="7332"/>
                  </a:lnTo>
                  <a:lnTo>
                    <a:pt x="3190" y="8249"/>
                  </a:lnTo>
                  <a:lnTo>
                    <a:pt x="3666" y="9165"/>
                  </a:lnTo>
                  <a:lnTo>
                    <a:pt x="3666" y="9605"/>
                  </a:lnTo>
                  <a:lnTo>
                    <a:pt x="5023" y="9165"/>
                  </a:lnTo>
                  <a:lnTo>
                    <a:pt x="5499" y="8689"/>
                  </a:lnTo>
                  <a:lnTo>
                    <a:pt x="5939" y="9165"/>
                  </a:lnTo>
                  <a:lnTo>
                    <a:pt x="6416" y="9165"/>
                  </a:lnTo>
                  <a:lnTo>
                    <a:pt x="6416" y="8689"/>
                  </a:lnTo>
                  <a:lnTo>
                    <a:pt x="7332" y="9165"/>
                  </a:lnTo>
                  <a:lnTo>
                    <a:pt x="7772" y="9165"/>
                  </a:lnTo>
                  <a:lnTo>
                    <a:pt x="7772" y="9605"/>
                  </a:lnTo>
                  <a:lnTo>
                    <a:pt x="8249" y="10082"/>
                  </a:lnTo>
                  <a:lnTo>
                    <a:pt x="8689" y="10082"/>
                  </a:lnTo>
                  <a:lnTo>
                    <a:pt x="9605" y="9605"/>
                  </a:lnTo>
                  <a:lnTo>
                    <a:pt x="10522" y="10522"/>
                  </a:lnTo>
                  <a:lnTo>
                    <a:pt x="11438" y="10082"/>
                  </a:lnTo>
                  <a:lnTo>
                    <a:pt x="12355" y="9605"/>
                  </a:lnTo>
                  <a:lnTo>
                    <a:pt x="12355" y="10082"/>
                  </a:lnTo>
                  <a:lnTo>
                    <a:pt x="13271" y="10082"/>
                  </a:lnTo>
                  <a:lnTo>
                    <a:pt x="13748" y="9165"/>
                  </a:lnTo>
                  <a:lnTo>
                    <a:pt x="13271" y="9165"/>
                  </a:lnTo>
                  <a:lnTo>
                    <a:pt x="12831" y="8689"/>
                  </a:lnTo>
                  <a:lnTo>
                    <a:pt x="12831" y="8249"/>
                  </a:lnTo>
                  <a:lnTo>
                    <a:pt x="13271" y="7772"/>
                  </a:lnTo>
                  <a:lnTo>
                    <a:pt x="13748" y="8249"/>
                  </a:lnTo>
                  <a:lnTo>
                    <a:pt x="14188" y="8249"/>
                  </a:lnTo>
                  <a:lnTo>
                    <a:pt x="14188" y="8689"/>
                  </a:lnTo>
                  <a:lnTo>
                    <a:pt x="14664" y="7772"/>
                  </a:lnTo>
                  <a:lnTo>
                    <a:pt x="14664" y="7332"/>
                  </a:lnTo>
                  <a:lnTo>
                    <a:pt x="14188" y="6856"/>
                  </a:lnTo>
                  <a:lnTo>
                    <a:pt x="13271" y="6416"/>
                  </a:lnTo>
                  <a:lnTo>
                    <a:pt x="12831" y="5499"/>
                  </a:lnTo>
                  <a:lnTo>
                    <a:pt x="12355" y="4583"/>
                  </a:lnTo>
                  <a:lnTo>
                    <a:pt x="12831" y="3666"/>
                  </a:lnTo>
                  <a:lnTo>
                    <a:pt x="12355" y="3190"/>
                  </a:lnTo>
                  <a:lnTo>
                    <a:pt x="12355" y="2750"/>
                  </a:lnTo>
                  <a:lnTo>
                    <a:pt x="13271" y="1833"/>
                  </a:lnTo>
                  <a:lnTo>
                    <a:pt x="13271" y="917"/>
                  </a:lnTo>
                  <a:lnTo>
                    <a:pt x="12831" y="440"/>
                  </a:lnTo>
                  <a:lnTo>
                    <a:pt x="9605" y="440"/>
                  </a:lnTo>
                  <a:lnTo>
                    <a:pt x="9165" y="0"/>
                  </a:lnTo>
                  <a:lnTo>
                    <a:pt x="8689" y="0"/>
                  </a:lnTo>
                  <a:lnTo>
                    <a:pt x="7772" y="440"/>
                  </a:lnTo>
                  <a:lnTo>
                    <a:pt x="77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631" name="Google Shape;10631;p118"/>
            <p:cNvSpPr/>
            <p:nvPr/>
          </p:nvSpPr>
          <p:spPr>
            <a:xfrm>
              <a:off x="4170625" y="2472550"/>
              <a:ext cx="11025" cy="25"/>
            </a:xfrm>
            <a:custGeom>
              <a:avLst/>
              <a:gdLst/>
              <a:ahLst/>
              <a:cxnLst/>
              <a:rect l="l" t="t" r="r" b="b"/>
              <a:pathLst>
                <a:path w="441" h="1" extrusionOk="0">
                  <a:moveTo>
                    <a:pt x="0" y="1"/>
                  </a:moveTo>
                  <a:lnTo>
                    <a:pt x="0" y="1"/>
                  </a:lnTo>
                  <a:lnTo>
                    <a:pt x="44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632" name="Google Shape;10632;p118"/>
            <p:cNvSpPr/>
            <p:nvPr/>
          </p:nvSpPr>
          <p:spPr>
            <a:xfrm>
              <a:off x="4147700" y="27126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633" name="Google Shape;10633;p118"/>
            <p:cNvSpPr/>
            <p:nvPr/>
          </p:nvSpPr>
          <p:spPr>
            <a:xfrm>
              <a:off x="3689450" y="2437725"/>
              <a:ext cx="560925" cy="286900"/>
            </a:xfrm>
            <a:custGeom>
              <a:avLst/>
              <a:gdLst/>
              <a:ahLst/>
              <a:cxnLst/>
              <a:rect l="l" t="t" r="r" b="b"/>
              <a:pathLst>
                <a:path w="22437" h="11476" extrusionOk="0">
                  <a:moveTo>
                    <a:pt x="11915" y="1"/>
                  </a:moveTo>
                  <a:lnTo>
                    <a:pt x="11439" y="477"/>
                  </a:lnTo>
                  <a:lnTo>
                    <a:pt x="10082" y="917"/>
                  </a:lnTo>
                  <a:lnTo>
                    <a:pt x="9166" y="917"/>
                  </a:lnTo>
                  <a:lnTo>
                    <a:pt x="9606" y="1394"/>
                  </a:lnTo>
                  <a:lnTo>
                    <a:pt x="9606" y="2310"/>
                  </a:lnTo>
                  <a:lnTo>
                    <a:pt x="9606" y="2750"/>
                  </a:lnTo>
                  <a:lnTo>
                    <a:pt x="9606" y="3667"/>
                  </a:lnTo>
                  <a:lnTo>
                    <a:pt x="9606" y="4143"/>
                  </a:lnTo>
                  <a:lnTo>
                    <a:pt x="9606" y="5060"/>
                  </a:lnTo>
                  <a:lnTo>
                    <a:pt x="9166" y="5500"/>
                  </a:lnTo>
                  <a:lnTo>
                    <a:pt x="8689" y="5976"/>
                  </a:lnTo>
                  <a:lnTo>
                    <a:pt x="8249" y="5976"/>
                  </a:lnTo>
                  <a:lnTo>
                    <a:pt x="7333" y="5060"/>
                  </a:lnTo>
                  <a:lnTo>
                    <a:pt x="6856" y="4583"/>
                  </a:lnTo>
                  <a:lnTo>
                    <a:pt x="6416" y="3667"/>
                  </a:lnTo>
                  <a:lnTo>
                    <a:pt x="5500" y="2750"/>
                  </a:lnTo>
                  <a:lnTo>
                    <a:pt x="5023" y="2750"/>
                  </a:lnTo>
                  <a:lnTo>
                    <a:pt x="4583" y="2310"/>
                  </a:lnTo>
                  <a:lnTo>
                    <a:pt x="4583" y="1834"/>
                  </a:lnTo>
                  <a:lnTo>
                    <a:pt x="3667" y="1834"/>
                  </a:lnTo>
                  <a:lnTo>
                    <a:pt x="2750" y="2750"/>
                  </a:lnTo>
                  <a:lnTo>
                    <a:pt x="2274" y="3227"/>
                  </a:lnTo>
                  <a:lnTo>
                    <a:pt x="1834" y="3227"/>
                  </a:lnTo>
                  <a:lnTo>
                    <a:pt x="1357" y="4143"/>
                  </a:lnTo>
                  <a:lnTo>
                    <a:pt x="1357" y="5060"/>
                  </a:lnTo>
                  <a:lnTo>
                    <a:pt x="917" y="5976"/>
                  </a:lnTo>
                  <a:lnTo>
                    <a:pt x="441" y="6893"/>
                  </a:lnTo>
                  <a:lnTo>
                    <a:pt x="1" y="10082"/>
                  </a:lnTo>
                  <a:lnTo>
                    <a:pt x="1834" y="9642"/>
                  </a:lnTo>
                  <a:lnTo>
                    <a:pt x="2750" y="9166"/>
                  </a:lnTo>
                  <a:lnTo>
                    <a:pt x="3190" y="8726"/>
                  </a:lnTo>
                  <a:lnTo>
                    <a:pt x="5940" y="8726"/>
                  </a:lnTo>
                  <a:lnTo>
                    <a:pt x="6856" y="7809"/>
                  </a:lnTo>
                  <a:lnTo>
                    <a:pt x="8249" y="7809"/>
                  </a:lnTo>
                  <a:lnTo>
                    <a:pt x="10082" y="8249"/>
                  </a:lnTo>
                  <a:lnTo>
                    <a:pt x="10999" y="7809"/>
                  </a:lnTo>
                  <a:lnTo>
                    <a:pt x="11439" y="8249"/>
                  </a:lnTo>
                  <a:lnTo>
                    <a:pt x="12355" y="8726"/>
                  </a:lnTo>
                  <a:lnTo>
                    <a:pt x="13748" y="9166"/>
                  </a:lnTo>
                  <a:lnTo>
                    <a:pt x="14188" y="9166"/>
                  </a:lnTo>
                  <a:lnTo>
                    <a:pt x="15105" y="10082"/>
                  </a:lnTo>
                  <a:lnTo>
                    <a:pt x="16498" y="10999"/>
                  </a:lnTo>
                  <a:lnTo>
                    <a:pt x="16938" y="11475"/>
                  </a:lnTo>
                  <a:lnTo>
                    <a:pt x="18331" y="10999"/>
                  </a:lnTo>
                  <a:lnTo>
                    <a:pt x="19247" y="10999"/>
                  </a:lnTo>
                  <a:lnTo>
                    <a:pt x="19687" y="10559"/>
                  </a:lnTo>
                  <a:lnTo>
                    <a:pt x="20604" y="10999"/>
                  </a:lnTo>
                  <a:lnTo>
                    <a:pt x="21520" y="10559"/>
                  </a:lnTo>
                  <a:lnTo>
                    <a:pt x="21520" y="10082"/>
                  </a:lnTo>
                  <a:lnTo>
                    <a:pt x="21080" y="9642"/>
                  </a:lnTo>
                  <a:lnTo>
                    <a:pt x="20604" y="9166"/>
                  </a:lnTo>
                  <a:lnTo>
                    <a:pt x="21520" y="8726"/>
                  </a:lnTo>
                  <a:lnTo>
                    <a:pt x="22437" y="7809"/>
                  </a:lnTo>
                  <a:lnTo>
                    <a:pt x="21997" y="6893"/>
                  </a:lnTo>
                  <a:lnTo>
                    <a:pt x="21997" y="5976"/>
                  </a:lnTo>
                  <a:lnTo>
                    <a:pt x="21520" y="5060"/>
                  </a:lnTo>
                  <a:lnTo>
                    <a:pt x="21520" y="4583"/>
                  </a:lnTo>
                  <a:lnTo>
                    <a:pt x="20604" y="4583"/>
                  </a:lnTo>
                  <a:lnTo>
                    <a:pt x="19687" y="3667"/>
                  </a:lnTo>
                  <a:lnTo>
                    <a:pt x="21080" y="3667"/>
                  </a:lnTo>
                  <a:lnTo>
                    <a:pt x="20604" y="2750"/>
                  </a:lnTo>
                  <a:lnTo>
                    <a:pt x="20604" y="1834"/>
                  </a:lnTo>
                  <a:lnTo>
                    <a:pt x="20164" y="1834"/>
                  </a:lnTo>
                  <a:lnTo>
                    <a:pt x="19687" y="2310"/>
                  </a:lnTo>
                  <a:lnTo>
                    <a:pt x="19687" y="1834"/>
                  </a:lnTo>
                  <a:lnTo>
                    <a:pt x="19247" y="1834"/>
                  </a:lnTo>
                  <a:lnTo>
                    <a:pt x="19247" y="1394"/>
                  </a:lnTo>
                  <a:lnTo>
                    <a:pt x="18771" y="1394"/>
                  </a:lnTo>
                  <a:lnTo>
                    <a:pt x="18771" y="917"/>
                  </a:lnTo>
                  <a:lnTo>
                    <a:pt x="17854" y="1394"/>
                  </a:lnTo>
                  <a:lnTo>
                    <a:pt x="16938" y="1834"/>
                  </a:lnTo>
                  <a:lnTo>
                    <a:pt x="16021" y="917"/>
                  </a:lnTo>
                  <a:lnTo>
                    <a:pt x="15105" y="1394"/>
                  </a:lnTo>
                  <a:lnTo>
                    <a:pt x="14665" y="1394"/>
                  </a:lnTo>
                  <a:lnTo>
                    <a:pt x="14188" y="917"/>
                  </a:lnTo>
                  <a:lnTo>
                    <a:pt x="14188" y="477"/>
                  </a:lnTo>
                  <a:lnTo>
                    <a:pt x="13748" y="477"/>
                  </a:lnTo>
                  <a:lnTo>
                    <a:pt x="12832" y="1"/>
                  </a:lnTo>
                  <a:lnTo>
                    <a:pt x="12832" y="477"/>
                  </a:lnTo>
                  <a:lnTo>
                    <a:pt x="12355" y="477"/>
                  </a:lnTo>
                  <a:lnTo>
                    <a:pt x="1191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634" name="Google Shape;10634;p118"/>
            <p:cNvSpPr/>
            <p:nvPr/>
          </p:nvSpPr>
          <p:spPr>
            <a:xfrm>
              <a:off x="3689450" y="2632950"/>
              <a:ext cx="492200" cy="343700"/>
            </a:xfrm>
            <a:custGeom>
              <a:avLst/>
              <a:gdLst/>
              <a:ahLst/>
              <a:cxnLst/>
              <a:rect l="l" t="t" r="r" b="b"/>
              <a:pathLst>
                <a:path w="19688" h="13748" extrusionOk="0">
                  <a:moveTo>
                    <a:pt x="6856" y="0"/>
                  </a:moveTo>
                  <a:lnTo>
                    <a:pt x="5940" y="917"/>
                  </a:lnTo>
                  <a:lnTo>
                    <a:pt x="3190" y="917"/>
                  </a:lnTo>
                  <a:lnTo>
                    <a:pt x="2750" y="1357"/>
                  </a:lnTo>
                  <a:lnTo>
                    <a:pt x="1834" y="1833"/>
                  </a:lnTo>
                  <a:lnTo>
                    <a:pt x="441" y="2273"/>
                  </a:lnTo>
                  <a:lnTo>
                    <a:pt x="1" y="2273"/>
                  </a:lnTo>
                  <a:lnTo>
                    <a:pt x="441" y="3666"/>
                  </a:lnTo>
                  <a:lnTo>
                    <a:pt x="441" y="4106"/>
                  </a:lnTo>
                  <a:lnTo>
                    <a:pt x="441" y="4583"/>
                  </a:lnTo>
                  <a:lnTo>
                    <a:pt x="917" y="5939"/>
                  </a:lnTo>
                  <a:lnTo>
                    <a:pt x="917" y="7772"/>
                  </a:lnTo>
                  <a:lnTo>
                    <a:pt x="2274" y="7332"/>
                  </a:lnTo>
                  <a:lnTo>
                    <a:pt x="2274" y="7772"/>
                  </a:lnTo>
                  <a:lnTo>
                    <a:pt x="2750" y="8249"/>
                  </a:lnTo>
                  <a:lnTo>
                    <a:pt x="3190" y="8249"/>
                  </a:lnTo>
                  <a:lnTo>
                    <a:pt x="3667" y="8689"/>
                  </a:lnTo>
                  <a:lnTo>
                    <a:pt x="4107" y="8249"/>
                  </a:lnTo>
                  <a:lnTo>
                    <a:pt x="5023" y="7772"/>
                  </a:lnTo>
                  <a:lnTo>
                    <a:pt x="5940" y="8249"/>
                  </a:lnTo>
                  <a:lnTo>
                    <a:pt x="6416" y="9165"/>
                  </a:lnTo>
                  <a:lnTo>
                    <a:pt x="6416" y="9605"/>
                  </a:lnTo>
                  <a:lnTo>
                    <a:pt x="6856" y="10082"/>
                  </a:lnTo>
                  <a:lnTo>
                    <a:pt x="6856" y="10998"/>
                  </a:lnTo>
                  <a:lnTo>
                    <a:pt x="6856" y="11438"/>
                  </a:lnTo>
                  <a:lnTo>
                    <a:pt x="7773" y="12355"/>
                  </a:lnTo>
                  <a:lnTo>
                    <a:pt x="8249" y="12355"/>
                  </a:lnTo>
                  <a:lnTo>
                    <a:pt x="9606" y="12831"/>
                  </a:lnTo>
                  <a:lnTo>
                    <a:pt x="9606" y="13271"/>
                  </a:lnTo>
                  <a:lnTo>
                    <a:pt x="10522" y="13271"/>
                  </a:lnTo>
                  <a:lnTo>
                    <a:pt x="10522" y="13748"/>
                  </a:lnTo>
                  <a:lnTo>
                    <a:pt x="11439" y="13748"/>
                  </a:lnTo>
                  <a:lnTo>
                    <a:pt x="11915" y="13271"/>
                  </a:lnTo>
                  <a:lnTo>
                    <a:pt x="12355" y="11915"/>
                  </a:lnTo>
                  <a:lnTo>
                    <a:pt x="13272" y="11915"/>
                  </a:lnTo>
                  <a:lnTo>
                    <a:pt x="14188" y="11438"/>
                  </a:lnTo>
                  <a:lnTo>
                    <a:pt x="14665" y="11915"/>
                  </a:lnTo>
                  <a:lnTo>
                    <a:pt x="14665" y="11438"/>
                  </a:lnTo>
                  <a:lnTo>
                    <a:pt x="15105" y="11438"/>
                  </a:lnTo>
                  <a:lnTo>
                    <a:pt x="15581" y="10522"/>
                  </a:lnTo>
                  <a:lnTo>
                    <a:pt x="15581" y="10082"/>
                  </a:lnTo>
                  <a:lnTo>
                    <a:pt x="15105" y="8689"/>
                  </a:lnTo>
                  <a:lnTo>
                    <a:pt x="15105" y="8249"/>
                  </a:lnTo>
                  <a:lnTo>
                    <a:pt x="17414" y="7332"/>
                  </a:lnTo>
                  <a:lnTo>
                    <a:pt x="16938" y="6856"/>
                  </a:lnTo>
                  <a:lnTo>
                    <a:pt x="18771" y="6856"/>
                  </a:lnTo>
                  <a:lnTo>
                    <a:pt x="19687" y="5499"/>
                  </a:lnTo>
                  <a:lnTo>
                    <a:pt x="17414" y="5499"/>
                  </a:lnTo>
                  <a:lnTo>
                    <a:pt x="18331" y="3190"/>
                  </a:lnTo>
                  <a:lnTo>
                    <a:pt x="16938" y="3666"/>
                  </a:lnTo>
                  <a:lnTo>
                    <a:pt x="16498" y="3190"/>
                  </a:lnTo>
                  <a:lnTo>
                    <a:pt x="15105" y="2273"/>
                  </a:lnTo>
                  <a:lnTo>
                    <a:pt x="14188" y="1357"/>
                  </a:lnTo>
                  <a:lnTo>
                    <a:pt x="13748" y="1357"/>
                  </a:lnTo>
                  <a:lnTo>
                    <a:pt x="12355" y="917"/>
                  </a:lnTo>
                  <a:lnTo>
                    <a:pt x="11439" y="440"/>
                  </a:lnTo>
                  <a:lnTo>
                    <a:pt x="10999" y="0"/>
                  </a:lnTo>
                  <a:lnTo>
                    <a:pt x="10082" y="440"/>
                  </a:lnTo>
                  <a:lnTo>
                    <a:pt x="824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635" name="Google Shape;10635;p118"/>
            <p:cNvSpPr/>
            <p:nvPr/>
          </p:nvSpPr>
          <p:spPr>
            <a:xfrm>
              <a:off x="4662775" y="3079275"/>
              <a:ext cx="25" cy="11950"/>
            </a:xfrm>
            <a:custGeom>
              <a:avLst/>
              <a:gdLst/>
              <a:ahLst/>
              <a:cxnLst/>
              <a:rect l="l" t="t" r="r" b="b"/>
              <a:pathLst>
                <a:path w="1" h="478" extrusionOk="0">
                  <a:moveTo>
                    <a:pt x="1" y="477"/>
                  </a:moveTo>
                  <a:lnTo>
                    <a:pt x="1" y="1"/>
                  </a:lnTo>
                  <a:lnTo>
                    <a:pt x="1" y="47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636" name="Google Shape;10636;p118"/>
            <p:cNvSpPr/>
            <p:nvPr/>
          </p:nvSpPr>
          <p:spPr>
            <a:xfrm>
              <a:off x="3929575" y="2632950"/>
              <a:ext cx="768050" cy="641575"/>
            </a:xfrm>
            <a:custGeom>
              <a:avLst/>
              <a:gdLst/>
              <a:ahLst/>
              <a:cxnLst/>
              <a:rect l="l" t="t" r="r" b="b"/>
              <a:pathLst>
                <a:path w="30722" h="25663" extrusionOk="0">
                  <a:moveTo>
                    <a:pt x="12832" y="0"/>
                  </a:moveTo>
                  <a:lnTo>
                    <a:pt x="11915" y="917"/>
                  </a:lnTo>
                  <a:lnTo>
                    <a:pt x="10999" y="1357"/>
                  </a:lnTo>
                  <a:lnTo>
                    <a:pt x="11915" y="1833"/>
                  </a:lnTo>
                  <a:lnTo>
                    <a:pt x="11915" y="2273"/>
                  </a:lnTo>
                  <a:lnTo>
                    <a:pt x="11915" y="2750"/>
                  </a:lnTo>
                  <a:lnTo>
                    <a:pt x="10999" y="3190"/>
                  </a:lnTo>
                  <a:lnTo>
                    <a:pt x="10082" y="2750"/>
                  </a:lnTo>
                  <a:lnTo>
                    <a:pt x="9642" y="3190"/>
                  </a:lnTo>
                  <a:lnTo>
                    <a:pt x="8726" y="3190"/>
                  </a:lnTo>
                  <a:lnTo>
                    <a:pt x="7809" y="5499"/>
                  </a:lnTo>
                  <a:lnTo>
                    <a:pt x="10082" y="5499"/>
                  </a:lnTo>
                  <a:lnTo>
                    <a:pt x="9166" y="6856"/>
                  </a:lnTo>
                  <a:lnTo>
                    <a:pt x="7809" y="6856"/>
                  </a:lnTo>
                  <a:lnTo>
                    <a:pt x="7809" y="7332"/>
                  </a:lnTo>
                  <a:lnTo>
                    <a:pt x="5500" y="8249"/>
                  </a:lnTo>
                  <a:lnTo>
                    <a:pt x="5976" y="8689"/>
                  </a:lnTo>
                  <a:lnTo>
                    <a:pt x="5976" y="10082"/>
                  </a:lnTo>
                  <a:lnTo>
                    <a:pt x="5976" y="10522"/>
                  </a:lnTo>
                  <a:lnTo>
                    <a:pt x="5500" y="11438"/>
                  </a:lnTo>
                  <a:lnTo>
                    <a:pt x="5060" y="11438"/>
                  </a:lnTo>
                  <a:lnTo>
                    <a:pt x="5060" y="11915"/>
                  </a:lnTo>
                  <a:lnTo>
                    <a:pt x="4583" y="11438"/>
                  </a:lnTo>
                  <a:lnTo>
                    <a:pt x="3667" y="11915"/>
                  </a:lnTo>
                  <a:lnTo>
                    <a:pt x="2750" y="11915"/>
                  </a:lnTo>
                  <a:lnTo>
                    <a:pt x="2310" y="13271"/>
                  </a:lnTo>
                  <a:lnTo>
                    <a:pt x="1834" y="13748"/>
                  </a:lnTo>
                  <a:lnTo>
                    <a:pt x="917" y="13748"/>
                  </a:lnTo>
                  <a:lnTo>
                    <a:pt x="917" y="13271"/>
                  </a:lnTo>
                  <a:lnTo>
                    <a:pt x="1" y="13271"/>
                  </a:lnTo>
                  <a:lnTo>
                    <a:pt x="1" y="14188"/>
                  </a:lnTo>
                  <a:lnTo>
                    <a:pt x="1" y="14664"/>
                  </a:lnTo>
                  <a:lnTo>
                    <a:pt x="477" y="15104"/>
                  </a:lnTo>
                  <a:lnTo>
                    <a:pt x="477" y="16497"/>
                  </a:lnTo>
                  <a:lnTo>
                    <a:pt x="917" y="16937"/>
                  </a:lnTo>
                  <a:lnTo>
                    <a:pt x="1394" y="17854"/>
                  </a:lnTo>
                  <a:lnTo>
                    <a:pt x="1834" y="17854"/>
                  </a:lnTo>
                  <a:lnTo>
                    <a:pt x="1834" y="18330"/>
                  </a:lnTo>
                  <a:lnTo>
                    <a:pt x="2310" y="18770"/>
                  </a:lnTo>
                  <a:lnTo>
                    <a:pt x="2310" y="20603"/>
                  </a:lnTo>
                  <a:lnTo>
                    <a:pt x="2310" y="21080"/>
                  </a:lnTo>
                  <a:lnTo>
                    <a:pt x="1834" y="21520"/>
                  </a:lnTo>
                  <a:lnTo>
                    <a:pt x="477" y="22913"/>
                  </a:lnTo>
                  <a:lnTo>
                    <a:pt x="917" y="23353"/>
                  </a:lnTo>
                  <a:lnTo>
                    <a:pt x="1834" y="23353"/>
                  </a:lnTo>
                  <a:lnTo>
                    <a:pt x="1394" y="25186"/>
                  </a:lnTo>
                  <a:lnTo>
                    <a:pt x="2310" y="25186"/>
                  </a:lnTo>
                  <a:lnTo>
                    <a:pt x="2750" y="25662"/>
                  </a:lnTo>
                  <a:lnTo>
                    <a:pt x="2750" y="25186"/>
                  </a:lnTo>
                  <a:lnTo>
                    <a:pt x="3227" y="24746"/>
                  </a:lnTo>
                  <a:lnTo>
                    <a:pt x="3667" y="24746"/>
                  </a:lnTo>
                  <a:lnTo>
                    <a:pt x="3667" y="24269"/>
                  </a:lnTo>
                  <a:lnTo>
                    <a:pt x="4583" y="23353"/>
                  </a:lnTo>
                  <a:lnTo>
                    <a:pt x="6416" y="23353"/>
                  </a:lnTo>
                  <a:lnTo>
                    <a:pt x="7809" y="22913"/>
                  </a:lnTo>
                  <a:lnTo>
                    <a:pt x="9166" y="22913"/>
                  </a:lnTo>
                  <a:lnTo>
                    <a:pt x="10559" y="23353"/>
                  </a:lnTo>
                  <a:lnTo>
                    <a:pt x="11915" y="23829"/>
                  </a:lnTo>
                  <a:lnTo>
                    <a:pt x="14225" y="23829"/>
                  </a:lnTo>
                  <a:lnTo>
                    <a:pt x="14665" y="24269"/>
                  </a:lnTo>
                  <a:lnTo>
                    <a:pt x="16058" y="24269"/>
                  </a:lnTo>
                  <a:lnTo>
                    <a:pt x="16498" y="23829"/>
                  </a:lnTo>
                  <a:lnTo>
                    <a:pt x="17891" y="23829"/>
                  </a:lnTo>
                  <a:lnTo>
                    <a:pt x="18331" y="24269"/>
                  </a:lnTo>
                  <a:lnTo>
                    <a:pt x="18331" y="24746"/>
                  </a:lnTo>
                  <a:lnTo>
                    <a:pt x="18807" y="23829"/>
                  </a:lnTo>
                  <a:lnTo>
                    <a:pt x="19724" y="23829"/>
                  </a:lnTo>
                  <a:lnTo>
                    <a:pt x="20164" y="25186"/>
                  </a:lnTo>
                  <a:lnTo>
                    <a:pt x="20164" y="24746"/>
                  </a:lnTo>
                  <a:lnTo>
                    <a:pt x="20640" y="23829"/>
                  </a:lnTo>
                  <a:lnTo>
                    <a:pt x="21080" y="23353"/>
                  </a:lnTo>
                  <a:lnTo>
                    <a:pt x="21557" y="23353"/>
                  </a:lnTo>
                  <a:lnTo>
                    <a:pt x="22913" y="23829"/>
                  </a:lnTo>
                  <a:lnTo>
                    <a:pt x="23390" y="23353"/>
                  </a:lnTo>
                  <a:lnTo>
                    <a:pt x="23830" y="23353"/>
                  </a:lnTo>
                  <a:lnTo>
                    <a:pt x="25223" y="24269"/>
                  </a:lnTo>
                  <a:lnTo>
                    <a:pt x="25223" y="23353"/>
                  </a:lnTo>
                  <a:lnTo>
                    <a:pt x="25223" y="22913"/>
                  </a:lnTo>
                  <a:lnTo>
                    <a:pt x="24746" y="21996"/>
                  </a:lnTo>
                  <a:lnTo>
                    <a:pt x="24746" y="20603"/>
                  </a:lnTo>
                  <a:lnTo>
                    <a:pt x="24746" y="19687"/>
                  </a:lnTo>
                  <a:lnTo>
                    <a:pt x="25663" y="18770"/>
                  </a:lnTo>
                  <a:lnTo>
                    <a:pt x="27056" y="18770"/>
                  </a:lnTo>
                  <a:lnTo>
                    <a:pt x="27496" y="19247"/>
                  </a:lnTo>
                  <a:lnTo>
                    <a:pt x="28412" y="19247"/>
                  </a:lnTo>
                  <a:lnTo>
                    <a:pt x="29329" y="18770"/>
                  </a:lnTo>
                  <a:lnTo>
                    <a:pt x="29329" y="18330"/>
                  </a:lnTo>
                  <a:lnTo>
                    <a:pt x="28412" y="18330"/>
                  </a:lnTo>
                  <a:lnTo>
                    <a:pt x="27972" y="17854"/>
                  </a:lnTo>
                  <a:lnTo>
                    <a:pt x="27972" y="16937"/>
                  </a:lnTo>
                  <a:lnTo>
                    <a:pt x="27496" y="16497"/>
                  </a:lnTo>
                  <a:lnTo>
                    <a:pt x="27056" y="15104"/>
                  </a:lnTo>
                  <a:lnTo>
                    <a:pt x="26579" y="14664"/>
                  </a:lnTo>
                  <a:lnTo>
                    <a:pt x="26579" y="13748"/>
                  </a:lnTo>
                  <a:lnTo>
                    <a:pt x="26579" y="13271"/>
                  </a:lnTo>
                  <a:lnTo>
                    <a:pt x="27056" y="13271"/>
                  </a:lnTo>
                  <a:lnTo>
                    <a:pt x="27972" y="13748"/>
                  </a:lnTo>
                  <a:lnTo>
                    <a:pt x="28412" y="13271"/>
                  </a:lnTo>
                  <a:lnTo>
                    <a:pt x="29329" y="12831"/>
                  </a:lnTo>
                  <a:lnTo>
                    <a:pt x="29805" y="11915"/>
                  </a:lnTo>
                  <a:lnTo>
                    <a:pt x="30245" y="11438"/>
                  </a:lnTo>
                  <a:lnTo>
                    <a:pt x="30722" y="10998"/>
                  </a:lnTo>
                  <a:lnTo>
                    <a:pt x="30245" y="10082"/>
                  </a:lnTo>
                  <a:lnTo>
                    <a:pt x="29329" y="10082"/>
                  </a:lnTo>
                  <a:lnTo>
                    <a:pt x="29329" y="9165"/>
                  </a:lnTo>
                  <a:lnTo>
                    <a:pt x="27056" y="9165"/>
                  </a:lnTo>
                  <a:lnTo>
                    <a:pt x="27056" y="8689"/>
                  </a:lnTo>
                  <a:lnTo>
                    <a:pt x="26579" y="7772"/>
                  </a:lnTo>
                  <a:lnTo>
                    <a:pt x="25663" y="7332"/>
                  </a:lnTo>
                  <a:lnTo>
                    <a:pt x="23830" y="7332"/>
                  </a:lnTo>
                  <a:lnTo>
                    <a:pt x="23830" y="6856"/>
                  </a:lnTo>
                  <a:lnTo>
                    <a:pt x="23830" y="6416"/>
                  </a:lnTo>
                  <a:lnTo>
                    <a:pt x="22473" y="6416"/>
                  </a:lnTo>
                  <a:lnTo>
                    <a:pt x="23390" y="5939"/>
                  </a:lnTo>
                  <a:lnTo>
                    <a:pt x="22473" y="4583"/>
                  </a:lnTo>
                  <a:lnTo>
                    <a:pt x="21557" y="2750"/>
                  </a:lnTo>
                  <a:lnTo>
                    <a:pt x="21557" y="2273"/>
                  </a:lnTo>
                  <a:lnTo>
                    <a:pt x="21997" y="1833"/>
                  </a:lnTo>
                  <a:lnTo>
                    <a:pt x="21997" y="1357"/>
                  </a:lnTo>
                  <a:lnTo>
                    <a:pt x="21080" y="1357"/>
                  </a:lnTo>
                  <a:lnTo>
                    <a:pt x="20164" y="440"/>
                  </a:lnTo>
                  <a:lnTo>
                    <a:pt x="19247" y="0"/>
                  </a:lnTo>
                  <a:lnTo>
                    <a:pt x="18807" y="440"/>
                  </a:lnTo>
                  <a:lnTo>
                    <a:pt x="18807" y="917"/>
                  </a:lnTo>
                  <a:lnTo>
                    <a:pt x="17891" y="1357"/>
                  </a:lnTo>
                  <a:lnTo>
                    <a:pt x="17414" y="1357"/>
                  </a:lnTo>
                  <a:lnTo>
                    <a:pt x="17414" y="917"/>
                  </a:lnTo>
                  <a:lnTo>
                    <a:pt x="16974" y="440"/>
                  </a:lnTo>
                  <a:lnTo>
                    <a:pt x="14225" y="440"/>
                  </a:lnTo>
                  <a:lnTo>
                    <a:pt x="1422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637" name="Google Shape;10637;p118"/>
            <p:cNvSpPr/>
            <p:nvPr/>
          </p:nvSpPr>
          <p:spPr>
            <a:xfrm>
              <a:off x="3987325" y="2930800"/>
              <a:ext cx="11025" cy="11025"/>
            </a:xfrm>
            <a:custGeom>
              <a:avLst/>
              <a:gdLst/>
              <a:ahLst/>
              <a:cxnLst/>
              <a:rect l="l" t="t" r="r" b="b"/>
              <a:pathLst>
                <a:path w="441" h="441" extrusionOk="0">
                  <a:moveTo>
                    <a:pt x="0" y="441"/>
                  </a:moveTo>
                  <a:lnTo>
                    <a:pt x="440" y="1"/>
                  </a:lnTo>
                  <a:lnTo>
                    <a:pt x="44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638" name="Google Shape;10638;p118"/>
            <p:cNvSpPr/>
            <p:nvPr/>
          </p:nvSpPr>
          <p:spPr>
            <a:xfrm>
              <a:off x="4662775" y="3079275"/>
              <a:ext cx="25" cy="11950"/>
            </a:xfrm>
            <a:custGeom>
              <a:avLst/>
              <a:gdLst/>
              <a:ahLst/>
              <a:cxnLst/>
              <a:rect l="l" t="t" r="r" b="b"/>
              <a:pathLst>
                <a:path w="1" h="478" extrusionOk="0">
                  <a:moveTo>
                    <a:pt x="1" y="477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639" name="Google Shape;10639;p118"/>
            <p:cNvSpPr/>
            <p:nvPr/>
          </p:nvSpPr>
          <p:spPr>
            <a:xfrm>
              <a:off x="3895675" y="36291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640" name="Google Shape;10640;p118"/>
            <p:cNvSpPr/>
            <p:nvPr/>
          </p:nvSpPr>
          <p:spPr>
            <a:xfrm>
              <a:off x="3860850" y="37208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641" name="Google Shape;10641;p118"/>
            <p:cNvSpPr/>
            <p:nvPr/>
          </p:nvSpPr>
          <p:spPr>
            <a:xfrm>
              <a:off x="3872750" y="3045375"/>
              <a:ext cx="1603925" cy="847800"/>
            </a:xfrm>
            <a:custGeom>
              <a:avLst/>
              <a:gdLst/>
              <a:ahLst/>
              <a:cxnLst/>
              <a:rect l="l" t="t" r="r" b="b"/>
              <a:pathLst>
                <a:path w="64157" h="33912" extrusionOk="0">
                  <a:moveTo>
                    <a:pt x="37577" y="0"/>
                  </a:moveTo>
                  <a:lnTo>
                    <a:pt x="36661" y="917"/>
                  </a:lnTo>
                  <a:lnTo>
                    <a:pt x="35744" y="440"/>
                  </a:lnTo>
                  <a:lnTo>
                    <a:pt x="35268" y="440"/>
                  </a:lnTo>
                  <a:lnTo>
                    <a:pt x="34828" y="917"/>
                  </a:lnTo>
                  <a:lnTo>
                    <a:pt x="34351" y="917"/>
                  </a:lnTo>
                  <a:lnTo>
                    <a:pt x="32995" y="1357"/>
                  </a:lnTo>
                  <a:lnTo>
                    <a:pt x="32518" y="917"/>
                  </a:lnTo>
                  <a:lnTo>
                    <a:pt x="31602" y="1357"/>
                  </a:lnTo>
                  <a:lnTo>
                    <a:pt x="31602" y="2273"/>
                  </a:lnTo>
                  <a:lnTo>
                    <a:pt x="30685" y="2750"/>
                  </a:lnTo>
                  <a:lnTo>
                    <a:pt x="29769" y="2750"/>
                  </a:lnTo>
                  <a:lnTo>
                    <a:pt x="29329" y="2273"/>
                  </a:lnTo>
                  <a:lnTo>
                    <a:pt x="27936" y="2273"/>
                  </a:lnTo>
                  <a:lnTo>
                    <a:pt x="27019" y="3190"/>
                  </a:lnTo>
                  <a:lnTo>
                    <a:pt x="27019" y="4106"/>
                  </a:lnTo>
                  <a:lnTo>
                    <a:pt x="27019" y="5499"/>
                  </a:lnTo>
                  <a:lnTo>
                    <a:pt x="27496" y="6416"/>
                  </a:lnTo>
                  <a:lnTo>
                    <a:pt x="27496" y="6856"/>
                  </a:lnTo>
                  <a:lnTo>
                    <a:pt x="27496" y="7772"/>
                  </a:lnTo>
                  <a:lnTo>
                    <a:pt x="26103" y="6856"/>
                  </a:lnTo>
                  <a:lnTo>
                    <a:pt x="25663" y="6856"/>
                  </a:lnTo>
                  <a:lnTo>
                    <a:pt x="25186" y="7332"/>
                  </a:lnTo>
                  <a:lnTo>
                    <a:pt x="23830" y="6856"/>
                  </a:lnTo>
                  <a:lnTo>
                    <a:pt x="23353" y="6856"/>
                  </a:lnTo>
                  <a:lnTo>
                    <a:pt x="22913" y="7332"/>
                  </a:lnTo>
                  <a:lnTo>
                    <a:pt x="22437" y="8249"/>
                  </a:lnTo>
                  <a:lnTo>
                    <a:pt x="22437" y="8689"/>
                  </a:lnTo>
                  <a:lnTo>
                    <a:pt x="21997" y="7332"/>
                  </a:lnTo>
                  <a:lnTo>
                    <a:pt x="21080" y="7332"/>
                  </a:lnTo>
                  <a:lnTo>
                    <a:pt x="20604" y="8249"/>
                  </a:lnTo>
                  <a:lnTo>
                    <a:pt x="20604" y="7772"/>
                  </a:lnTo>
                  <a:lnTo>
                    <a:pt x="20164" y="7332"/>
                  </a:lnTo>
                  <a:lnTo>
                    <a:pt x="18771" y="7332"/>
                  </a:lnTo>
                  <a:lnTo>
                    <a:pt x="18331" y="7772"/>
                  </a:lnTo>
                  <a:lnTo>
                    <a:pt x="16938" y="7772"/>
                  </a:lnTo>
                  <a:lnTo>
                    <a:pt x="16498" y="7332"/>
                  </a:lnTo>
                  <a:lnTo>
                    <a:pt x="14188" y="7332"/>
                  </a:lnTo>
                  <a:lnTo>
                    <a:pt x="12832" y="6856"/>
                  </a:lnTo>
                  <a:lnTo>
                    <a:pt x="11439" y="6416"/>
                  </a:lnTo>
                  <a:lnTo>
                    <a:pt x="10082" y="6416"/>
                  </a:lnTo>
                  <a:lnTo>
                    <a:pt x="8689" y="6856"/>
                  </a:lnTo>
                  <a:lnTo>
                    <a:pt x="6856" y="6856"/>
                  </a:lnTo>
                  <a:lnTo>
                    <a:pt x="5940" y="7772"/>
                  </a:lnTo>
                  <a:lnTo>
                    <a:pt x="5940" y="8249"/>
                  </a:lnTo>
                  <a:lnTo>
                    <a:pt x="5500" y="8249"/>
                  </a:lnTo>
                  <a:lnTo>
                    <a:pt x="5023" y="8689"/>
                  </a:lnTo>
                  <a:lnTo>
                    <a:pt x="5023" y="9165"/>
                  </a:lnTo>
                  <a:lnTo>
                    <a:pt x="4583" y="8689"/>
                  </a:lnTo>
                  <a:lnTo>
                    <a:pt x="3667" y="8689"/>
                  </a:lnTo>
                  <a:lnTo>
                    <a:pt x="3667" y="9165"/>
                  </a:lnTo>
                  <a:lnTo>
                    <a:pt x="3667" y="10522"/>
                  </a:lnTo>
                  <a:lnTo>
                    <a:pt x="4107" y="10998"/>
                  </a:lnTo>
                  <a:lnTo>
                    <a:pt x="3667" y="11438"/>
                  </a:lnTo>
                  <a:lnTo>
                    <a:pt x="4583" y="11915"/>
                  </a:lnTo>
                  <a:lnTo>
                    <a:pt x="5023" y="12355"/>
                  </a:lnTo>
                  <a:lnTo>
                    <a:pt x="5940" y="13271"/>
                  </a:lnTo>
                  <a:lnTo>
                    <a:pt x="5500" y="13748"/>
                  </a:lnTo>
                  <a:lnTo>
                    <a:pt x="5500" y="14188"/>
                  </a:lnTo>
                  <a:lnTo>
                    <a:pt x="5940" y="14188"/>
                  </a:lnTo>
                  <a:lnTo>
                    <a:pt x="6416" y="15104"/>
                  </a:lnTo>
                  <a:lnTo>
                    <a:pt x="5940" y="16021"/>
                  </a:lnTo>
                  <a:lnTo>
                    <a:pt x="5500" y="16497"/>
                  </a:lnTo>
                  <a:lnTo>
                    <a:pt x="4583" y="16497"/>
                  </a:lnTo>
                  <a:lnTo>
                    <a:pt x="3667" y="17414"/>
                  </a:lnTo>
                  <a:lnTo>
                    <a:pt x="3190" y="17854"/>
                  </a:lnTo>
                  <a:lnTo>
                    <a:pt x="2750" y="18770"/>
                  </a:lnTo>
                  <a:lnTo>
                    <a:pt x="2274" y="19247"/>
                  </a:lnTo>
                  <a:lnTo>
                    <a:pt x="1834" y="19687"/>
                  </a:lnTo>
                  <a:lnTo>
                    <a:pt x="1834" y="20163"/>
                  </a:lnTo>
                  <a:lnTo>
                    <a:pt x="1834" y="21520"/>
                  </a:lnTo>
                  <a:lnTo>
                    <a:pt x="1834" y="21997"/>
                  </a:lnTo>
                  <a:lnTo>
                    <a:pt x="1834" y="22436"/>
                  </a:lnTo>
                  <a:lnTo>
                    <a:pt x="1834" y="22913"/>
                  </a:lnTo>
                  <a:lnTo>
                    <a:pt x="1834" y="23353"/>
                  </a:lnTo>
                  <a:lnTo>
                    <a:pt x="1357" y="23830"/>
                  </a:lnTo>
                  <a:lnTo>
                    <a:pt x="1357" y="24269"/>
                  </a:lnTo>
                  <a:lnTo>
                    <a:pt x="917" y="24269"/>
                  </a:lnTo>
                  <a:lnTo>
                    <a:pt x="917" y="24746"/>
                  </a:lnTo>
                  <a:lnTo>
                    <a:pt x="917" y="25186"/>
                  </a:lnTo>
                  <a:lnTo>
                    <a:pt x="441" y="25663"/>
                  </a:lnTo>
                  <a:lnTo>
                    <a:pt x="441" y="26102"/>
                  </a:lnTo>
                  <a:lnTo>
                    <a:pt x="1" y="26579"/>
                  </a:lnTo>
                  <a:lnTo>
                    <a:pt x="441" y="26579"/>
                  </a:lnTo>
                  <a:lnTo>
                    <a:pt x="441" y="27496"/>
                  </a:lnTo>
                  <a:lnTo>
                    <a:pt x="441" y="27935"/>
                  </a:lnTo>
                  <a:lnTo>
                    <a:pt x="917" y="27496"/>
                  </a:lnTo>
                  <a:lnTo>
                    <a:pt x="1357" y="27935"/>
                  </a:lnTo>
                  <a:lnTo>
                    <a:pt x="2274" y="27935"/>
                  </a:lnTo>
                  <a:lnTo>
                    <a:pt x="3667" y="27496"/>
                  </a:lnTo>
                  <a:lnTo>
                    <a:pt x="4583" y="27935"/>
                  </a:lnTo>
                  <a:lnTo>
                    <a:pt x="5023" y="27935"/>
                  </a:lnTo>
                  <a:lnTo>
                    <a:pt x="5940" y="28412"/>
                  </a:lnTo>
                  <a:lnTo>
                    <a:pt x="6856" y="28412"/>
                  </a:lnTo>
                  <a:lnTo>
                    <a:pt x="7333" y="27935"/>
                  </a:lnTo>
                  <a:lnTo>
                    <a:pt x="8249" y="27496"/>
                  </a:lnTo>
                  <a:lnTo>
                    <a:pt x="8689" y="27496"/>
                  </a:lnTo>
                  <a:lnTo>
                    <a:pt x="10082" y="27935"/>
                  </a:lnTo>
                  <a:lnTo>
                    <a:pt x="10522" y="27496"/>
                  </a:lnTo>
                  <a:lnTo>
                    <a:pt x="11439" y="26579"/>
                  </a:lnTo>
                  <a:lnTo>
                    <a:pt x="13748" y="26579"/>
                  </a:lnTo>
                  <a:lnTo>
                    <a:pt x="13748" y="26102"/>
                  </a:lnTo>
                  <a:lnTo>
                    <a:pt x="13748" y="25663"/>
                  </a:lnTo>
                  <a:lnTo>
                    <a:pt x="15105" y="25186"/>
                  </a:lnTo>
                  <a:lnTo>
                    <a:pt x="16021" y="25186"/>
                  </a:lnTo>
                  <a:lnTo>
                    <a:pt x="16938" y="25663"/>
                  </a:lnTo>
                  <a:lnTo>
                    <a:pt x="18331" y="24746"/>
                  </a:lnTo>
                  <a:lnTo>
                    <a:pt x="18771" y="24269"/>
                  </a:lnTo>
                  <a:lnTo>
                    <a:pt x="19247" y="23830"/>
                  </a:lnTo>
                  <a:lnTo>
                    <a:pt x="20604" y="23830"/>
                  </a:lnTo>
                  <a:lnTo>
                    <a:pt x="20604" y="24269"/>
                  </a:lnTo>
                  <a:lnTo>
                    <a:pt x="21520" y="24269"/>
                  </a:lnTo>
                  <a:lnTo>
                    <a:pt x="21997" y="24746"/>
                  </a:lnTo>
                  <a:lnTo>
                    <a:pt x="22437" y="25186"/>
                  </a:lnTo>
                  <a:lnTo>
                    <a:pt x="22913" y="24746"/>
                  </a:lnTo>
                  <a:lnTo>
                    <a:pt x="23353" y="24746"/>
                  </a:lnTo>
                  <a:lnTo>
                    <a:pt x="24270" y="25186"/>
                  </a:lnTo>
                  <a:lnTo>
                    <a:pt x="25186" y="25663"/>
                  </a:lnTo>
                  <a:lnTo>
                    <a:pt x="25186" y="24746"/>
                  </a:lnTo>
                  <a:lnTo>
                    <a:pt x="26103" y="25186"/>
                  </a:lnTo>
                  <a:lnTo>
                    <a:pt x="26103" y="25663"/>
                  </a:lnTo>
                  <a:lnTo>
                    <a:pt x="26103" y="26102"/>
                  </a:lnTo>
                  <a:lnTo>
                    <a:pt x="26579" y="26102"/>
                  </a:lnTo>
                  <a:lnTo>
                    <a:pt x="26579" y="27019"/>
                  </a:lnTo>
                  <a:lnTo>
                    <a:pt x="26579" y="28412"/>
                  </a:lnTo>
                  <a:lnTo>
                    <a:pt x="27019" y="28852"/>
                  </a:lnTo>
                  <a:lnTo>
                    <a:pt x="27936" y="28852"/>
                  </a:lnTo>
                  <a:lnTo>
                    <a:pt x="28412" y="29768"/>
                  </a:lnTo>
                  <a:lnTo>
                    <a:pt x="28412" y="30685"/>
                  </a:lnTo>
                  <a:lnTo>
                    <a:pt x="29329" y="30685"/>
                  </a:lnTo>
                  <a:lnTo>
                    <a:pt x="29329" y="31162"/>
                  </a:lnTo>
                  <a:lnTo>
                    <a:pt x="29329" y="31601"/>
                  </a:lnTo>
                  <a:lnTo>
                    <a:pt x="29769" y="32078"/>
                  </a:lnTo>
                  <a:lnTo>
                    <a:pt x="30685" y="32518"/>
                  </a:lnTo>
                  <a:lnTo>
                    <a:pt x="31162" y="32995"/>
                  </a:lnTo>
                  <a:lnTo>
                    <a:pt x="31162" y="33435"/>
                  </a:lnTo>
                  <a:lnTo>
                    <a:pt x="31602" y="32995"/>
                  </a:lnTo>
                  <a:lnTo>
                    <a:pt x="32078" y="33435"/>
                  </a:lnTo>
                  <a:lnTo>
                    <a:pt x="32518" y="33911"/>
                  </a:lnTo>
                  <a:lnTo>
                    <a:pt x="32995" y="33911"/>
                  </a:lnTo>
                  <a:lnTo>
                    <a:pt x="32995" y="32078"/>
                  </a:lnTo>
                  <a:lnTo>
                    <a:pt x="33435" y="31162"/>
                  </a:lnTo>
                  <a:lnTo>
                    <a:pt x="33911" y="31162"/>
                  </a:lnTo>
                  <a:lnTo>
                    <a:pt x="34351" y="31601"/>
                  </a:lnTo>
                  <a:lnTo>
                    <a:pt x="35268" y="31162"/>
                  </a:lnTo>
                  <a:lnTo>
                    <a:pt x="36184" y="30245"/>
                  </a:lnTo>
                  <a:lnTo>
                    <a:pt x="37101" y="30245"/>
                  </a:lnTo>
                  <a:lnTo>
                    <a:pt x="37101" y="29329"/>
                  </a:lnTo>
                  <a:lnTo>
                    <a:pt x="37101" y="28852"/>
                  </a:lnTo>
                  <a:lnTo>
                    <a:pt x="37101" y="27935"/>
                  </a:lnTo>
                  <a:lnTo>
                    <a:pt x="37577" y="28852"/>
                  </a:lnTo>
                  <a:lnTo>
                    <a:pt x="38017" y="29329"/>
                  </a:lnTo>
                  <a:lnTo>
                    <a:pt x="38017" y="29768"/>
                  </a:lnTo>
                  <a:lnTo>
                    <a:pt x="38494" y="30685"/>
                  </a:lnTo>
                  <a:lnTo>
                    <a:pt x="37577" y="30685"/>
                  </a:lnTo>
                  <a:lnTo>
                    <a:pt x="37577" y="31601"/>
                  </a:lnTo>
                  <a:lnTo>
                    <a:pt x="37577" y="32078"/>
                  </a:lnTo>
                  <a:lnTo>
                    <a:pt x="37577" y="32518"/>
                  </a:lnTo>
                  <a:lnTo>
                    <a:pt x="38934" y="32995"/>
                  </a:lnTo>
                  <a:lnTo>
                    <a:pt x="39850" y="32995"/>
                  </a:lnTo>
                  <a:lnTo>
                    <a:pt x="41243" y="32078"/>
                  </a:lnTo>
                  <a:lnTo>
                    <a:pt x="42160" y="31601"/>
                  </a:lnTo>
                  <a:lnTo>
                    <a:pt x="42600" y="31601"/>
                  </a:lnTo>
                  <a:lnTo>
                    <a:pt x="43076" y="31162"/>
                  </a:lnTo>
                  <a:lnTo>
                    <a:pt x="43516" y="32518"/>
                  </a:lnTo>
                  <a:lnTo>
                    <a:pt x="43993" y="32078"/>
                  </a:lnTo>
                  <a:lnTo>
                    <a:pt x="44433" y="31162"/>
                  </a:lnTo>
                  <a:lnTo>
                    <a:pt x="44433" y="30245"/>
                  </a:lnTo>
                  <a:lnTo>
                    <a:pt x="44909" y="30245"/>
                  </a:lnTo>
                  <a:lnTo>
                    <a:pt x="45349" y="30685"/>
                  </a:lnTo>
                  <a:lnTo>
                    <a:pt x="45826" y="30245"/>
                  </a:lnTo>
                  <a:lnTo>
                    <a:pt x="48099" y="30245"/>
                  </a:lnTo>
                  <a:lnTo>
                    <a:pt x="48099" y="30685"/>
                  </a:lnTo>
                  <a:lnTo>
                    <a:pt x="48575" y="30685"/>
                  </a:lnTo>
                  <a:lnTo>
                    <a:pt x="48575" y="30245"/>
                  </a:lnTo>
                  <a:lnTo>
                    <a:pt x="49015" y="30245"/>
                  </a:lnTo>
                  <a:lnTo>
                    <a:pt x="49015" y="28412"/>
                  </a:lnTo>
                  <a:lnTo>
                    <a:pt x="49932" y="27935"/>
                  </a:lnTo>
                  <a:lnTo>
                    <a:pt x="50408" y="28852"/>
                  </a:lnTo>
                  <a:lnTo>
                    <a:pt x="50848" y="28852"/>
                  </a:lnTo>
                  <a:lnTo>
                    <a:pt x="52241" y="27496"/>
                  </a:lnTo>
                  <a:lnTo>
                    <a:pt x="53158" y="27019"/>
                  </a:lnTo>
                  <a:lnTo>
                    <a:pt x="53598" y="26579"/>
                  </a:lnTo>
                  <a:lnTo>
                    <a:pt x="54074" y="25663"/>
                  </a:lnTo>
                  <a:lnTo>
                    <a:pt x="54514" y="25663"/>
                  </a:lnTo>
                  <a:lnTo>
                    <a:pt x="55431" y="26102"/>
                  </a:lnTo>
                  <a:lnTo>
                    <a:pt x="55908" y="25663"/>
                  </a:lnTo>
                  <a:lnTo>
                    <a:pt x="55431" y="25186"/>
                  </a:lnTo>
                  <a:lnTo>
                    <a:pt x="56347" y="24746"/>
                  </a:lnTo>
                  <a:lnTo>
                    <a:pt x="56824" y="23830"/>
                  </a:lnTo>
                  <a:lnTo>
                    <a:pt x="57264" y="23353"/>
                  </a:lnTo>
                  <a:lnTo>
                    <a:pt x="57741" y="23353"/>
                  </a:lnTo>
                  <a:lnTo>
                    <a:pt x="58180" y="22436"/>
                  </a:lnTo>
                  <a:lnTo>
                    <a:pt x="58180" y="21997"/>
                  </a:lnTo>
                  <a:lnTo>
                    <a:pt x="58657" y="22436"/>
                  </a:lnTo>
                  <a:lnTo>
                    <a:pt x="59097" y="22436"/>
                  </a:lnTo>
                  <a:lnTo>
                    <a:pt x="59097" y="21997"/>
                  </a:lnTo>
                  <a:lnTo>
                    <a:pt x="59097" y="19687"/>
                  </a:lnTo>
                  <a:lnTo>
                    <a:pt x="60490" y="19247"/>
                  </a:lnTo>
                  <a:lnTo>
                    <a:pt x="60930" y="17414"/>
                  </a:lnTo>
                  <a:lnTo>
                    <a:pt x="60930" y="16937"/>
                  </a:lnTo>
                  <a:lnTo>
                    <a:pt x="63679" y="16937"/>
                  </a:lnTo>
                  <a:lnTo>
                    <a:pt x="64156" y="15581"/>
                  </a:lnTo>
                  <a:lnTo>
                    <a:pt x="64156" y="13748"/>
                  </a:lnTo>
                  <a:lnTo>
                    <a:pt x="62763" y="12355"/>
                  </a:lnTo>
                  <a:lnTo>
                    <a:pt x="62323" y="12355"/>
                  </a:lnTo>
                  <a:lnTo>
                    <a:pt x="62323" y="11915"/>
                  </a:lnTo>
                  <a:lnTo>
                    <a:pt x="62763" y="11438"/>
                  </a:lnTo>
                  <a:lnTo>
                    <a:pt x="63240" y="10998"/>
                  </a:lnTo>
                  <a:lnTo>
                    <a:pt x="63240" y="10522"/>
                  </a:lnTo>
                  <a:lnTo>
                    <a:pt x="62323" y="10522"/>
                  </a:lnTo>
                  <a:lnTo>
                    <a:pt x="61846" y="10082"/>
                  </a:lnTo>
                  <a:lnTo>
                    <a:pt x="62323" y="9605"/>
                  </a:lnTo>
                  <a:lnTo>
                    <a:pt x="63240" y="9165"/>
                  </a:lnTo>
                  <a:lnTo>
                    <a:pt x="63679" y="8689"/>
                  </a:lnTo>
                  <a:lnTo>
                    <a:pt x="63240" y="6856"/>
                  </a:lnTo>
                  <a:lnTo>
                    <a:pt x="62763" y="7332"/>
                  </a:lnTo>
                  <a:lnTo>
                    <a:pt x="62323" y="7772"/>
                  </a:lnTo>
                  <a:lnTo>
                    <a:pt x="61407" y="7772"/>
                  </a:lnTo>
                  <a:lnTo>
                    <a:pt x="60490" y="7332"/>
                  </a:lnTo>
                  <a:lnTo>
                    <a:pt x="59574" y="7332"/>
                  </a:lnTo>
                  <a:lnTo>
                    <a:pt x="59574" y="7772"/>
                  </a:lnTo>
                  <a:lnTo>
                    <a:pt x="59097" y="7332"/>
                  </a:lnTo>
                  <a:lnTo>
                    <a:pt x="59097" y="6856"/>
                  </a:lnTo>
                  <a:lnTo>
                    <a:pt x="57741" y="6856"/>
                  </a:lnTo>
                  <a:lnTo>
                    <a:pt x="57741" y="7332"/>
                  </a:lnTo>
                  <a:lnTo>
                    <a:pt x="57264" y="7332"/>
                  </a:lnTo>
                  <a:lnTo>
                    <a:pt x="56824" y="7772"/>
                  </a:lnTo>
                  <a:lnTo>
                    <a:pt x="56824" y="7332"/>
                  </a:lnTo>
                  <a:lnTo>
                    <a:pt x="56347" y="7332"/>
                  </a:lnTo>
                  <a:lnTo>
                    <a:pt x="55431" y="7772"/>
                  </a:lnTo>
                  <a:lnTo>
                    <a:pt x="54991" y="7332"/>
                  </a:lnTo>
                  <a:lnTo>
                    <a:pt x="54514" y="6856"/>
                  </a:lnTo>
                  <a:lnTo>
                    <a:pt x="54514" y="7332"/>
                  </a:lnTo>
                  <a:lnTo>
                    <a:pt x="53598" y="7772"/>
                  </a:lnTo>
                  <a:lnTo>
                    <a:pt x="52241" y="6856"/>
                  </a:lnTo>
                  <a:lnTo>
                    <a:pt x="51765" y="6416"/>
                  </a:lnTo>
                  <a:lnTo>
                    <a:pt x="51765" y="5939"/>
                  </a:lnTo>
                  <a:lnTo>
                    <a:pt x="50408" y="5939"/>
                  </a:lnTo>
                  <a:lnTo>
                    <a:pt x="49932" y="6856"/>
                  </a:lnTo>
                  <a:lnTo>
                    <a:pt x="49492" y="7772"/>
                  </a:lnTo>
                  <a:lnTo>
                    <a:pt x="48575" y="7772"/>
                  </a:lnTo>
                  <a:lnTo>
                    <a:pt x="48099" y="7332"/>
                  </a:lnTo>
                  <a:lnTo>
                    <a:pt x="47659" y="7772"/>
                  </a:lnTo>
                  <a:lnTo>
                    <a:pt x="47182" y="7332"/>
                  </a:lnTo>
                  <a:lnTo>
                    <a:pt x="45349" y="7332"/>
                  </a:lnTo>
                  <a:lnTo>
                    <a:pt x="45349" y="6856"/>
                  </a:lnTo>
                  <a:lnTo>
                    <a:pt x="44909" y="5499"/>
                  </a:lnTo>
                  <a:lnTo>
                    <a:pt x="44433" y="5023"/>
                  </a:lnTo>
                  <a:lnTo>
                    <a:pt x="43993" y="5023"/>
                  </a:lnTo>
                  <a:lnTo>
                    <a:pt x="43076" y="4106"/>
                  </a:lnTo>
                  <a:lnTo>
                    <a:pt x="43076" y="3666"/>
                  </a:lnTo>
                  <a:lnTo>
                    <a:pt x="42600" y="3666"/>
                  </a:lnTo>
                  <a:lnTo>
                    <a:pt x="42160" y="4106"/>
                  </a:lnTo>
                  <a:lnTo>
                    <a:pt x="40767" y="4583"/>
                  </a:lnTo>
                  <a:lnTo>
                    <a:pt x="39850" y="4583"/>
                  </a:lnTo>
                  <a:lnTo>
                    <a:pt x="39850" y="4106"/>
                  </a:lnTo>
                  <a:lnTo>
                    <a:pt x="39410" y="2750"/>
                  </a:lnTo>
                  <a:lnTo>
                    <a:pt x="39410" y="1833"/>
                  </a:lnTo>
                  <a:lnTo>
                    <a:pt x="38934" y="1357"/>
                  </a:lnTo>
                  <a:lnTo>
                    <a:pt x="38494" y="440"/>
                  </a:lnTo>
                  <a:lnTo>
                    <a:pt x="3801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642" name="Google Shape;10642;p118"/>
            <p:cNvSpPr/>
            <p:nvPr/>
          </p:nvSpPr>
          <p:spPr>
            <a:xfrm>
              <a:off x="4296175" y="3641100"/>
              <a:ext cx="389550" cy="389550"/>
            </a:xfrm>
            <a:custGeom>
              <a:avLst/>
              <a:gdLst/>
              <a:ahLst/>
              <a:cxnLst/>
              <a:rect l="l" t="t" r="r" b="b"/>
              <a:pathLst>
                <a:path w="15582" h="15582" extrusionOk="0">
                  <a:moveTo>
                    <a:pt x="2310" y="1"/>
                  </a:moveTo>
                  <a:lnTo>
                    <a:pt x="1834" y="440"/>
                  </a:lnTo>
                  <a:lnTo>
                    <a:pt x="1394" y="917"/>
                  </a:lnTo>
                  <a:lnTo>
                    <a:pt x="1" y="1834"/>
                  </a:lnTo>
                  <a:lnTo>
                    <a:pt x="477" y="1834"/>
                  </a:lnTo>
                  <a:lnTo>
                    <a:pt x="917" y="2273"/>
                  </a:lnTo>
                  <a:lnTo>
                    <a:pt x="2310" y="3190"/>
                  </a:lnTo>
                  <a:lnTo>
                    <a:pt x="2310" y="4583"/>
                  </a:lnTo>
                  <a:lnTo>
                    <a:pt x="3667" y="5023"/>
                  </a:lnTo>
                  <a:lnTo>
                    <a:pt x="4583" y="5500"/>
                  </a:lnTo>
                  <a:lnTo>
                    <a:pt x="4583" y="6416"/>
                  </a:lnTo>
                  <a:lnTo>
                    <a:pt x="5060" y="6856"/>
                  </a:lnTo>
                  <a:lnTo>
                    <a:pt x="5500" y="7333"/>
                  </a:lnTo>
                  <a:lnTo>
                    <a:pt x="6893" y="7772"/>
                  </a:lnTo>
                  <a:lnTo>
                    <a:pt x="6893" y="8249"/>
                  </a:lnTo>
                  <a:lnTo>
                    <a:pt x="7333" y="9166"/>
                  </a:lnTo>
                  <a:lnTo>
                    <a:pt x="7333" y="9606"/>
                  </a:lnTo>
                  <a:lnTo>
                    <a:pt x="7333" y="10522"/>
                  </a:lnTo>
                  <a:lnTo>
                    <a:pt x="6893" y="10522"/>
                  </a:lnTo>
                  <a:lnTo>
                    <a:pt x="6893" y="10999"/>
                  </a:lnTo>
                  <a:lnTo>
                    <a:pt x="6893" y="11439"/>
                  </a:lnTo>
                  <a:lnTo>
                    <a:pt x="7333" y="11915"/>
                  </a:lnTo>
                  <a:lnTo>
                    <a:pt x="7333" y="12355"/>
                  </a:lnTo>
                  <a:lnTo>
                    <a:pt x="7809" y="13748"/>
                  </a:lnTo>
                  <a:lnTo>
                    <a:pt x="7809" y="14665"/>
                  </a:lnTo>
                  <a:lnTo>
                    <a:pt x="8249" y="15105"/>
                  </a:lnTo>
                  <a:lnTo>
                    <a:pt x="9642" y="15105"/>
                  </a:lnTo>
                  <a:lnTo>
                    <a:pt x="10082" y="15581"/>
                  </a:lnTo>
                  <a:lnTo>
                    <a:pt x="10559" y="15105"/>
                  </a:lnTo>
                  <a:lnTo>
                    <a:pt x="10999" y="14665"/>
                  </a:lnTo>
                  <a:lnTo>
                    <a:pt x="12392" y="14665"/>
                  </a:lnTo>
                  <a:lnTo>
                    <a:pt x="12392" y="14188"/>
                  </a:lnTo>
                  <a:lnTo>
                    <a:pt x="11915" y="13748"/>
                  </a:lnTo>
                  <a:lnTo>
                    <a:pt x="11915" y="13272"/>
                  </a:lnTo>
                  <a:lnTo>
                    <a:pt x="12392" y="12355"/>
                  </a:lnTo>
                  <a:lnTo>
                    <a:pt x="12832" y="12355"/>
                  </a:lnTo>
                  <a:lnTo>
                    <a:pt x="12832" y="12832"/>
                  </a:lnTo>
                  <a:lnTo>
                    <a:pt x="13308" y="12355"/>
                  </a:lnTo>
                  <a:lnTo>
                    <a:pt x="14225" y="12355"/>
                  </a:lnTo>
                  <a:lnTo>
                    <a:pt x="14665" y="11915"/>
                  </a:lnTo>
                  <a:lnTo>
                    <a:pt x="15581" y="11915"/>
                  </a:lnTo>
                  <a:lnTo>
                    <a:pt x="15581" y="10999"/>
                  </a:lnTo>
                  <a:lnTo>
                    <a:pt x="15141" y="10522"/>
                  </a:lnTo>
                  <a:lnTo>
                    <a:pt x="14665" y="10522"/>
                  </a:lnTo>
                  <a:lnTo>
                    <a:pt x="13748" y="10082"/>
                  </a:lnTo>
                  <a:lnTo>
                    <a:pt x="13748" y="9606"/>
                  </a:lnTo>
                  <a:lnTo>
                    <a:pt x="14225" y="9606"/>
                  </a:lnTo>
                  <a:lnTo>
                    <a:pt x="14225" y="9166"/>
                  </a:lnTo>
                  <a:lnTo>
                    <a:pt x="13748" y="8689"/>
                  </a:lnTo>
                  <a:lnTo>
                    <a:pt x="12832" y="8249"/>
                  </a:lnTo>
                  <a:lnTo>
                    <a:pt x="12392" y="7772"/>
                  </a:lnTo>
                  <a:lnTo>
                    <a:pt x="12392" y="7333"/>
                  </a:lnTo>
                  <a:lnTo>
                    <a:pt x="12392" y="6856"/>
                  </a:lnTo>
                  <a:lnTo>
                    <a:pt x="11475" y="6856"/>
                  </a:lnTo>
                  <a:lnTo>
                    <a:pt x="11475" y="5939"/>
                  </a:lnTo>
                  <a:lnTo>
                    <a:pt x="10999" y="5023"/>
                  </a:lnTo>
                  <a:lnTo>
                    <a:pt x="10082" y="5023"/>
                  </a:lnTo>
                  <a:lnTo>
                    <a:pt x="9642" y="4583"/>
                  </a:lnTo>
                  <a:lnTo>
                    <a:pt x="9642" y="3190"/>
                  </a:lnTo>
                  <a:lnTo>
                    <a:pt x="9642" y="2273"/>
                  </a:lnTo>
                  <a:lnTo>
                    <a:pt x="9166" y="2273"/>
                  </a:lnTo>
                  <a:lnTo>
                    <a:pt x="9166" y="1834"/>
                  </a:lnTo>
                  <a:lnTo>
                    <a:pt x="9166" y="1357"/>
                  </a:lnTo>
                  <a:lnTo>
                    <a:pt x="8249" y="917"/>
                  </a:lnTo>
                  <a:lnTo>
                    <a:pt x="8249" y="1834"/>
                  </a:lnTo>
                  <a:lnTo>
                    <a:pt x="7333" y="1357"/>
                  </a:lnTo>
                  <a:lnTo>
                    <a:pt x="6416" y="917"/>
                  </a:lnTo>
                  <a:lnTo>
                    <a:pt x="5976" y="917"/>
                  </a:lnTo>
                  <a:lnTo>
                    <a:pt x="5500" y="1357"/>
                  </a:lnTo>
                  <a:lnTo>
                    <a:pt x="5060" y="917"/>
                  </a:lnTo>
                  <a:lnTo>
                    <a:pt x="4583" y="440"/>
                  </a:lnTo>
                  <a:lnTo>
                    <a:pt x="3667" y="440"/>
                  </a:lnTo>
                  <a:lnTo>
                    <a:pt x="366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643" name="Google Shape;10643;p118"/>
            <p:cNvSpPr/>
            <p:nvPr/>
          </p:nvSpPr>
          <p:spPr>
            <a:xfrm>
              <a:off x="6564525" y="3904150"/>
              <a:ext cx="25" cy="0"/>
            </a:xfrm>
            <a:custGeom>
              <a:avLst/>
              <a:gdLst/>
              <a:ahLst/>
              <a:cxnLst/>
              <a:rect l="l" t="t" r="r" b="b"/>
              <a:pathLst>
                <a:path w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644" name="Google Shape;10644;p118"/>
            <p:cNvSpPr/>
            <p:nvPr/>
          </p:nvSpPr>
          <p:spPr>
            <a:xfrm>
              <a:off x="6507700" y="4328475"/>
              <a:ext cx="11025" cy="11025"/>
            </a:xfrm>
            <a:custGeom>
              <a:avLst/>
              <a:gdLst/>
              <a:ahLst/>
              <a:cxnLst/>
              <a:rect l="l" t="t" r="r" b="b"/>
              <a:pathLst>
                <a:path w="441" h="441" extrusionOk="0">
                  <a:moveTo>
                    <a:pt x="441" y="441"/>
                  </a:moveTo>
                  <a:lnTo>
                    <a:pt x="441" y="44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645" name="Google Shape;10645;p118"/>
            <p:cNvSpPr/>
            <p:nvPr/>
          </p:nvSpPr>
          <p:spPr>
            <a:xfrm>
              <a:off x="6266675" y="3904150"/>
              <a:ext cx="527000" cy="435350"/>
            </a:xfrm>
            <a:custGeom>
              <a:avLst/>
              <a:gdLst/>
              <a:ahLst/>
              <a:cxnLst/>
              <a:rect l="l" t="t" r="r" b="b"/>
              <a:pathLst>
                <a:path w="21080" h="17414" extrusionOk="0">
                  <a:moveTo>
                    <a:pt x="11915" y="0"/>
                  </a:moveTo>
                  <a:lnTo>
                    <a:pt x="11475" y="917"/>
                  </a:lnTo>
                  <a:lnTo>
                    <a:pt x="11915" y="1833"/>
                  </a:lnTo>
                  <a:lnTo>
                    <a:pt x="10082" y="1833"/>
                  </a:lnTo>
                  <a:lnTo>
                    <a:pt x="10998" y="2310"/>
                  </a:lnTo>
                  <a:lnTo>
                    <a:pt x="10558" y="3666"/>
                  </a:lnTo>
                  <a:lnTo>
                    <a:pt x="9642" y="4143"/>
                  </a:lnTo>
                  <a:lnTo>
                    <a:pt x="7809" y="4143"/>
                  </a:lnTo>
                  <a:lnTo>
                    <a:pt x="6892" y="3666"/>
                  </a:lnTo>
                  <a:lnTo>
                    <a:pt x="5976" y="2750"/>
                  </a:lnTo>
                  <a:lnTo>
                    <a:pt x="3666" y="2750"/>
                  </a:lnTo>
                  <a:lnTo>
                    <a:pt x="3666" y="4143"/>
                  </a:lnTo>
                  <a:lnTo>
                    <a:pt x="3666" y="4583"/>
                  </a:lnTo>
                  <a:lnTo>
                    <a:pt x="5059" y="4583"/>
                  </a:lnTo>
                  <a:lnTo>
                    <a:pt x="5499" y="5059"/>
                  </a:lnTo>
                  <a:lnTo>
                    <a:pt x="5499" y="5499"/>
                  </a:lnTo>
                  <a:lnTo>
                    <a:pt x="5976" y="6892"/>
                  </a:lnTo>
                  <a:lnTo>
                    <a:pt x="3666" y="6892"/>
                  </a:lnTo>
                  <a:lnTo>
                    <a:pt x="3666" y="7332"/>
                  </a:lnTo>
                  <a:lnTo>
                    <a:pt x="2750" y="6892"/>
                  </a:lnTo>
                  <a:lnTo>
                    <a:pt x="1833" y="6892"/>
                  </a:lnTo>
                  <a:lnTo>
                    <a:pt x="917" y="5976"/>
                  </a:lnTo>
                  <a:lnTo>
                    <a:pt x="477" y="6416"/>
                  </a:lnTo>
                  <a:lnTo>
                    <a:pt x="0" y="7332"/>
                  </a:lnTo>
                  <a:lnTo>
                    <a:pt x="917" y="7809"/>
                  </a:lnTo>
                  <a:lnTo>
                    <a:pt x="917" y="8249"/>
                  </a:lnTo>
                  <a:lnTo>
                    <a:pt x="1833" y="8249"/>
                  </a:lnTo>
                  <a:lnTo>
                    <a:pt x="3226" y="9165"/>
                  </a:lnTo>
                  <a:lnTo>
                    <a:pt x="3226" y="9642"/>
                  </a:lnTo>
                  <a:lnTo>
                    <a:pt x="2310" y="10558"/>
                  </a:lnTo>
                  <a:lnTo>
                    <a:pt x="3666" y="10998"/>
                  </a:lnTo>
                  <a:lnTo>
                    <a:pt x="4583" y="10998"/>
                  </a:lnTo>
                  <a:lnTo>
                    <a:pt x="5499" y="11475"/>
                  </a:lnTo>
                  <a:lnTo>
                    <a:pt x="5499" y="11915"/>
                  </a:lnTo>
                  <a:lnTo>
                    <a:pt x="5059" y="12391"/>
                  </a:lnTo>
                  <a:lnTo>
                    <a:pt x="4143" y="12831"/>
                  </a:lnTo>
                  <a:lnTo>
                    <a:pt x="4583" y="13308"/>
                  </a:lnTo>
                  <a:lnTo>
                    <a:pt x="6416" y="13308"/>
                  </a:lnTo>
                  <a:lnTo>
                    <a:pt x="7332" y="14224"/>
                  </a:lnTo>
                  <a:lnTo>
                    <a:pt x="8725" y="14224"/>
                  </a:lnTo>
                  <a:lnTo>
                    <a:pt x="9165" y="14664"/>
                  </a:lnTo>
                  <a:lnTo>
                    <a:pt x="8725" y="15141"/>
                  </a:lnTo>
                  <a:lnTo>
                    <a:pt x="9165" y="15141"/>
                  </a:lnTo>
                  <a:lnTo>
                    <a:pt x="9642" y="15581"/>
                  </a:lnTo>
                  <a:lnTo>
                    <a:pt x="10082" y="17414"/>
                  </a:lnTo>
                  <a:lnTo>
                    <a:pt x="10082" y="16497"/>
                  </a:lnTo>
                  <a:lnTo>
                    <a:pt x="10082" y="16057"/>
                  </a:lnTo>
                  <a:lnTo>
                    <a:pt x="10082" y="15581"/>
                  </a:lnTo>
                  <a:lnTo>
                    <a:pt x="10998" y="15141"/>
                  </a:lnTo>
                  <a:lnTo>
                    <a:pt x="11915" y="14224"/>
                  </a:lnTo>
                  <a:lnTo>
                    <a:pt x="11915" y="13748"/>
                  </a:lnTo>
                  <a:lnTo>
                    <a:pt x="12391" y="12391"/>
                  </a:lnTo>
                  <a:lnTo>
                    <a:pt x="12831" y="11475"/>
                  </a:lnTo>
                  <a:lnTo>
                    <a:pt x="13748" y="11475"/>
                  </a:lnTo>
                  <a:lnTo>
                    <a:pt x="14224" y="10558"/>
                  </a:lnTo>
                  <a:lnTo>
                    <a:pt x="14664" y="10558"/>
                  </a:lnTo>
                  <a:lnTo>
                    <a:pt x="15581" y="11475"/>
                  </a:lnTo>
                  <a:lnTo>
                    <a:pt x="16497" y="11915"/>
                  </a:lnTo>
                  <a:lnTo>
                    <a:pt x="16497" y="12831"/>
                  </a:lnTo>
                  <a:lnTo>
                    <a:pt x="16057" y="12831"/>
                  </a:lnTo>
                  <a:lnTo>
                    <a:pt x="16497" y="13308"/>
                  </a:lnTo>
                  <a:lnTo>
                    <a:pt x="16974" y="14224"/>
                  </a:lnTo>
                  <a:lnTo>
                    <a:pt x="16974" y="14664"/>
                  </a:lnTo>
                  <a:lnTo>
                    <a:pt x="16057" y="15141"/>
                  </a:lnTo>
                  <a:lnTo>
                    <a:pt x="15581" y="15141"/>
                  </a:lnTo>
                  <a:lnTo>
                    <a:pt x="16497" y="15581"/>
                  </a:lnTo>
                  <a:lnTo>
                    <a:pt x="17414" y="16057"/>
                  </a:lnTo>
                  <a:lnTo>
                    <a:pt x="17890" y="15581"/>
                  </a:lnTo>
                  <a:lnTo>
                    <a:pt x="18330" y="15581"/>
                  </a:lnTo>
                  <a:lnTo>
                    <a:pt x="20640" y="16057"/>
                  </a:lnTo>
                  <a:lnTo>
                    <a:pt x="20640" y="16057"/>
                  </a:lnTo>
                  <a:lnTo>
                    <a:pt x="20163" y="15581"/>
                  </a:lnTo>
                  <a:lnTo>
                    <a:pt x="20640" y="15141"/>
                  </a:lnTo>
                  <a:lnTo>
                    <a:pt x="19247" y="14664"/>
                  </a:lnTo>
                  <a:lnTo>
                    <a:pt x="18807" y="13748"/>
                  </a:lnTo>
                  <a:lnTo>
                    <a:pt x="19247" y="12831"/>
                  </a:lnTo>
                  <a:lnTo>
                    <a:pt x="19247" y="12391"/>
                  </a:lnTo>
                  <a:lnTo>
                    <a:pt x="19247" y="11915"/>
                  </a:lnTo>
                  <a:lnTo>
                    <a:pt x="19723" y="11915"/>
                  </a:lnTo>
                  <a:lnTo>
                    <a:pt x="19723" y="12831"/>
                  </a:lnTo>
                  <a:lnTo>
                    <a:pt x="20163" y="11915"/>
                  </a:lnTo>
                  <a:lnTo>
                    <a:pt x="20163" y="10998"/>
                  </a:lnTo>
                  <a:lnTo>
                    <a:pt x="20163" y="10558"/>
                  </a:lnTo>
                  <a:lnTo>
                    <a:pt x="19723" y="10082"/>
                  </a:lnTo>
                  <a:lnTo>
                    <a:pt x="19247" y="9165"/>
                  </a:lnTo>
                  <a:lnTo>
                    <a:pt x="19723" y="9165"/>
                  </a:lnTo>
                  <a:lnTo>
                    <a:pt x="19723" y="8725"/>
                  </a:lnTo>
                  <a:lnTo>
                    <a:pt x="19247" y="7809"/>
                  </a:lnTo>
                  <a:lnTo>
                    <a:pt x="19247" y="7332"/>
                  </a:lnTo>
                  <a:lnTo>
                    <a:pt x="18807" y="6892"/>
                  </a:lnTo>
                  <a:lnTo>
                    <a:pt x="18807" y="6416"/>
                  </a:lnTo>
                  <a:lnTo>
                    <a:pt x="19247" y="5499"/>
                  </a:lnTo>
                  <a:lnTo>
                    <a:pt x="19723" y="4583"/>
                  </a:lnTo>
                  <a:lnTo>
                    <a:pt x="20163" y="4143"/>
                  </a:lnTo>
                  <a:lnTo>
                    <a:pt x="21080" y="4143"/>
                  </a:lnTo>
                  <a:lnTo>
                    <a:pt x="21080" y="3666"/>
                  </a:lnTo>
                  <a:lnTo>
                    <a:pt x="20640" y="3226"/>
                  </a:lnTo>
                  <a:lnTo>
                    <a:pt x="19723" y="3666"/>
                  </a:lnTo>
                  <a:lnTo>
                    <a:pt x="18807" y="3666"/>
                  </a:lnTo>
                  <a:lnTo>
                    <a:pt x="17890" y="4143"/>
                  </a:lnTo>
                  <a:lnTo>
                    <a:pt x="16974" y="3226"/>
                  </a:lnTo>
                  <a:lnTo>
                    <a:pt x="16057" y="3226"/>
                  </a:lnTo>
                  <a:lnTo>
                    <a:pt x="15581" y="2750"/>
                  </a:lnTo>
                  <a:lnTo>
                    <a:pt x="15141" y="1833"/>
                  </a:lnTo>
                  <a:lnTo>
                    <a:pt x="14664" y="1393"/>
                  </a:lnTo>
                  <a:lnTo>
                    <a:pt x="14224" y="917"/>
                  </a:lnTo>
                  <a:lnTo>
                    <a:pt x="13308" y="477"/>
                  </a:lnTo>
                  <a:lnTo>
                    <a:pt x="1191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646" name="Google Shape;10646;p118"/>
            <p:cNvSpPr/>
            <p:nvPr/>
          </p:nvSpPr>
          <p:spPr>
            <a:xfrm>
              <a:off x="6095275" y="4087450"/>
              <a:ext cx="423450" cy="274975"/>
            </a:xfrm>
            <a:custGeom>
              <a:avLst/>
              <a:gdLst/>
              <a:ahLst/>
              <a:cxnLst/>
              <a:rect l="l" t="t" r="r" b="b"/>
              <a:pathLst>
                <a:path w="16938" h="10999" extrusionOk="0">
                  <a:moveTo>
                    <a:pt x="6856" y="0"/>
                  </a:moveTo>
                  <a:lnTo>
                    <a:pt x="6416" y="477"/>
                  </a:lnTo>
                  <a:lnTo>
                    <a:pt x="6416" y="917"/>
                  </a:lnTo>
                  <a:lnTo>
                    <a:pt x="6416" y="1393"/>
                  </a:lnTo>
                  <a:lnTo>
                    <a:pt x="5023" y="1393"/>
                  </a:lnTo>
                  <a:lnTo>
                    <a:pt x="5023" y="1833"/>
                  </a:lnTo>
                  <a:lnTo>
                    <a:pt x="3667" y="1833"/>
                  </a:lnTo>
                  <a:lnTo>
                    <a:pt x="2750" y="2310"/>
                  </a:lnTo>
                  <a:lnTo>
                    <a:pt x="1834" y="3226"/>
                  </a:lnTo>
                  <a:lnTo>
                    <a:pt x="441" y="4143"/>
                  </a:lnTo>
                  <a:lnTo>
                    <a:pt x="1" y="4143"/>
                  </a:lnTo>
                  <a:lnTo>
                    <a:pt x="1834" y="4583"/>
                  </a:lnTo>
                  <a:lnTo>
                    <a:pt x="1834" y="5059"/>
                  </a:lnTo>
                  <a:lnTo>
                    <a:pt x="2274" y="5499"/>
                  </a:lnTo>
                  <a:lnTo>
                    <a:pt x="1834" y="6416"/>
                  </a:lnTo>
                  <a:lnTo>
                    <a:pt x="1834" y="6892"/>
                  </a:lnTo>
                  <a:lnTo>
                    <a:pt x="2274" y="7809"/>
                  </a:lnTo>
                  <a:lnTo>
                    <a:pt x="2750" y="8249"/>
                  </a:lnTo>
                  <a:lnTo>
                    <a:pt x="5500" y="8249"/>
                  </a:lnTo>
                  <a:lnTo>
                    <a:pt x="5940" y="7809"/>
                  </a:lnTo>
                  <a:lnTo>
                    <a:pt x="6416" y="8249"/>
                  </a:lnTo>
                  <a:lnTo>
                    <a:pt x="6416" y="8725"/>
                  </a:lnTo>
                  <a:lnTo>
                    <a:pt x="7773" y="8725"/>
                  </a:lnTo>
                  <a:lnTo>
                    <a:pt x="8689" y="9165"/>
                  </a:lnTo>
                  <a:lnTo>
                    <a:pt x="10522" y="10082"/>
                  </a:lnTo>
                  <a:lnTo>
                    <a:pt x="11439" y="10558"/>
                  </a:lnTo>
                  <a:lnTo>
                    <a:pt x="11915" y="10998"/>
                  </a:lnTo>
                  <a:lnTo>
                    <a:pt x="14665" y="10998"/>
                  </a:lnTo>
                  <a:lnTo>
                    <a:pt x="15581" y="10558"/>
                  </a:lnTo>
                  <a:lnTo>
                    <a:pt x="16938" y="10082"/>
                  </a:lnTo>
                  <a:lnTo>
                    <a:pt x="16498" y="8249"/>
                  </a:lnTo>
                  <a:lnTo>
                    <a:pt x="16021" y="7809"/>
                  </a:lnTo>
                  <a:lnTo>
                    <a:pt x="15581" y="7809"/>
                  </a:lnTo>
                  <a:lnTo>
                    <a:pt x="16021" y="7332"/>
                  </a:lnTo>
                  <a:lnTo>
                    <a:pt x="15581" y="6892"/>
                  </a:lnTo>
                  <a:lnTo>
                    <a:pt x="14188" y="6892"/>
                  </a:lnTo>
                  <a:lnTo>
                    <a:pt x="13272" y="5976"/>
                  </a:lnTo>
                  <a:lnTo>
                    <a:pt x="11439" y="5976"/>
                  </a:lnTo>
                  <a:lnTo>
                    <a:pt x="10999" y="5499"/>
                  </a:lnTo>
                  <a:lnTo>
                    <a:pt x="11915" y="5059"/>
                  </a:lnTo>
                  <a:lnTo>
                    <a:pt x="12355" y="4583"/>
                  </a:lnTo>
                  <a:lnTo>
                    <a:pt x="12355" y="4143"/>
                  </a:lnTo>
                  <a:lnTo>
                    <a:pt x="11439" y="3666"/>
                  </a:lnTo>
                  <a:lnTo>
                    <a:pt x="10522" y="3666"/>
                  </a:lnTo>
                  <a:lnTo>
                    <a:pt x="9166" y="3226"/>
                  </a:lnTo>
                  <a:lnTo>
                    <a:pt x="10082" y="2310"/>
                  </a:lnTo>
                  <a:lnTo>
                    <a:pt x="10082" y="1833"/>
                  </a:lnTo>
                  <a:lnTo>
                    <a:pt x="8689" y="917"/>
                  </a:lnTo>
                  <a:lnTo>
                    <a:pt x="7773" y="917"/>
                  </a:lnTo>
                  <a:lnTo>
                    <a:pt x="7773" y="477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647" name="Google Shape;10647;p118"/>
            <p:cNvSpPr/>
            <p:nvPr/>
          </p:nvSpPr>
          <p:spPr>
            <a:xfrm>
              <a:off x="5659950" y="3938975"/>
              <a:ext cx="756125" cy="263050"/>
            </a:xfrm>
            <a:custGeom>
              <a:avLst/>
              <a:gdLst/>
              <a:ahLst/>
              <a:cxnLst/>
              <a:rect l="l" t="t" r="r" b="b"/>
              <a:pathLst>
                <a:path w="30245" h="10522" extrusionOk="0">
                  <a:moveTo>
                    <a:pt x="21080" y="0"/>
                  </a:moveTo>
                  <a:lnTo>
                    <a:pt x="21080" y="440"/>
                  </a:lnTo>
                  <a:lnTo>
                    <a:pt x="20603" y="917"/>
                  </a:lnTo>
                  <a:lnTo>
                    <a:pt x="18770" y="917"/>
                  </a:lnTo>
                  <a:lnTo>
                    <a:pt x="17854" y="1357"/>
                  </a:lnTo>
                  <a:lnTo>
                    <a:pt x="17414" y="1833"/>
                  </a:lnTo>
                  <a:lnTo>
                    <a:pt x="15581" y="1833"/>
                  </a:lnTo>
                  <a:lnTo>
                    <a:pt x="16021" y="1357"/>
                  </a:lnTo>
                  <a:lnTo>
                    <a:pt x="15581" y="917"/>
                  </a:lnTo>
                  <a:lnTo>
                    <a:pt x="14188" y="917"/>
                  </a:lnTo>
                  <a:lnTo>
                    <a:pt x="12831" y="1357"/>
                  </a:lnTo>
                  <a:lnTo>
                    <a:pt x="11915" y="917"/>
                  </a:lnTo>
                  <a:lnTo>
                    <a:pt x="11438" y="917"/>
                  </a:lnTo>
                  <a:lnTo>
                    <a:pt x="10082" y="1357"/>
                  </a:lnTo>
                  <a:lnTo>
                    <a:pt x="7772" y="1357"/>
                  </a:lnTo>
                  <a:lnTo>
                    <a:pt x="7332" y="917"/>
                  </a:lnTo>
                  <a:lnTo>
                    <a:pt x="5023" y="1357"/>
                  </a:lnTo>
                  <a:lnTo>
                    <a:pt x="4583" y="1357"/>
                  </a:lnTo>
                  <a:lnTo>
                    <a:pt x="3666" y="917"/>
                  </a:lnTo>
                  <a:lnTo>
                    <a:pt x="2750" y="440"/>
                  </a:lnTo>
                  <a:lnTo>
                    <a:pt x="2273" y="1357"/>
                  </a:lnTo>
                  <a:lnTo>
                    <a:pt x="1833" y="1833"/>
                  </a:lnTo>
                  <a:lnTo>
                    <a:pt x="440" y="1833"/>
                  </a:lnTo>
                  <a:lnTo>
                    <a:pt x="0" y="3190"/>
                  </a:lnTo>
                  <a:lnTo>
                    <a:pt x="2273" y="3190"/>
                  </a:lnTo>
                  <a:lnTo>
                    <a:pt x="2750" y="3666"/>
                  </a:lnTo>
                  <a:lnTo>
                    <a:pt x="3190" y="3666"/>
                  </a:lnTo>
                  <a:lnTo>
                    <a:pt x="4106" y="3190"/>
                  </a:lnTo>
                  <a:lnTo>
                    <a:pt x="4583" y="3190"/>
                  </a:lnTo>
                  <a:lnTo>
                    <a:pt x="5023" y="3666"/>
                  </a:lnTo>
                  <a:lnTo>
                    <a:pt x="5939" y="3666"/>
                  </a:lnTo>
                  <a:lnTo>
                    <a:pt x="5939" y="4583"/>
                  </a:lnTo>
                  <a:lnTo>
                    <a:pt x="7332" y="4583"/>
                  </a:lnTo>
                  <a:lnTo>
                    <a:pt x="7772" y="5023"/>
                  </a:lnTo>
                  <a:lnTo>
                    <a:pt x="7772" y="5499"/>
                  </a:lnTo>
                  <a:lnTo>
                    <a:pt x="8689" y="6416"/>
                  </a:lnTo>
                  <a:lnTo>
                    <a:pt x="9165" y="6856"/>
                  </a:lnTo>
                  <a:lnTo>
                    <a:pt x="10082" y="7772"/>
                  </a:lnTo>
                  <a:lnTo>
                    <a:pt x="10522" y="8249"/>
                  </a:lnTo>
                  <a:lnTo>
                    <a:pt x="10522" y="8689"/>
                  </a:lnTo>
                  <a:lnTo>
                    <a:pt x="10082" y="8689"/>
                  </a:lnTo>
                  <a:lnTo>
                    <a:pt x="9605" y="9605"/>
                  </a:lnTo>
                  <a:lnTo>
                    <a:pt x="9605" y="10082"/>
                  </a:lnTo>
                  <a:lnTo>
                    <a:pt x="9605" y="10522"/>
                  </a:lnTo>
                  <a:lnTo>
                    <a:pt x="10522" y="10522"/>
                  </a:lnTo>
                  <a:lnTo>
                    <a:pt x="10082" y="10082"/>
                  </a:lnTo>
                  <a:lnTo>
                    <a:pt x="13271" y="10082"/>
                  </a:lnTo>
                  <a:lnTo>
                    <a:pt x="13748" y="9605"/>
                  </a:lnTo>
                  <a:lnTo>
                    <a:pt x="14188" y="9165"/>
                  </a:lnTo>
                  <a:lnTo>
                    <a:pt x="14664" y="8689"/>
                  </a:lnTo>
                  <a:lnTo>
                    <a:pt x="15581" y="9165"/>
                  </a:lnTo>
                  <a:lnTo>
                    <a:pt x="16021" y="9165"/>
                  </a:lnTo>
                  <a:lnTo>
                    <a:pt x="16021" y="9605"/>
                  </a:lnTo>
                  <a:lnTo>
                    <a:pt x="16021" y="10082"/>
                  </a:lnTo>
                  <a:lnTo>
                    <a:pt x="17854" y="10082"/>
                  </a:lnTo>
                  <a:lnTo>
                    <a:pt x="19247" y="9165"/>
                  </a:lnTo>
                  <a:lnTo>
                    <a:pt x="20163" y="8249"/>
                  </a:lnTo>
                  <a:lnTo>
                    <a:pt x="21080" y="7772"/>
                  </a:lnTo>
                  <a:lnTo>
                    <a:pt x="22436" y="7772"/>
                  </a:lnTo>
                  <a:lnTo>
                    <a:pt x="22436" y="7332"/>
                  </a:lnTo>
                  <a:lnTo>
                    <a:pt x="23829" y="7332"/>
                  </a:lnTo>
                  <a:lnTo>
                    <a:pt x="23829" y="6856"/>
                  </a:lnTo>
                  <a:lnTo>
                    <a:pt x="23829" y="6416"/>
                  </a:lnTo>
                  <a:lnTo>
                    <a:pt x="24269" y="5939"/>
                  </a:lnTo>
                  <a:lnTo>
                    <a:pt x="24746" y="5023"/>
                  </a:lnTo>
                  <a:lnTo>
                    <a:pt x="25186" y="4583"/>
                  </a:lnTo>
                  <a:lnTo>
                    <a:pt x="26102" y="5499"/>
                  </a:lnTo>
                  <a:lnTo>
                    <a:pt x="27019" y="5499"/>
                  </a:lnTo>
                  <a:lnTo>
                    <a:pt x="27935" y="5939"/>
                  </a:lnTo>
                  <a:lnTo>
                    <a:pt x="27935" y="5499"/>
                  </a:lnTo>
                  <a:lnTo>
                    <a:pt x="30245" y="5499"/>
                  </a:lnTo>
                  <a:lnTo>
                    <a:pt x="29768" y="4106"/>
                  </a:lnTo>
                  <a:lnTo>
                    <a:pt x="29768" y="3666"/>
                  </a:lnTo>
                  <a:lnTo>
                    <a:pt x="29328" y="3190"/>
                  </a:lnTo>
                  <a:lnTo>
                    <a:pt x="27935" y="3190"/>
                  </a:lnTo>
                  <a:lnTo>
                    <a:pt x="27935" y="2750"/>
                  </a:lnTo>
                  <a:lnTo>
                    <a:pt x="27935" y="1357"/>
                  </a:lnTo>
                  <a:lnTo>
                    <a:pt x="26102" y="1357"/>
                  </a:lnTo>
                  <a:lnTo>
                    <a:pt x="25186" y="1833"/>
                  </a:lnTo>
                  <a:lnTo>
                    <a:pt x="24746" y="1357"/>
                  </a:lnTo>
                  <a:lnTo>
                    <a:pt x="24746" y="917"/>
                  </a:lnTo>
                  <a:lnTo>
                    <a:pt x="24746" y="440"/>
                  </a:lnTo>
                  <a:lnTo>
                    <a:pt x="23829" y="0"/>
                  </a:lnTo>
                  <a:lnTo>
                    <a:pt x="22913" y="0"/>
                  </a:lnTo>
                  <a:lnTo>
                    <a:pt x="22913" y="440"/>
                  </a:lnTo>
                  <a:lnTo>
                    <a:pt x="21996" y="917"/>
                  </a:lnTo>
                  <a:lnTo>
                    <a:pt x="2199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648" name="Google Shape;10648;p118"/>
            <p:cNvSpPr/>
            <p:nvPr/>
          </p:nvSpPr>
          <p:spPr>
            <a:xfrm>
              <a:off x="1718975" y="4660250"/>
              <a:ext cx="11025" cy="11950"/>
            </a:xfrm>
            <a:custGeom>
              <a:avLst/>
              <a:gdLst/>
              <a:ahLst/>
              <a:cxnLst/>
              <a:rect l="l" t="t" r="r" b="b"/>
              <a:pathLst>
                <a:path w="441" h="478" extrusionOk="0">
                  <a:moveTo>
                    <a:pt x="0" y="477"/>
                  </a:moveTo>
                  <a:lnTo>
                    <a:pt x="44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649" name="Google Shape;10649;p118"/>
            <p:cNvSpPr/>
            <p:nvPr/>
          </p:nvSpPr>
          <p:spPr>
            <a:xfrm>
              <a:off x="790550" y="4168100"/>
              <a:ext cx="11950" cy="11025"/>
            </a:xfrm>
            <a:custGeom>
              <a:avLst/>
              <a:gdLst/>
              <a:ahLst/>
              <a:cxnLst/>
              <a:rect l="l" t="t" r="r" b="b"/>
              <a:pathLst>
                <a:path w="478" h="441" extrusionOk="0">
                  <a:moveTo>
                    <a:pt x="1" y="0"/>
                  </a:moveTo>
                  <a:lnTo>
                    <a:pt x="1" y="440"/>
                  </a:lnTo>
                  <a:lnTo>
                    <a:pt x="477" y="440"/>
                  </a:lnTo>
                  <a:lnTo>
                    <a:pt x="4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650" name="Google Shape;10650;p118"/>
            <p:cNvSpPr/>
            <p:nvPr/>
          </p:nvSpPr>
          <p:spPr>
            <a:xfrm>
              <a:off x="756650" y="4064525"/>
              <a:ext cx="1248300" cy="1065925"/>
            </a:xfrm>
            <a:custGeom>
              <a:avLst/>
              <a:gdLst/>
              <a:ahLst/>
              <a:cxnLst/>
              <a:rect l="l" t="t" r="r" b="b"/>
              <a:pathLst>
                <a:path w="49932" h="42637" extrusionOk="0">
                  <a:moveTo>
                    <a:pt x="9165" y="1"/>
                  </a:moveTo>
                  <a:lnTo>
                    <a:pt x="8249" y="477"/>
                  </a:lnTo>
                  <a:lnTo>
                    <a:pt x="7332" y="477"/>
                  </a:lnTo>
                  <a:lnTo>
                    <a:pt x="7332" y="917"/>
                  </a:lnTo>
                  <a:lnTo>
                    <a:pt x="5499" y="917"/>
                  </a:lnTo>
                  <a:lnTo>
                    <a:pt x="6416" y="1394"/>
                  </a:lnTo>
                  <a:lnTo>
                    <a:pt x="5939" y="1834"/>
                  </a:lnTo>
                  <a:lnTo>
                    <a:pt x="5499" y="2310"/>
                  </a:lnTo>
                  <a:lnTo>
                    <a:pt x="5499" y="1834"/>
                  </a:lnTo>
                  <a:lnTo>
                    <a:pt x="4583" y="1394"/>
                  </a:lnTo>
                  <a:lnTo>
                    <a:pt x="3666" y="1394"/>
                  </a:lnTo>
                  <a:lnTo>
                    <a:pt x="3190" y="917"/>
                  </a:lnTo>
                  <a:lnTo>
                    <a:pt x="2750" y="1834"/>
                  </a:lnTo>
                  <a:lnTo>
                    <a:pt x="2273" y="1394"/>
                  </a:lnTo>
                  <a:lnTo>
                    <a:pt x="1833" y="2310"/>
                  </a:lnTo>
                  <a:lnTo>
                    <a:pt x="1357" y="2750"/>
                  </a:lnTo>
                  <a:lnTo>
                    <a:pt x="1833" y="3227"/>
                  </a:lnTo>
                  <a:lnTo>
                    <a:pt x="1833" y="3667"/>
                  </a:lnTo>
                  <a:lnTo>
                    <a:pt x="2273" y="3227"/>
                  </a:lnTo>
                  <a:lnTo>
                    <a:pt x="2273" y="3667"/>
                  </a:lnTo>
                  <a:lnTo>
                    <a:pt x="1833" y="4143"/>
                  </a:lnTo>
                  <a:lnTo>
                    <a:pt x="2750" y="4143"/>
                  </a:lnTo>
                  <a:lnTo>
                    <a:pt x="3190" y="4583"/>
                  </a:lnTo>
                  <a:lnTo>
                    <a:pt x="2750" y="5060"/>
                  </a:lnTo>
                  <a:lnTo>
                    <a:pt x="2750" y="5500"/>
                  </a:lnTo>
                  <a:lnTo>
                    <a:pt x="2273" y="5976"/>
                  </a:lnTo>
                  <a:lnTo>
                    <a:pt x="2750" y="5976"/>
                  </a:lnTo>
                  <a:lnTo>
                    <a:pt x="2750" y="6416"/>
                  </a:lnTo>
                  <a:lnTo>
                    <a:pt x="2273" y="6893"/>
                  </a:lnTo>
                  <a:lnTo>
                    <a:pt x="1833" y="6416"/>
                  </a:lnTo>
                  <a:lnTo>
                    <a:pt x="1357" y="6893"/>
                  </a:lnTo>
                  <a:lnTo>
                    <a:pt x="1357" y="7809"/>
                  </a:lnTo>
                  <a:lnTo>
                    <a:pt x="2750" y="7809"/>
                  </a:lnTo>
                  <a:lnTo>
                    <a:pt x="2750" y="7333"/>
                  </a:lnTo>
                  <a:lnTo>
                    <a:pt x="3666" y="7809"/>
                  </a:lnTo>
                  <a:lnTo>
                    <a:pt x="4106" y="7809"/>
                  </a:lnTo>
                  <a:lnTo>
                    <a:pt x="4106" y="8249"/>
                  </a:lnTo>
                  <a:lnTo>
                    <a:pt x="4583" y="8726"/>
                  </a:lnTo>
                  <a:lnTo>
                    <a:pt x="4583" y="9166"/>
                  </a:lnTo>
                  <a:lnTo>
                    <a:pt x="5939" y="9166"/>
                  </a:lnTo>
                  <a:lnTo>
                    <a:pt x="6416" y="9642"/>
                  </a:lnTo>
                  <a:lnTo>
                    <a:pt x="6856" y="9642"/>
                  </a:lnTo>
                  <a:lnTo>
                    <a:pt x="7332" y="10082"/>
                  </a:lnTo>
                  <a:lnTo>
                    <a:pt x="7772" y="10559"/>
                  </a:lnTo>
                  <a:lnTo>
                    <a:pt x="7772" y="10082"/>
                  </a:lnTo>
                  <a:lnTo>
                    <a:pt x="8689" y="10082"/>
                  </a:lnTo>
                  <a:lnTo>
                    <a:pt x="9165" y="10559"/>
                  </a:lnTo>
                  <a:lnTo>
                    <a:pt x="9605" y="10559"/>
                  </a:lnTo>
                  <a:lnTo>
                    <a:pt x="10082" y="10082"/>
                  </a:lnTo>
                  <a:lnTo>
                    <a:pt x="10522" y="10999"/>
                  </a:lnTo>
                  <a:lnTo>
                    <a:pt x="10082" y="11475"/>
                  </a:lnTo>
                  <a:lnTo>
                    <a:pt x="10082" y="11915"/>
                  </a:lnTo>
                  <a:lnTo>
                    <a:pt x="10082" y="12392"/>
                  </a:lnTo>
                  <a:lnTo>
                    <a:pt x="10522" y="12392"/>
                  </a:lnTo>
                  <a:lnTo>
                    <a:pt x="10998" y="12832"/>
                  </a:lnTo>
                  <a:lnTo>
                    <a:pt x="10998" y="13308"/>
                  </a:lnTo>
                  <a:lnTo>
                    <a:pt x="10522" y="13308"/>
                  </a:lnTo>
                  <a:lnTo>
                    <a:pt x="10522" y="13748"/>
                  </a:lnTo>
                  <a:lnTo>
                    <a:pt x="9605" y="13748"/>
                  </a:lnTo>
                  <a:lnTo>
                    <a:pt x="9605" y="14225"/>
                  </a:lnTo>
                  <a:lnTo>
                    <a:pt x="8689" y="14225"/>
                  </a:lnTo>
                  <a:lnTo>
                    <a:pt x="8689" y="14665"/>
                  </a:lnTo>
                  <a:lnTo>
                    <a:pt x="8689" y="15141"/>
                  </a:lnTo>
                  <a:lnTo>
                    <a:pt x="8249" y="15141"/>
                  </a:lnTo>
                  <a:lnTo>
                    <a:pt x="7772" y="15581"/>
                  </a:lnTo>
                  <a:lnTo>
                    <a:pt x="7772" y="16058"/>
                  </a:lnTo>
                  <a:lnTo>
                    <a:pt x="7332" y="16498"/>
                  </a:lnTo>
                  <a:lnTo>
                    <a:pt x="7332" y="16974"/>
                  </a:lnTo>
                  <a:lnTo>
                    <a:pt x="6856" y="17414"/>
                  </a:lnTo>
                  <a:lnTo>
                    <a:pt x="6856" y="17891"/>
                  </a:lnTo>
                  <a:lnTo>
                    <a:pt x="6856" y="18331"/>
                  </a:lnTo>
                  <a:lnTo>
                    <a:pt x="6856" y="18807"/>
                  </a:lnTo>
                  <a:lnTo>
                    <a:pt x="7332" y="19247"/>
                  </a:lnTo>
                  <a:lnTo>
                    <a:pt x="6856" y="19247"/>
                  </a:lnTo>
                  <a:lnTo>
                    <a:pt x="6416" y="19724"/>
                  </a:lnTo>
                  <a:lnTo>
                    <a:pt x="5939" y="19724"/>
                  </a:lnTo>
                  <a:lnTo>
                    <a:pt x="5023" y="21080"/>
                  </a:lnTo>
                  <a:lnTo>
                    <a:pt x="5499" y="21557"/>
                  </a:lnTo>
                  <a:lnTo>
                    <a:pt x="5023" y="21997"/>
                  </a:lnTo>
                  <a:lnTo>
                    <a:pt x="5023" y="22473"/>
                  </a:lnTo>
                  <a:lnTo>
                    <a:pt x="3190" y="22473"/>
                  </a:lnTo>
                  <a:lnTo>
                    <a:pt x="3190" y="22913"/>
                  </a:lnTo>
                  <a:lnTo>
                    <a:pt x="3666" y="23390"/>
                  </a:lnTo>
                  <a:lnTo>
                    <a:pt x="3666" y="24306"/>
                  </a:lnTo>
                  <a:lnTo>
                    <a:pt x="4106" y="24746"/>
                  </a:lnTo>
                  <a:lnTo>
                    <a:pt x="4106" y="25223"/>
                  </a:lnTo>
                  <a:lnTo>
                    <a:pt x="4106" y="25663"/>
                  </a:lnTo>
                  <a:lnTo>
                    <a:pt x="3666" y="26139"/>
                  </a:lnTo>
                  <a:lnTo>
                    <a:pt x="3190" y="26579"/>
                  </a:lnTo>
                  <a:lnTo>
                    <a:pt x="3190" y="27056"/>
                  </a:lnTo>
                  <a:lnTo>
                    <a:pt x="2750" y="27056"/>
                  </a:lnTo>
                  <a:lnTo>
                    <a:pt x="2273" y="27496"/>
                  </a:lnTo>
                  <a:lnTo>
                    <a:pt x="2273" y="27972"/>
                  </a:lnTo>
                  <a:lnTo>
                    <a:pt x="1833" y="28412"/>
                  </a:lnTo>
                  <a:lnTo>
                    <a:pt x="2273" y="28889"/>
                  </a:lnTo>
                  <a:lnTo>
                    <a:pt x="2750" y="28889"/>
                  </a:lnTo>
                  <a:lnTo>
                    <a:pt x="2750" y="29329"/>
                  </a:lnTo>
                  <a:lnTo>
                    <a:pt x="2750" y="29805"/>
                  </a:lnTo>
                  <a:lnTo>
                    <a:pt x="2750" y="30245"/>
                  </a:lnTo>
                  <a:lnTo>
                    <a:pt x="2273" y="30245"/>
                  </a:lnTo>
                  <a:lnTo>
                    <a:pt x="1833" y="30722"/>
                  </a:lnTo>
                  <a:lnTo>
                    <a:pt x="917" y="30722"/>
                  </a:lnTo>
                  <a:lnTo>
                    <a:pt x="917" y="31162"/>
                  </a:lnTo>
                  <a:lnTo>
                    <a:pt x="440" y="31162"/>
                  </a:lnTo>
                  <a:lnTo>
                    <a:pt x="440" y="31638"/>
                  </a:lnTo>
                  <a:lnTo>
                    <a:pt x="0" y="32078"/>
                  </a:lnTo>
                  <a:lnTo>
                    <a:pt x="0" y="32995"/>
                  </a:lnTo>
                  <a:lnTo>
                    <a:pt x="440" y="34388"/>
                  </a:lnTo>
                  <a:lnTo>
                    <a:pt x="1357" y="33911"/>
                  </a:lnTo>
                  <a:lnTo>
                    <a:pt x="1833" y="34828"/>
                  </a:lnTo>
                  <a:lnTo>
                    <a:pt x="2273" y="34828"/>
                  </a:lnTo>
                  <a:lnTo>
                    <a:pt x="2750" y="35304"/>
                  </a:lnTo>
                  <a:lnTo>
                    <a:pt x="2750" y="36221"/>
                  </a:lnTo>
                  <a:lnTo>
                    <a:pt x="3666" y="36221"/>
                  </a:lnTo>
                  <a:lnTo>
                    <a:pt x="4106" y="37137"/>
                  </a:lnTo>
                  <a:lnTo>
                    <a:pt x="4106" y="37577"/>
                  </a:lnTo>
                  <a:lnTo>
                    <a:pt x="3666" y="38054"/>
                  </a:lnTo>
                  <a:lnTo>
                    <a:pt x="5023" y="38054"/>
                  </a:lnTo>
                  <a:lnTo>
                    <a:pt x="4583" y="38970"/>
                  </a:lnTo>
                  <a:lnTo>
                    <a:pt x="4583" y="39410"/>
                  </a:lnTo>
                  <a:lnTo>
                    <a:pt x="3666" y="39410"/>
                  </a:lnTo>
                  <a:lnTo>
                    <a:pt x="4106" y="39887"/>
                  </a:lnTo>
                  <a:lnTo>
                    <a:pt x="4106" y="40803"/>
                  </a:lnTo>
                  <a:lnTo>
                    <a:pt x="4583" y="41243"/>
                  </a:lnTo>
                  <a:lnTo>
                    <a:pt x="5023" y="41243"/>
                  </a:lnTo>
                  <a:lnTo>
                    <a:pt x="5499" y="41720"/>
                  </a:lnTo>
                  <a:lnTo>
                    <a:pt x="6416" y="42636"/>
                  </a:lnTo>
                  <a:lnTo>
                    <a:pt x="6416" y="42160"/>
                  </a:lnTo>
                  <a:lnTo>
                    <a:pt x="6416" y="41720"/>
                  </a:lnTo>
                  <a:lnTo>
                    <a:pt x="7772" y="41243"/>
                  </a:lnTo>
                  <a:lnTo>
                    <a:pt x="8689" y="41243"/>
                  </a:lnTo>
                  <a:lnTo>
                    <a:pt x="9165" y="40327"/>
                  </a:lnTo>
                  <a:lnTo>
                    <a:pt x="9605" y="40327"/>
                  </a:lnTo>
                  <a:lnTo>
                    <a:pt x="10522" y="40803"/>
                  </a:lnTo>
                  <a:lnTo>
                    <a:pt x="10998" y="40803"/>
                  </a:lnTo>
                  <a:lnTo>
                    <a:pt x="11438" y="39887"/>
                  </a:lnTo>
                  <a:lnTo>
                    <a:pt x="12355" y="39887"/>
                  </a:lnTo>
                  <a:lnTo>
                    <a:pt x="13271" y="40327"/>
                  </a:lnTo>
                  <a:lnTo>
                    <a:pt x="13748" y="40803"/>
                  </a:lnTo>
                  <a:lnTo>
                    <a:pt x="15104" y="40803"/>
                  </a:lnTo>
                  <a:lnTo>
                    <a:pt x="15581" y="41720"/>
                  </a:lnTo>
                  <a:lnTo>
                    <a:pt x="16497" y="41243"/>
                  </a:lnTo>
                  <a:lnTo>
                    <a:pt x="18330" y="41243"/>
                  </a:lnTo>
                  <a:lnTo>
                    <a:pt x="19687" y="41720"/>
                  </a:lnTo>
                  <a:lnTo>
                    <a:pt x="19687" y="41243"/>
                  </a:lnTo>
                  <a:lnTo>
                    <a:pt x="21080" y="41243"/>
                  </a:lnTo>
                  <a:lnTo>
                    <a:pt x="21520" y="41720"/>
                  </a:lnTo>
                  <a:lnTo>
                    <a:pt x="21996" y="41720"/>
                  </a:lnTo>
                  <a:lnTo>
                    <a:pt x="21996" y="42160"/>
                  </a:lnTo>
                  <a:lnTo>
                    <a:pt x="22436" y="42160"/>
                  </a:lnTo>
                  <a:lnTo>
                    <a:pt x="22913" y="41720"/>
                  </a:lnTo>
                  <a:lnTo>
                    <a:pt x="22913" y="40803"/>
                  </a:lnTo>
                  <a:lnTo>
                    <a:pt x="22913" y="40327"/>
                  </a:lnTo>
                  <a:lnTo>
                    <a:pt x="23829" y="39887"/>
                  </a:lnTo>
                  <a:lnTo>
                    <a:pt x="23829" y="39410"/>
                  </a:lnTo>
                  <a:lnTo>
                    <a:pt x="24746" y="39410"/>
                  </a:lnTo>
                  <a:lnTo>
                    <a:pt x="25186" y="38970"/>
                  </a:lnTo>
                  <a:lnTo>
                    <a:pt x="27495" y="38970"/>
                  </a:lnTo>
                  <a:lnTo>
                    <a:pt x="28412" y="38494"/>
                  </a:lnTo>
                  <a:lnTo>
                    <a:pt x="29328" y="38054"/>
                  </a:lnTo>
                  <a:lnTo>
                    <a:pt x="28852" y="37137"/>
                  </a:lnTo>
                  <a:lnTo>
                    <a:pt x="29328" y="36661"/>
                  </a:lnTo>
                  <a:lnTo>
                    <a:pt x="30245" y="36661"/>
                  </a:lnTo>
                  <a:lnTo>
                    <a:pt x="30245" y="36221"/>
                  </a:lnTo>
                  <a:lnTo>
                    <a:pt x="30245" y="35744"/>
                  </a:lnTo>
                  <a:lnTo>
                    <a:pt x="31161" y="34828"/>
                  </a:lnTo>
                  <a:lnTo>
                    <a:pt x="32994" y="34828"/>
                  </a:lnTo>
                  <a:lnTo>
                    <a:pt x="33911" y="33911"/>
                  </a:lnTo>
                  <a:lnTo>
                    <a:pt x="33434" y="33471"/>
                  </a:lnTo>
                  <a:lnTo>
                    <a:pt x="33434" y="32995"/>
                  </a:lnTo>
                  <a:lnTo>
                    <a:pt x="32518" y="32555"/>
                  </a:lnTo>
                  <a:lnTo>
                    <a:pt x="32518" y="32078"/>
                  </a:lnTo>
                  <a:lnTo>
                    <a:pt x="32518" y="31638"/>
                  </a:lnTo>
                  <a:lnTo>
                    <a:pt x="32518" y="30722"/>
                  </a:lnTo>
                  <a:lnTo>
                    <a:pt x="32518" y="29329"/>
                  </a:lnTo>
                  <a:lnTo>
                    <a:pt x="32994" y="28889"/>
                  </a:lnTo>
                  <a:lnTo>
                    <a:pt x="33434" y="28412"/>
                  </a:lnTo>
                  <a:lnTo>
                    <a:pt x="34351" y="27972"/>
                  </a:lnTo>
                  <a:lnTo>
                    <a:pt x="35267" y="27056"/>
                  </a:lnTo>
                  <a:lnTo>
                    <a:pt x="35744" y="26579"/>
                  </a:lnTo>
                  <a:lnTo>
                    <a:pt x="36184" y="26139"/>
                  </a:lnTo>
                  <a:lnTo>
                    <a:pt x="37100" y="25223"/>
                  </a:lnTo>
                  <a:lnTo>
                    <a:pt x="37577" y="24746"/>
                  </a:lnTo>
                  <a:lnTo>
                    <a:pt x="38493" y="24306"/>
                  </a:lnTo>
                  <a:lnTo>
                    <a:pt x="38493" y="23830"/>
                  </a:lnTo>
                  <a:lnTo>
                    <a:pt x="38933" y="23390"/>
                  </a:lnTo>
                  <a:lnTo>
                    <a:pt x="38933" y="22913"/>
                  </a:lnTo>
                  <a:lnTo>
                    <a:pt x="39410" y="22473"/>
                  </a:lnTo>
                  <a:lnTo>
                    <a:pt x="43992" y="22473"/>
                  </a:lnTo>
                  <a:lnTo>
                    <a:pt x="44432" y="21997"/>
                  </a:lnTo>
                  <a:lnTo>
                    <a:pt x="45349" y="21557"/>
                  </a:lnTo>
                  <a:lnTo>
                    <a:pt x="45825" y="21557"/>
                  </a:lnTo>
                  <a:lnTo>
                    <a:pt x="46265" y="21080"/>
                  </a:lnTo>
                  <a:lnTo>
                    <a:pt x="47658" y="21080"/>
                  </a:lnTo>
                  <a:lnTo>
                    <a:pt x="48098" y="20640"/>
                  </a:lnTo>
                  <a:lnTo>
                    <a:pt x="48575" y="20640"/>
                  </a:lnTo>
                  <a:lnTo>
                    <a:pt x="49015" y="19724"/>
                  </a:lnTo>
                  <a:lnTo>
                    <a:pt x="49491" y="19247"/>
                  </a:lnTo>
                  <a:lnTo>
                    <a:pt x="49491" y="18807"/>
                  </a:lnTo>
                  <a:lnTo>
                    <a:pt x="49931" y="18331"/>
                  </a:lnTo>
                  <a:lnTo>
                    <a:pt x="49931" y="17891"/>
                  </a:lnTo>
                  <a:lnTo>
                    <a:pt x="49931" y="16974"/>
                  </a:lnTo>
                  <a:lnTo>
                    <a:pt x="49491" y="17414"/>
                  </a:lnTo>
                  <a:lnTo>
                    <a:pt x="49015" y="16974"/>
                  </a:lnTo>
                  <a:lnTo>
                    <a:pt x="47658" y="16974"/>
                  </a:lnTo>
                  <a:lnTo>
                    <a:pt x="46742" y="16498"/>
                  </a:lnTo>
                  <a:lnTo>
                    <a:pt x="45825" y="16974"/>
                  </a:lnTo>
                  <a:lnTo>
                    <a:pt x="43992" y="16974"/>
                  </a:lnTo>
                  <a:lnTo>
                    <a:pt x="43992" y="16058"/>
                  </a:lnTo>
                  <a:lnTo>
                    <a:pt x="43076" y="16058"/>
                  </a:lnTo>
                  <a:lnTo>
                    <a:pt x="42599" y="15581"/>
                  </a:lnTo>
                  <a:lnTo>
                    <a:pt x="42599" y="14665"/>
                  </a:lnTo>
                  <a:lnTo>
                    <a:pt x="42159" y="14225"/>
                  </a:lnTo>
                  <a:lnTo>
                    <a:pt x="41683" y="13748"/>
                  </a:lnTo>
                  <a:lnTo>
                    <a:pt x="40326" y="14225"/>
                  </a:lnTo>
                  <a:lnTo>
                    <a:pt x="39410" y="14225"/>
                  </a:lnTo>
                  <a:lnTo>
                    <a:pt x="39410" y="13748"/>
                  </a:lnTo>
                  <a:lnTo>
                    <a:pt x="38933" y="13748"/>
                  </a:lnTo>
                  <a:lnTo>
                    <a:pt x="38017" y="13308"/>
                  </a:lnTo>
                  <a:lnTo>
                    <a:pt x="37100" y="13308"/>
                  </a:lnTo>
                  <a:lnTo>
                    <a:pt x="36660" y="12832"/>
                  </a:lnTo>
                  <a:lnTo>
                    <a:pt x="36184" y="12392"/>
                  </a:lnTo>
                  <a:lnTo>
                    <a:pt x="35744" y="11915"/>
                  </a:lnTo>
                  <a:lnTo>
                    <a:pt x="34827" y="11915"/>
                  </a:lnTo>
                  <a:lnTo>
                    <a:pt x="34351" y="10999"/>
                  </a:lnTo>
                  <a:lnTo>
                    <a:pt x="33434" y="10999"/>
                  </a:lnTo>
                  <a:lnTo>
                    <a:pt x="32994" y="10559"/>
                  </a:lnTo>
                  <a:lnTo>
                    <a:pt x="32518" y="10559"/>
                  </a:lnTo>
                  <a:lnTo>
                    <a:pt x="32518" y="10082"/>
                  </a:lnTo>
                  <a:lnTo>
                    <a:pt x="32078" y="10559"/>
                  </a:lnTo>
                  <a:lnTo>
                    <a:pt x="31601" y="10559"/>
                  </a:lnTo>
                  <a:lnTo>
                    <a:pt x="31601" y="10082"/>
                  </a:lnTo>
                  <a:lnTo>
                    <a:pt x="31601" y="9642"/>
                  </a:lnTo>
                  <a:lnTo>
                    <a:pt x="31161" y="8726"/>
                  </a:lnTo>
                  <a:lnTo>
                    <a:pt x="30685" y="8726"/>
                  </a:lnTo>
                  <a:lnTo>
                    <a:pt x="30685" y="8249"/>
                  </a:lnTo>
                  <a:lnTo>
                    <a:pt x="29768" y="7809"/>
                  </a:lnTo>
                  <a:lnTo>
                    <a:pt x="28852" y="8249"/>
                  </a:lnTo>
                  <a:lnTo>
                    <a:pt x="27935" y="7809"/>
                  </a:lnTo>
                  <a:lnTo>
                    <a:pt x="27495" y="7333"/>
                  </a:lnTo>
                  <a:lnTo>
                    <a:pt x="25662" y="7333"/>
                  </a:lnTo>
                  <a:lnTo>
                    <a:pt x="24746" y="6893"/>
                  </a:lnTo>
                  <a:lnTo>
                    <a:pt x="24269" y="5976"/>
                  </a:lnTo>
                  <a:lnTo>
                    <a:pt x="23353" y="5976"/>
                  </a:lnTo>
                  <a:lnTo>
                    <a:pt x="22913" y="5500"/>
                  </a:lnTo>
                  <a:lnTo>
                    <a:pt x="21080" y="5500"/>
                  </a:lnTo>
                  <a:lnTo>
                    <a:pt x="20163" y="5060"/>
                  </a:lnTo>
                  <a:lnTo>
                    <a:pt x="19687" y="5060"/>
                  </a:lnTo>
                  <a:lnTo>
                    <a:pt x="19247" y="5500"/>
                  </a:lnTo>
                  <a:lnTo>
                    <a:pt x="18770" y="4583"/>
                  </a:lnTo>
                  <a:lnTo>
                    <a:pt x="18330" y="4143"/>
                  </a:lnTo>
                  <a:lnTo>
                    <a:pt x="17854" y="4583"/>
                  </a:lnTo>
                  <a:lnTo>
                    <a:pt x="16937" y="4143"/>
                  </a:lnTo>
                  <a:lnTo>
                    <a:pt x="16497" y="4143"/>
                  </a:lnTo>
                  <a:lnTo>
                    <a:pt x="15104" y="3667"/>
                  </a:lnTo>
                  <a:lnTo>
                    <a:pt x="15104" y="3227"/>
                  </a:lnTo>
                  <a:lnTo>
                    <a:pt x="14188" y="3227"/>
                  </a:lnTo>
                  <a:lnTo>
                    <a:pt x="13748" y="2750"/>
                  </a:lnTo>
                  <a:lnTo>
                    <a:pt x="12355" y="2750"/>
                  </a:lnTo>
                  <a:lnTo>
                    <a:pt x="11915" y="2310"/>
                  </a:lnTo>
                  <a:lnTo>
                    <a:pt x="10998" y="1834"/>
                  </a:lnTo>
                  <a:lnTo>
                    <a:pt x="10082" y="2310"/>
                  </a:lnTo>
                  <a:lnTo>
                    <a:pt x="9605" y="1394"/>
                  </a:lnTo>
                  <a:lnTo>
                    <a:pt x="9165" y="917"/>
                  </a:lnTo>
                  <a:lnTo>
                    <a:pt x="9165" y="477"/>
                  </a:lnTo>
                  <a:lnTo>
                    <a:pt x="916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651" name="Google Shape;10651;p118"/>
            <p:cNvSpPr/>
            <p:nvPr/>
          </p:nvSpPr>
          <p:spPr>
            <a:xfrm>
              <a:off x="584350" y="4247825"/>
              <a:ext cx="447275" cy="687400"/>
            </a:xfrm>
            <a:custGeom>
              <a:avLst/>
              <a:gdLst/>
              <a:ahLst/>
              <a:cxnLst/>
              <a:rect l="l" t="t" r="r" b="b"/>
              <a:pathLst>
                <a:path w="17891" h="27496" extrusionOk="0">
                  <a:moveTo>
                    <a:pt x="9642" y="1"/>
                  </a:moveTo>
                  <a:lnTo>
                    <a:pt x="9642" y="477"/>
                  </a:lnTo>
                  <a:lnTo>
                    <a:pt x="8249" y="477"/>
                  </a:lnTo>
                  <a:lnTo>
                    <a:pt x="8249" y="917"/>
                  </a:lnTo>
                  <a:lnTo>
                    <a:pt x="8249" y="1834"/>
                  </a:lnTo>
                  <a:lnTo>
                    <a:pt x="8249" y="2310"/>
                  </a:lnTo>
                  <a:lnTo>
                    <a:pt x="7809" y="2750"/>
                  </a:lnTo>
                  <a:lnTo>
                    <a:pt x="7809" y="3227"/>
                  </a:lnTo>
                  <a:lnTo>
                    <a:pt x="7809" y="4143"/>
                  </a:lnTo>
                  <a:lnTo>
                    <a:pt x="7332" y="4583"/>
                  </a:lnTo>
                  <a:lnTo>
                    <a:pt x="6892" y="5060"/>
                  </a:lnTo>
                  <a:lnTo>
                    <a:pt x="7332" y="5976"/>
                  </a:lnTo>
                  <a:lnTo>
                    <a:pt x="6892" y="6893"/>
                  </a:lnTo>
                  <a:lnTo>
                    <a:pt x="6416" y="7333"/>
                  </a:lnTo>
                  <a:lnTo>
                    <a:pt x="6416" y="8249"/>
                  </a:lnTo>
                  <a:lnTo>
                    <a:pt x="5976" y="8726"/>
                  </a:lnTo>
                  <a:lnTo>
                    <a:pt x="5499" y="9642"/>
                  </a:lnTo>
                  <a:lnTo>
                    <a:pt x="5059" y="10082"/>
                  </a:lnTo>
                  <a:lnTo>
                    <a:pt x="4583" y="10559"/>
                  </a:lnTo>
                  <a:lnTo>
                    <a:pt x="4583" y="10999"/>
                  </a:lnTo>
                  <a:lnTo>
                    <a:pt x="4143" y="11915"/>
                  </a:lnTo>
                  <a:lnTo>
                    <a:pt x="3666" y="12832"/>
                  </a:lnTo>
                  <a:lnTo>
                    <a:pt x="2310" y="12832"/>
                  </a:lnTo>
                  <a:lnTo>
                    <a:pt x="1833" y="13308"/>
                  </a:lnTo>
                  <a:lnTo>
                    <a:pt x="1833" y="13748"/>
                  </a:lnTo>
                  <a:lnTo>
                    <a:pt x="1833" y="14225"/>
                  </a:lnTo>
                  <a:lnTo>
                    <a:pt x="1833" y="14665"/>
                  </a:lnTo>
                  <a:lnTo>
                    <a:pt x="1393" y="15581"/>
                  </a:lnTo>
                  <a:lnTo>
                    <a:pt x="917" y="16058"/>
                  </a:lnTo>
                  <a:lnTo>
                    <a:pt x="917" y="16498"/>
                  </a:lnTo>
                  <a:lnTo>
                    <a:pt x="917" y="16974"/>
                  </a:lnTo>
                  <a:lnTo>
                    <a:pt x="1833" y="16974"/>
                  </a:lnTo>
                  <a:lnTo>
                    <a:pt x="2310" y="17414"/>
                  </a:lnTo>
                  <a:lnTo>
                    <a:pt x="2750" y="17414"/>
                  </a:lnTo>
                  <a:lnTo>
                    <a:pt x="3226" y="18331"/>
                  </a:lnTo>
                  <a:lnTo>
                    <a:pt x="3226" y="18807"/>
                  </a:lnTo>
                  <a:lnTo>
                    <a:pt x="2750" y="19247"/>
                  </a:lnTo>
                  <a:lnTo>
                    <a:pt x="2310" y="19724"/>
                  </a:lnTo>
                  <a:lnTo>
                    <a:pt x="2310" y="20164"/>
                  </a:lnTo>
                  <a:lnTo>
                    <a:pt x="1833" y="20640"/>
                  </a:lnTo>
                  <a:lnTo>
                    <a:pt x="2310" y="21080"/>
                  </a:lnTo>
                  <a:lnTo>
                    <a:pt x="1833" y="22473"/>
                  </a:lnTo>
                  <a:lnTo>
                    <a:pt x="1833" y="22913"/>
                  </a:lnTo>
                  <a:lnTo>
                    <a:pt x="1393" y="22913"/>
                  </a:lnTo>
                  <a:lnTo>
                    <a:pt x="917" y="23390"/>
                  </a:lnTo>
                  <a:lnTo>
                    <a:pt x="917" y="23830"/>
                  </a:lnTo>
                  <a:lnTo>
                    <a:pt x="477" y="24746"/>
                  </a:lnTo>
                  <a:lnTo>
                    <a:pt x="0" y="25223"/>
                  </a:lnTo>
                  <a:lnTo>
                    <a:pt x="0" y="25663"/>
                  </a:lnTo>
                  <a:lnTo>
                    <a:pt x="917" y="25663"/>
                  </a:lnTo>
                  <a:lnTo>
                    <a:pt x="1393" y="25223"/>
                  </a:lnTo>
                  <a:lnTo>
                    <a:pt x="2310" y="25663"/>
                  </a:lnTo>
                  <a:lnTo>
                    <a:pt x="2310" y="26139"/>
                  </a:lnTo>
                  <a:lnTo>
                    <a:pt x="3226" y="26139"/>
                  </a:lnTo>
                  <a:lnTo>
                    <a:pt x="3666" y="26579"/>
                  </a:lnTo>
                  <a:lnTo>
                    <a:pt x="4583" y="27056"/>
                  </a:lnTo>
                  <a:lnTo>
                    <a:pt x="5059" y="27496"/>
                  </a:lnTo>
                  <a:lnTo>
                    <a:pt x="5499" y="27056"/>
                  </a:lnTo>
                  <a:lnTo>
                    <a:pt x="5499" y="27496"/>
                  </a:lnTo>
                  <a:lnTo>
                    <a:pt x="5976" y="27496"/>
                  </a:lnTo>
                  <a:lnTo>
                    <a:pt x="7332" y="27056"/>
                  </a:lnTo>
                  <a:lnTo>
                    <a:pt x="6892" y="25663"/>
                  </a:lnTo>
                  <a:lnTo>
                    <a:pt x="6892" y="24746"/>
                  </a:lnTo>
                  <a:lnTo>
                    <a:pt x="7332" y="24306"/>
                  </a:lnTo>
                  <a:lnTo>
                    <a:pt x="7332" y="23830"/>
                  </a:lnTo>
                  <a:lnTo>
                    <a:pt x="7809" y="23830"/>
                  </a:lnTo>
                  <a:lnTo>
                    <a:pt x="7809" y="23390"/>
                  </a:lnTo>
                  <a:lnTo>
                    <a:pt x="8725" y="23390"/>
                  </a:lnTo>
                  <a:lnTo>
                    <a:pt x="9165" y="22913"/>
                  </a:lnTo>
                  <a:lnTo>
                    <a:pt x="9642" y="22473"/>
                  </a:lnTo>
                  <a:lnTo>
                    <a:pt x="9642" y="21997"/>
                  </a:lnTo>
                  <a:lnTo>
                    <a:pt x="9642" y="21557"/>
                  </a:lnTo>
                  <a:lnTo>
                    <a:pt x="9165" y="21557"/>
                  </a:lnTo>
                  <a:lnTo>
                    <a:pt x="8725" y="21080"/>
                  </a:lnTo>
                  <a:lnTo>
                    <a:pt x="9165" y="20640"/>
                  </a:lnTo>
                  <a:lnTo>
                    <a:pt x="9165" y="20164"/>
                  </a:lnTo>
                  <a:lnTo>
                    <a:pt x="9642" y="19724"/>
                  </a:lnTo>
                  <a:lnTo>
                    <a:pt x="10082" y="19724"/>
                  </a:lnTo>
                  <a:lnTo>
                    <a:pt x="10082" y="19247"/>
                  </a:lnTo>
                  <a:lnTo>
                    <a:pt x="10558" y="18807"/>
                  </a:lnTo>
                  <a:lnTo>
                    <a:pt x="10998" y="18331"/>
                  </a:lnTo>
                  <a:lnTo>
                    <a:pt x="10998" y="17891"/>
                  </a:lnTo>
                  <a:lnTo>
                    <a:pt x="10998" y="17414"/>
                  </a:lnTo>
                  <a:lnTo>
                    <a:pt x="10558" y="16974"/>
                  </a:lnTo>
                  <a:lnTo>
                    <a:pt x="10558" y="16058"/>
                  </a:lnTo>
                  <a:lnTo>
                    <a:pt x="10082" y="15581"/>
                  </a:lnTo>
                  <a:lnTo>
                    <a:pt x="10082" y="15141"/>
                  </a:lnTo>
                  <a:lnTo>
                    <a:pt x="10082" y="14665"/>
                  </a:lnTo>
                  <a:lnTo>
                    <a:pt x="11475" y="15141"/>
                  </a:lnTo>
                  <a:lnTo>
                    <a:pt x="11915" y="15141"/>
                  </a:lnTo>
                  <a:lnTo>
                    <a:pt x="11915" y="14665"/>
                  </a:lnTo>
                  <a:lnTo>
                    <a:pt x="12391" y="14225"/>
                  </a:lnTo>
                  <a:lnTo>
                    <a:pt x="11915" y="13748"/>
                  </a:lnTo>
                  <a:lnTo>
                    <a:pt x="12831" y="12392"/>
                  </a:lnTo>
                  <a:lnTo>
                    <a:pt x="12831" y="11915"/>
                  </a:lnTo>
                  <a:lnTo>
                    <a:pt x="14224" y="11915"/>
                  </a:lnTo>
                  <a:lnTo>
                    <a:pt x="13748" y="11475"/>
                  </a:lnTo>
                  <a:lnTo>
                    <a:pt x="13748" y="10999"/>
                  </a:lnTo>
                  <a:lnTo>
                    <a:pt x="13748" y="10559"/>
                  </a:lnTo>
                  <a:lnTo>
                    <a:pt x="13748" y="10082"/>
                  </a:lnTo>
                  <a:lnTo>
                    <a:pt x="14224" y="9642"/>
                  </a:lnTo>
                  <a:lnTo>
                    <a:pt x="14224" y="9166"/>
                  </a:lnTo>
                  <a:lnTo>
                    <a:pt x="14664" y="8726"/>
                  </a:lnTo>
                  <a:lnTo>
                    <a:pt x="14664" y="8249"/>
                  </a:lnTo>
                  <a:lnTo>
                    <a:pt x="15141" y="7809"/>
                  </a:lnTo>
                  <a:lnTo>
                    <a:pt x="15141" y="7333"/>
                  </a:lnTo>
                  <a:lnTo>
                    <a:pt x="15581" y="7333"/>
                  </a:lnTo>
                  <a:lnTo>
                    <a:pt x="15581" y="6893"/>
                  </a:lnTo>
                  <a:lnTo>
                    <a:pt x="16497" y="6893"/>
                  </a:lnTo>
                  <a:lnTo>
                    <a:pt x="16497" y="6416"/>
                  </a:lnTo>
                  <a:lnTo>
                    <a:pt x="17414" y="6416"/>
                  </a:lnTo>
                  <a:lnTo>
                    <a:pt x="17414" y="5976"/>
                  </a:lnTo>
                  <a:lnTo>
                    <a:pt x="17890" y="5976"/>
                  </a:lnTo>
                  <a:lnTo>
                    <a:pt x="17890" y="5500"/>
                  </a:lnTo>
                  <a:lnTo>
                    <a:pt x="17414" y="5060"/>
                  </a:lnTo>
                  <a:lnTo>
                    <a:pt x="16974" y="5060"/>
                  </a:lnTo>
                  <a:lnTo>
                    <a:pt x="16974" y="4583"/>
                  </a:lnTo>
                  <a:lnTo>
                    <a:pt x="16974" y="4143"/>
                  </a:lnTo>
                  <a:lnTo>
                    <a:pt x="17414" y="3667"/>
                  </a:lnTo>
                  <a:lnTo>
                    <a:pt x="16974" y="2750"/>
                  </a:lnTo>
                  <a:lnTo>
                    <a:pt x="16497" y="3227"/>
                  </a:lnTo>
                  <a:lnTo>
                    <a:pt x="16057" y="3227"/>
                  </a:lnTo>
                  <a:lnTo>
                    <a:pt x="15581" y="2750"/>
                  </a:lnTo>
                  <a:lnTo>
                    <a:pt x="14664" y="2750"/>
                  </a:lnTo>
                  <a:lnTo>
                    <a:pt x="14664" y="3227"/>
                  </a:lnTo>
                  <a:lnTo>
                    <a:pt x="14224" y="2750"/>
                  </a:lnTo>
                  <a:lnTo>
                    <a:pt x="13748" y="2310"/>
                  </a:lnTo>
                  <a:lnTo>
                    <a:pt x="13308" y="2310"/>
                  </a:lnTo>
                  <a:lnTo>
                    <a:pt x="12831" y="1834"/>
                  </a:lnTo>
                  <a:lnTo>
                    <a:pt x="11475" y="1834"/>
                  </a:lnTo>
                  <a:lnTo>
                    <a:pt x="11475" y="1394"/>
                  </a:lnTo>
                  <a:lnTo>
                    <a:pt x="10998" y="917"/>
                  </a:lnTo>
                  <a:lnTo>
                    <a:pt x="10998" y="477"/>
                  </a:lnTo>
                  <a:lnTo>
                    <a:pt x="10558" y="477"/>
                  </a:lnTo>
                  <a:lnTo>
                    <a:pt x="964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652" name="Google Shape;10652;p118"/>
            <p:cNvSpPr/>
            <p:nvPr/>
          </p:nvSpPr>
          <p:spPr>
            <a:xfrm>
              <a:off x="1867450" y="4820650"/>
              <a:ext cx="114575" cy="68750"/>
            </a:xfrm>
            <a:custGeom>
              <a:avLst/>
              <a:gdLst/>
              <a:ahLst/>
              <a:cxnLst/>
              <a:rect l="l" t="t" r="r" b="b"/>
              <a:pathLst>
                <a:path w="4583" h="2750" extrusionOk="0">
                  <a:moveTo>
                    <a:pt x="2310" y="0"/>
                  </a:moveTo>
                  <a:lnTo>
                    <a:pt x="1833" y="477"/>
                  </a:lnTo>
                  <a:lnTo>
                    <a:pt x="2310" y="917"/>
                  </a:lnTo>
                  <a:lnTo>
                    <a:pt x="0" y="917"/>
                  </a:lnTo>
                  <a:lnTo>
                    <a:pt x="0" y="1393"/>
                  </a:lnTo>
                  <a:lnTo>
                    <a:pt x="1833" y="1393"/>
                  </a:lnTo>
                  <a:lnTo>
                    <a:pt x="2310" y="2310"/>
                  </a:lnTo>
                  <a:lnTo>
                    <a:pt x="2750" y="2310"/>
                  </a:lnTo>
                  <a:lnTo>
                    <a:pt x="2750" y="2750"/>
                  </a:lnTo>
                  <a:lnTo>
                    <a:pt x="3226" y="2750"/>
                  </a:lnTo>
                  <a:lnTo>
                    <a:pt x="3666" y="2310"/>
                  </a:lnTo>
                  <a:lnTo>
                    <a:pt x="3666" y="1833"/>
                  </a:lnTo>
                  <a:lnTo>
                    <a:pt x="4143" y="1833"/>
                  </a:lnTo>
                  <a:lnTo>
                    <a:pt x="4583" y="917"/>
                  </a:lnTo>
                  <a:lnTo>
                    <a:pt x="4143" y="1393"/>
                  </a:lnTo>
                  <a:lnTo>
                    <a:pt x="3666" y="1393"/>
                  </a:lnTo>
                  <a:lnTo>
                    <a:pt x="3226" y="917"/>
                  </a:lnTo>
                  <a:lnTo>
                    <a:pt x="3226" y="477"/>
                  </a:lnTo>
                  <a:lnTo>
                    <a:pt x="231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653" name="Google Shape;10653;p118"/>
            <p:cNvSpPr/>
            <p:nvPr/>
          </p:nvSpPr>
          <p:spPr>
            <a:xfrm>
              <a:off x="2027825" y="4809650"/>
              <a:ext cx="57775" cy="33925"/>
            </a:xfrm>
            <a:custGeom>
              <a:avLst/>
              <a:gdLst/>
              <a:ahLst/>
              <a:cxnLst/>
              <a:rect l="l" t="t" r="r" b="b"/>
              <a:pathLst>
                <a:path w="2311" h="1357" extrusionOk="0">
                  <a:moveTo>
                    <a:pt x="1" y="0"/>
                  </a:moveTo>
                  <a:lnTo>
                    <a:pt x="1" y="440"/>
                  </a:lnTo>
                  <a:lnTo>
                    <a:pt x="477" y="917"/>
                  </a:lnTo>
                  <a:lnTo>
                    <a:pt x="917" y="917"/>
                  </a:lnTo>
                  <a:lnTo>
                    <a:pt x="1834" y="1357"/>
                  </a:lnTo>
                  <a:lnTo>
                    <a:pt x="2310" y="1357"/>
                  </a:lnTo>
                  <a:lnTo>
                    <a:pt x="2310" y="917"/>
                  </a:lnTo>
                  <a:lnTo>
                    <a:pt x="1834" y="440"/>
                  </a:lnTo>
                  <a:lnTo>
                    <a:pt x="917" y="440"/>
                  </a:lnTo>
                  <a:lnTo>
                    <a:pt x="4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654" name="Google Shape;10654;p118"/>
            <p:cNvSpPr/>
            <p:nvPr/>
          </p:nvSpPr>
          <p:spPr>
            <a:xfrm>
              <a:off x="1718975" y="4901300"/>
              <a:ext cx="45850" cy="45850"/>
            </a:xfrm>
            <a:custGeom>
              <a:avLst/>
              <a:gdLst/>
              <a:ahLst/>
              <a:cxnLst/>
              <a:rect l="l" t="t" r="r" b="b"/>
              <a:pathLst>
                <a:path w="1834" h="1834" extrusionOk="0">
                  <a:moveTo>
                    <a:pt x="917" y="0"/>
                  </a:moveTo>
                  <a:lnTo>
                    <a:pt x="917" y="440"/>
                  </a:lnTo>
                  <a:lnTo>
                    <a:pt x="0" y="440"/>
                  </a:lnTo>
                  <a:lnTo>
                    <a:pt x="0" y="917"/>
                  </a:lnTo>
                  <a:lnTo>
                    <a:pt x="0" y="1833"/>
                  </a:lnTo>
                  <a:lnTo>
                    <a:pt x="917" y="917"/>
                  </a:lnTo>
                  <a:lnTo>
                    <a:pt x="1357" y="917"/>
                  </a:lnTo>
                  <a:lnTo>
                    <a:pt x="1357" y="440"/>
                  </a:lnTo>
                  <a:lnTo>
                    <a:pt x="183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655" name="Google Shape;10655;p118"/>
            <p:cNvSpPr/>
            <p:nvPr/>
          </p:nvSpPr>
          <p:spPr>
            <a:xfrm>
              <a:off x="1569575" y="3526525"/>
              <a:ext cx="11950" cy="11025"/>
            </a:xfrm>
            <a:custGeom>
              <a:avLst/>
              <a:gdLst/>
              <a:ahLst/>
              <a:cxnLst/>
              <a:rect l="l" t="t" r="r" b="b"/>
              <a:pathLst>
                <a:path w="478" h="441" extrusionOk="0">
                  <a:moveTo>
                    <a:pt x="477" y="1"/>
                  </a:moveTo>
                  <a:lnTo>
                    <a:pt x="1" y="44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656" name="Google Shape;10656;p118"/>
            <p:cNvSpPr/>
            <p:nvPr/>
          </p:nvSpPr>
          <p:spPr>
            <a:xfrm>
              <a:off x="2440250" y="4374300"/>
              <a:ext cx="11950" cy="11025"/>
            </a:xfrm>
            <a:custGeom>
              <a:avLst/>
              <a:gdLst/>
              <a:ahLst/>
              <a:cxnLst/>
              <a:rect l="l" t="t" r="r" b="b"/>
              <a:pathLst>
                <a:path w="478" h="441" extrusionOk="0">
                  <a:moveTo>
                    <a:pt x="477" y="1"/>
                  </a:moveTo>
                  <a:lnTo>
                    <a:pt x="1" y="44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657" name="Google Shape;10657;p118"/>
            <p:cNvSpPr/>
            <p:nvPr/>
          </p:nvSpPr>
          <p:spPr>
            <a:xfrm>
              <a:off x="1398200" y="3343225"/>
              <a:ext cx="1179550" cy="1156675"/>
            </a:xfrm>
            <a:custGeom>
              <a:avLst/>
              <a:gdLst/>
              <a:ahLst/>
              <a:cxnLst/>
              <a:rect l="l" t="t" r="r" b="b"/>
              <a:pathLst>
                <a:path w="47182" h="46267" extrusionOk="0">
                  <a:moveTo>
                    <a:pt x="28412" y="1"/>
                  </a:moveTo>
                  <a:lnTo>
                    <a:pt x="27935" y="441"/>
                  </a:lnTo>
                  <a:lnTo>
                    <a:pt x="26579" y="441"/>
                  </a:lnTo>
                  <a:lnTo>
                    <a:pt x="26102" y="917"/>
                  </a:lnTo>
                  <a:lnTo>
                    <a:pt x="26102" y="1357"/>
                  </a:lnTo>
                  <a:lnTo>
                    <a:pt x="26102" y="1834"/>
                  </a:lnTo>
                  <a:lnTo>
                    <a:pt x="25662" y="2274"/>
                  </a:lnTo>
                  <a:lnTo>
                    <a:pt x="25662" y="2750"/>
                  </a:lnTo>
                  <a:lnTo>
                    <a:pt x="25662" y="3667"/>
                  </a:lnTo>
                  <a:lnTo>
                    <a:pt x="25662" y="4583"/>
                  </a:lnTo>
                  <a:lnTo>
                    <a:pt x="24746" y="4583"/>
                  </a:lnTo>
                  <a:lnTo>
                    <a:pt x="24269" y="5023"/>
                  </a:lnTo>
                  <a:lnTo>
                    <a:pt x="23829" y="5023"/>
                  </a:lnTo>
                  <a:lnTo>
                    <a:pt x="22913" y="5500"/>
                  </a:lnTo>
                  <a:lnTo>
                    <a:pt x="21996" y="5940"/>
                  </a:lnTo>
                  <a:lnTo>
                    <a:pt x="21080" y="5940"/>
                  </a:lnTo>
                  <a:lnTo>
                    <a:pt x="20163" y="6416"/>
                  </a:lnTo>
                  <a:lnTo>
                    <a:pt x="20163" y="6856"/>
                  </a:lnTo>
                  <a:lnTo>
                    <a:pt x="21520" y="6856"/>
                  </a:lnTo>
                  <a:lnTo>
                    <a:pt x="21996" y="7333"/>
                  </a:lnTo>
                  <a:lnTo>
                    <a:pt x="21520" y="7773"/>
                  </a:lnTo>
                  <a:lnTo>
                    <a:pt x="21520" y="8249"/>
                  </a:lnTo>
                  <a:lnTo>
                    <a:pt x="20603" y="7773"/>
                  </a:lnTo>
                  <a:lnTo>
                    <a:pt x="18770" y="7773"/>
                  </a:lnTo>
                  <a:lnTo>
                    <a:pt x="18770" y="7333"/>
                  </a:lnTo>
                  <a:lnTo>
                    <a:pt x="17414" y="7333"/>
                  </a:lnTo>
                  <a:lnTo>
                    <a:pt x="16497" y="6856"/>
                  </a:lnTo>
                  <a:lnTo>
                    <a:pt x="15581" y="6416"/>
                  </a:lnTo>
                  <a:lnTo>
                    <a:pt x="15581" y="6856"/>
                  </a:lnTo>
                  <a:lnTo>
                    <a:pt x="14664" y="6416"/>
                  </a:lnTo>
                  <a:lnTo>
                    <a:pt x="15104" y="5940"/>
                  </a:lnTo>
                  <a:lnTo>
                    <a:pt x="14664" y="5500"/>
                  </a:lnTo>
                  <a:lnTo>
                    <a:pt x="14664" y="5023"/>
                  </a:lnTo>
                  <a:lnTo>
                    <a:pt x="15104" y="4583"/>
                  </a:lnTo>
                  <a:lnTo>
                    <a:pt x="14188" y="4583"/>
                  </a:lnTo>
                  <a:lnTo>
                    <a:pt x="13271" y="4107"/>
                  </a:lnTo>
                  <a:lnTo>
                    <a:pt x="12831" y="4107"/>
                  </a:lnTo>
                  <a:lnTo>
                    <a:pt x="12831" y="4583"/>
                  </a:lnTo>
                  <a:lnTo>
                    <a:pt x="12355" y="5500"/>
                  </a:lnTo>
                  <a:lnTo>
                    <a:pt x="12355" y="6416"/>
                  </a:lnTo>
                  <a:lnTo>
                    <a:pt x="12355" y="6856"/>
                  </a:lnTo>
                  <a:lnTo>
                    <a:pt x="13271" y="7773"/>
                  </a:lnTo>
                  <a:lnTo>
                    <a:pt x="12831" y="8249"/>
                  </a:lnTo>
                  <a:lnTo>
                    <a:pt x="12831" y="8689"/>
                  </a:lnTo>
                  <a:lnTo>
                    <a:pt x="12831" y="9166"/>
                  </a:lnTo>
                  <a:lnTo>
                    <a:pt x="13271" y="9606"/>
                  </a:lnTo>
                  <a:lnTo>
                    <a:pt x="13271" y="10083"/>
                  </a:lnTo>
                  <a:lnTo>
                    <a:pt x="12355" y="10083"/>
                  </a:lnTo>
                  <a:lnTo>
                    <a:pt x="11915" y="9606"/>
                  </a:lnTo>
                  <a:lnTo>
                    <a:pt x="10998" y="9606"/>
                  </a:lnTo>
                  <a:lnTo>
                    <a:pt x="11438" y="9166"/>
                  </a:lnTo>
                  <a:lnTo>
                    <a:pt x="10522" y="9166"/>
                  </a:lnTo>
                  <a:lnTo>
                    <a:pt x="9165" y="9606"/>
                  </a:lnTo>
                  <a:lnTo>
                    <a:pt x="8689" y="9166"/>
                  </a:lnTo>
                  <a:lnTo>
                    <a:pt x="8689" y="9606"/>
                  </a:lnTo>
                  <a:lnTo>
                    <a:pt x="7772" y="9606"/>
                  </a:lnTo>
                  <a:lnTo>
                    <a:pt x="7772" y="9166"/>
                  </a:lnTo>
                  <a:lnTo>
                    <a:pt x="7772" y="8249"/>
                  </a:lnTo>
                  <a:lnTo>
                    <a:pt x="6856" y="8249"/>
                  </a:lnTo>
                  <a:lnTo>
                    <a:pt x="6856" y="7773"/>
                  </a:lnTo>
                  <a:lnTo>
                    <a:pt x="5939" y="7333"/>
                  </a:lnTo>
                  <a:lnTo>
                    <a:pt x="5499" y="7773"/>
                  </a:lnTo>
                  <a:lnTo>
                    <a:pt x="5499" y="8249"/>
                  </a:lnTo>
                  <a:lnTo>
                    <a:pt x="4583" y="8249"/>
                  </a:lnTo>
                  <a:lnTo>
                    <a:pt x="4106" y="7773"/>
                  </a:lnTo>
                  <a:lnTo>
                    <a:pt x="2750" y="7773"/>
                  </a:lnTo>
                  <a:lnTo>
                    <a:pt x="2273" y="7333"/>
                  </a:lnTo>
                  <a:lnTo>
                    <a:pt x="1833" y="8249"/>
                  </a:lnTo>
                  <a:lnTo>
                    <a:pt x="440" y="8249"/>
                  </a:lnTo>
                  <a:lnTo>
                    <a:pt x="440" y="8689"/>
                  </a:lnTo>
                  <a:lnTo>
                    <a:pt x="1833" y="8689"/>
                  </a:lnTo>
                  <a:lnTo>
                    <a:pt x="1833" y="9166"/>
                  </a:lnTo>
                  <a:lnTo>
                    <a:pt x="1833" y="9606"/>
                  </a:lnTo>
                  <a:lnTo>
                    <a:pt x="1357" y="9606"/>
                  </a:lnTo>
                  <a:lnTo>
                    <a:pt x="1357" y="10083"/>
                  </a:lnTo>
                  <a:lnTo>
                    <a:pt x="440" y="10083"/>
                  </a:lnTo>
                  <a:lnTo>
                    <a:pt x="0" y="10522"/>
                  </a:lnTo>
                  <a:lnTo>
                    <a:pt x="440" y="10522"/>
                  </a:lnTo>
                  <a:lnTo>
                    <a:pt x="917" y="10999"/>
                  </a:lnTo>
                  <a:lnTo>
                    <a:pt x="1833" y="11916"/>
                  </a:lnTo>
                  <a:lnTo>
                    <a:pt x="1833" y="11439"/>
                  </a:lnTo>
                  <a:lnTo>
                    <a:pt x="2750" y="11916"/>
                  </a:lnTo>
                  <a:lnTo>
                    <a:pt x="2750" y="11439"/>
                  </a:lnTo>
                  <a:lnTo>
                    <a:pt x="3190" y="11439"/>
                  </a:lnTo>
                  <a:lnTo>
                    <a:pt x="3190" y="11916"/>
                  </a:lnTo>
                  <a:lnTo>
                    <a:pt x="4106" y="12832"/>
                  </a:lnTo>
                  <a:lnTo>
                    <a:pt x="4583" y="12832"/>
                  </a:lnTo>
                  <a:lnTo>
                    <a:pt x="4583" y="13272"/>
                  </a:lnTo>
                  <a:lnTo>
                    <a:pt x="5023" y="13272"/>
                  </a:lnTo>
                  <a:lnTo>
                    <a:pt x="5023" y="13749"/>
                  </a:lnTo>
                  <a:lnTo>
                    <a:pt x="5023" y="14188"/>
                  </a:lnTo>
                  <a:lnTo>
                    <a:pt x="7332" y="14188"/>
                  </a:lnTo>
                  <a:lnTo>
                    <a:pt x="6856" y="14665"/>
                  </a:lnTo>
                  <a:lnTo>
                    <a:pt x="7332" y="14665"/>
                  </a:lnTo>
                  <a:lnTo>
                    <a:pt x="7772" y="15105"/>
                  </a:lnTo>
                  <a:lnTo>
                    <a:pt x="7332" y="16021"/>
                  </a:lnTo>
                  <a:lnTo>
                    <a:pt x="7772" y="16021"/>
                  </a:lnTo>
                  <a:lnTo>
                    <a:pt x="8249" y="16498"/>
                  </a:lnTo>
                  <a:lnTo>
                    <a:pt x="8249" y="16938"/>
                  </a:lnTo>
                  <a:lnTo>
                    <a:pt x="8689" y="16938"/>
                  </a:lnTo>
                  <a:lnTo>
                    <a:pt x="8689" y="17415"/>
                  </a:lnTo>
                  <a:lnTo>
                    <a:pt x="7772" y="18331"/>
                  </a:lnTo>
                  <a:lnTo>
                    <a:pt x="8249" y="18771"/>
                  </a:lnTo>
                  <a:lnTo>
                    <a:pt x="8689" y="19687"/>
                  </a:lnTo>
                  <a:lnTo>
                    <a:pt x="9165" y="19687"/>
                  </a:lnTo>
                  <a:lnTo>
                    <a:pt x="9165" y="20604"/>
                  </a:lnTo>
                  <a:lnTo>
                    <a:pt x="9605" y="21081"/>
                  </a:lnTo>
                  <a:lnTo>
                    <a:pt x="9605" y="21521"/>
                  </a:lnTo>
                  <a:lnTo>
                    <a:pt x="10522" y="21997"/>
                  </a:lnTo>
                  <a:lnTo>
                    <a:pt x="10998" y="21521"/>
                  </a:lnTo>
                  <a:lnTo>
                    <a:pt x="11438" y="21997"/>
                  </a:lnTo>
                  <a:lnTo>
                    <a:pt x="11438" y="22437"/>
                  </a:lnTo>
                  <a:lnTo>
                    <a:pt x="10998" y="22914"/>
                  </a:lnTo>
                  <a:lnTo>
                    <a:pt x="11438" y="22914"/>
                  </a:lnTo>
                  <a:lnTo>
                    <a:pt x="10998" y="23830"/>
                  </a:lnTo>
                  <a:lnTo>
                    <a:pt x="10998" y="24747"/>
                  </a:lnTo>
                  <a:lnTo>
                    <a:pt x="10998" y="25187"/>
                  </a:lnTo>
                  <a:lnTo>
                    <a:pt x="10522" y="25663"/>
                  </a:lnTo>
                  <a:lnTo>
                    <a:pt x="10522" y="26103"/>
                  </a:lnTo>
                  <a:lnTo>
                    <a:pt x="10998" y="26103"/>
                  </a:lnTo>
                  <a:lnTo>
                    <a:pt x="10998" y="26580"/>
                  </a:lnTo>
                  <a:lnTo>
                    <a:pt x="10998" y="27020"/>
                  </a:lnTo>
                  <a:lnTo>
                    <a:pt x="11438" y="27496"/>
                  </a:lnTo>
                  <a:lnTo>
                    <a:pt x="11438" y="27936"/>
                  </a:lnTo>
                  <a:lnTo>
                    <a:pt x="11915" y="28853"/>
                  </a:lnTo>
                  <a:lnTo>
                    <a:pt x="11915" y="29329"/>
                  </a:lnTo>
                  <a:lnTo>
                    <a:pt x="11438" y="28853"/>
                  </a:lnTo>
                  <a:lnTo>
                    <a:pt x="10998" y="28413"/>
                  </a:lnTo>
                  <a:lnTo>
                    <a:pt x="10998" y="27936"/>
                  </a:lnTo>
                  <a:lnTo>
                    <a:pt x="10522" y="27496"/>
                  </a:lnTo>
                  <a:lnTo>
                    <a:pt x="10522" y="27020"/>
                  </a:lnTo>
                  <a:lnTo>
                    <a:pt x="10082" y="26580"/>
                  </a:lnTo>
                  <a:lnTo>
                    <a:pt x="10082" y="26103"/>
                  </a:lnTo>
                  <a:lnTo>
                    <a:pt x="9605" y="26580"/>
                  </a:lnTo>
                  <a:lnTo>
                    <a:pt x="9605" y="27936"/>
                  </a:lnTo>
                  <a:lnTo>
                    <a:pt x="9605" y="28413"/>
                  </a:lnTo>
                  <a:lnTo>
                    <a:pt x="9165" y="29329"/>
                  </a:lnTo>
                  <a:lnTo>
                    <a:pt x="9165" y="30246"/>
                  </a:lnTo>
                  <a:lnTo>
                    <a:pt x="8689" y="30246"/>
                  </a:lnTo>
                  <a:lnTo>
                    <a:pt x="9605" y="30686"/>
                  </a:lnTo>
                  <a:lnTo>
                    <a:pt x="9605" y="31162"/>
                  </a:lnTo>
                  <a:lnTo>
                    <a:pt x="8249" y="31162"/>
                  </a:lnTo>
                  <a:lnTo>
                    <a:pt x="8249" y="31602"/>
                  </a:lnTo>
                  <a:lnTo>
                    <a:pt x="8689" y="32079"/>
                  </a:lnTo>
                  <a:lnTo>
                    <a:pt x="7772" y="32519"/>
                  </a:lnTo>
                  <a:lnTo>
                    <a:pt x="8249" y="32995"/>
                  </a:lnTo>
                  <a:lnTo>
                    <a:pt x="7772" y="32995"/>
                  </a:lnTo>
                  <a:lnTo>
                    <a:pt x="7772" y="34352"/>
                  </a:lnTo>
                  <a:lnTo>
                    <a:pt x="7332" y="34352"/>
                  </a:lnTo>
                  <a:lnTo>
                    <a:pt x="6856" y="34828"/>
                  </a:lnTo>
                  <a:lnTo>
                    <a:pt x="6856" y="35268"/>
                  </a:lnTo>
                  <a:lnTo>
                    <a:pt x="5939" y="36185"/>
                  </a:lnTo>
                  <a:lnTo>
                    <a:pt x="5023" y="37101"/>
                  </a:lnTo>
                  <a:lnTo>
                    <a:pt x="5023" y="37578"/>
                  </a:lnTo>
                  <a:lnTo>
                    <a:pt x="5499" y="37578"/>
                  </a:lnTo>
                  <a:lnTo>
                    <a:pt x="5939" y="38494"/>
                  </a:lnTo>
                  <a:lnTo>
                    <a:pt x="5939" y="38934"/>
                  </a:lnTo>
                  <a:lnTo>
                    <a:pt x="5939" y="39411"/>
                  </a:lnTo>
                  <a:lnTo>
                    <a:pt x="6416" y="39411"/>
                  </a:lnTo>
                  <a:lnTo>
                    <a:pt x="6856" y="38934"/>
                  </a:lnTo>
                  <a:lnTo>
                    <a:pt x="6856" y="39411"/>
                  </a:lnTo>
                  <a:lnTo>
                    <a:pt x="7772" y="39851"/>
                  </a:lnTo>
                  <a:lnTo>
                    <a:pt x="8689" y="39851"/>
                  </a:lnTo>
                  <a:lnTo>
                    <a:pt x="9165" y="40767"/>
                  </a:lnTo>
                  <a:lnTo>
                    <a:pt x="10082" y="40767"/>
                  </a:lnTo>
                  <a:lnTo>
                    <a:pt x="10522" y="41244"/>
                  </a:lnTo>
                  <a:lnTo>
                    <a:pt x="10998" y="41684"/>
                  </a:lnTo>
                  <a:lnTo>
                    <a:pt x="11438" y="42160"/>
                  </a:lnTo>
                  <a:lnTo>
                    <a:pt x="12355" y="42160"/>
                  </a:lnTo>
                  <a:lnTo>
                    <a:pt x="13271" y="42600"/>
                  </a:lnTo>
                  <a:lnTo>
                    <a:pt x="13748" y="42600"/>
                  </a:lnTo>
                  <a:lnTo>
                    <a:pt x="13748" y="43077"/>
                  </a:lnTo>
                  <a:lnTo>
                    <a:pt x="14664" y="43077"/>
                  </a:lnTo>
                  <a:lnTo>
                    <a:pt x="16021" y="42600"/>
                  </a:lnTo>
                  <a:lnTo>
                    <a:pt x="16497" y="43077"/>
                  </a:lnTo>
                  <a:lnTo>
                    <a:pt x="16937" y="43517"/>
                  </a:lnTo>
                  <a:lnTo>
                    <a:pt x="16937" y="44433"/>
                  </a:lnTo>
                  <a:lnTo>
                    <a:pt x="17414" y="44910"/>
                  </a:lnTo>
                  <a:lnTo>
                    <a:pt x="18330" y="44910"/>
                  </a:lnTo>
                  <a:lnTo>
                    <a:pt x="18330" y="44433"/>
                  </a:lnTo>
                  <a:lnTo>
                    <a:pt x="18770" y="44433"/>
                  </a:lnTo>
                  <a:lnTo>
                    <a:pt x="19247" y="43993"/>
                  </a:lnTo>
                  <a:lnTo>
                    <a:pt x="19687" y="43993"/>
                  </a:lnTo>
                  <a:lnTo>
                    <a:pt x="20163" y="44433"/>
                  </a:lnTo>
                  <a:lnTo>
                    <a:pt x="20163" y="45350"/>
                  </a:lnTo>
                  <a:lnTo>
                    <a:pt x="20163" y="45826"/>
                  </a:lnTo>
                  <a:lnTo>
                    <a:pt x="21080" y="45350"/>
                  </a:lnTo>
                  <a:lnTo>
                    <a:pt x="21996" y="45826"/>
                  </a:lnTo>
                  <a:lnTo>
                    <a:pt x="23353" y="45826"/>
                  </a:lnTo>
                  <a:lnTo>
                    <a:pt x="23829" y="46266"/>
                  </a:lnTo>
                  <a:lnTo>
                    <a:pt x="24269" y="45826"/>
                  </a:lnTo>
                  <a:lnTo>
                    <a:pt x="24269" y="45350"/>
                  </a:lnTo>
                  <a:lnTo>
                    <a:pt x="23829" y="45350"/>
                  </a:lnTo>
                  <a:lnTo>
                    <a:pt x="23829" y="44910"/>
                  </a:lnTo>
                  <a:lnTo>
                    <a:pt x="24269" y="44433"/>
                  </a:lnTo>
                  <a:lnTo>
                    <a:pt x="23829" y="43993"/>
                  </a:lnTo>
                  <a:lnTo>
                    <a:pt x="24269" y="43077"/>
                  </a:lnTo>
                  <a:lnTo>
                    <a:pt x="23829" y="42600"/>
                  </a:lnTo>
                  <a:lnTo>
                    <a:pt x="24269" y="41684"/>
                  </a:lnTo>
                  <a:lnTo>
                    <a:pt x="25186" y="41684"/>
                  </a:lnTo>
                  <a:lnTo>
                    <a:pt x="25662" y="41244"/>
                  </a:lnTo>
                  <a:lnTo>
                    <a:pt x="27019" y="41244"/>
                  </a:lnTo>
                  <a:lnTo>
                    <a:pt x="27495" y="40767"/>
                  </a:lnTo>
                  <a:lnTo>
                    <a:pt x="27935" y="40327"/>
                  </a:lnTo>
                  <a:lnTo>
                    <a:pt x="28412" y="40327"/>
                  </a:lnTo>
                  <a:lnTo>
                    <a:pt x="28852" y="40767"/>
                  </a:lnTo>
                  <a:lnTo>
                    <a:pt x="29328" y="41244"/>
                  </a:lnTo>
                  <a:lnTo>
                    <a:pt x="29768" y="40767"/>
                  </a:lnTo>
                  <a:lnTo>
                    <a:pt x="30685" y="40767"/>
                  </a:lnTo>
                  <a:lnTo>
                    <a:pt x="31161" y="41684"/>
                  </a:lnTo>
                  <a:lnTo>
                    <a:pt x="31601" y="41244"/>
                  </a:lnTo>
                  <a:lnTo>
                    <a:pt x="32078" y="41244"/>
                  </a:lnTo>
                  <a:lnTo>
                    <a:pt x="32518" y="40767"/>
                  </a:lnTo>
                  <a:lnTo>
                    <a:pt x="32994" y="40767"/>
                  </a:lnTo>
                  <a:lnTo>
                    <a:pt x="32994" y="41244"/>
                  </a:lnTo>
                  <a:lnTo>
                    <a:pt x="32994" y="41684"/>
                  </a:lnTo>
                  <a:lnTo>
                    <a:pt x="33911" y="41684"/>
                  </a:lnTo>
                  <a:lnTo>
                    <a:pt x="33911" y="42160"/>
                  </a:lnTo>
                  <a:lnTo>
                    <a:pt x="33911" y="42600"/>
                  </a:lnTo>
                  <a:lnTo>
                    <a:pt x="34351" y="42160"/>
                  </a:lnTo>
                  <a:lnTo>
                    <a:pt x="34827" y="42600"/>
                  </a:lnTo>
                  <a:lnTo>
                    <a:pt x="35267" y="43077"/>
                  </a:lnTo>
                  <a:lnTo>
                    <a:pt x="35744" y="43517"/>
                  </a:lnTo>
                  <a:lnTo>
                    <a:pt x="36184" y="43993"/>
                  </a:lnTo>
                  <a:lnTo>
                    <a:pt x="38493" y="43993"/>
                  </a:lnTo>
                  <a:lnTo>
                    <a:pt x="38933" y="43517"/>
                  </a:lnTo>
                  <a:lnTo>
                    <a:pt x="38933" y="42600"/>
                  </a:lnTo>
                  <a:lnTo>
                    <a:pt x="38933" y="42160"/>
                  </a:lnTo>
                  <a:lnTo>
                    <a:pt x="40326" y="42160"/>
                  </a:lnTo>
                  <a:lnTo>
                    <a:pt x="40326" y="41684"/>
                  </a:lnTo>
                  <a:lnTo>
                    <a:pt x="41243" y="41684"/>
                  </a:lnTo>
                  <a:lnTo>
                    <a:pt x="41243" y="42160"/>
                  </a:lnTo>
                  <a:lnTo>
                    <a:pt x="42159" y="41244"/>
                  </a:lnTo>
                  <a:lnTo>
                    <a:pt x="42599" y="40327"/>
                  </a:lnTo>
                  <a:lnTo>
                    <a:pt x="42599" y="39851"/>
                  </a:lnTo>
                  <a:lnTo>
                    <a:pt x="43076" y="39411"/>
                  </a:lnTo>
                  <a:lnTo>
                    <a:pt x="42599" y="38934"/>
                  </a:lnTo>
                  <a:lnTo>
                    <a:pt x="41683" y="38934"/>
                  </a:lnTo>
                  <a:lnTo>
                    <a:pt x="41243" y="39411"/>
                  </a:lnTo>
                  <a:lnTo>
                    <a:pt x="41243" y="38934"/>
                  </a:lnTo>
                  <a:lnTo>
                    <a:pt x="40766" y="38934"/>
                  </a:lnTo>
                  <a:lnTo>
                    <a:pt x="40326" y="38018"/>
                  </a:lnTo>
                  <a:lnTo>
                    <a:pt x="40326" y="37578"/>
                  </a:lnTo>
                  <a:lnTo>
                    <a:pt x="40326" y="36661"/>
                  </a:lnTo>
                  <a:lnTo>
                    <a:pt x="40326" y="36185"/>
                  </a:lnTo>
                  <a:lnTo>
                    <a:pt x="40766" y="35745"/>
                  </a:lnTo>
                  <a:lnTo>
                    <a:pt x="40766" y="35268"/>
                  </a:lnTo>
                  <a:lnTo>
                    <a:pt x="40766" y="34828"/>
                  </a:lnTo>
                  <a:lnTo>
                    <a:pt x="40326" y="34352"/>
                  </a:lnTo>
                  <a:lnTo>
                    <a:pt x="39850" y="34352"/>
                  </a:lnTo>
                  <a:lnTo>
                    <a:pt x="39410" y="33912"/>
                  </a:lnTo>
                  <a:lnTo>
                    <a:pt x="38933" y="33912"/>
                  </a:lnTo>
                  <a:lnTo>
                    <a:pt x="38933" y="33435"/>
                  </a:lnTo>
                  <a:lnTo>
                    <a:pt x="40766" y="33435"/>
                  </a:lnTo>
                  <a:lnTo>
                    <a:pt x="41243" y="32519"/>
                  </a:lnTo>
                  <a:lnTo>
                    <a:pt x="41683" y="32079"/>
                  </a:lnTo>
                  <a:lnTo>
                    <a:pt x="42159" y="31602"/>
                  </a:lnTo>
                  <a:lnTo>
                    <a:pt x="41243" y="31162"/>
                  </a:lnTo>
                  <a:lnTo>
                    <a:pt x="41243" y="30686"/>
                  </a:lnTo>
                  <a:lnTo>
                    <a:pt x="40766" y="30246"/>
                  </a:lnTo>
                  <a:lnTo>
                    <a:pt x="40766" y="29769"/>
                  </a:lnTo>
                  <a:lnTo>
                    <a:pt x="41243" y="29769"/>
                  </a:lnTo>
                  <a:lnTo>
                    <a:pt x="41243" y="29329"/>
                  </a:lnTo>
                  <a:lnTo>
                    <a:pt x="41243" y="28853"/>
                  </a:lnTo>
                  <a:lnTo>
                    <a:pt x="40766" y="28413"/>
                  </a:lnTo>
                  <a:lnTo>
                    <a:pt x="40766" y="27936"/>
                  </a:lnTo>
                  <a:lnTo>
                    <a:pt x="41243" y="27936"/>
                  </a:lnTo>
                  <a:lnTo>
                    <a:pt x="40766" y="27496"/>
                  </a:lnTo>
                  <a:lnTo>
                    <a:pt x="40766" y="27020"/>
                  </a:lnTo>
                  <a:lnTo>
                    <a:pt x="41683" y="27020"/>
                  </a:lnTo>
                  <a:lnTo>
                    <a:pt x="41683" y="26103"/>
                  </a:lnTo>
                  <a:lnTo>
                    <a:pt x="41243" y="25187"/>
                  </a:lnTo>
                  <a:lnTo>
                    <a:pt x="40766" y="25663"/>
                  </a:lnTo>
                  <a:lnTo>
                    <a:pt x="40766" y="26103"/>
                  </a:lnTo>
                  <a:lnTo>
                    <a:pt x="40326" y="26103"/>
                  </a:lnTo>
                  <a:lnTo>
                    <a:pt x="39850" y="27020"/>
                  </a:lnTo>
                  <a:lnTo>
                    <a:pt x="38933" y="27496"/>
                  </a:lnTo>
                  <a:lnTo>
                    <a:pt x="38017" y="26580"/>
                  </a:lnTo>
                  <a:lnTo>
                    <a:pt x="38493" y="25663"/>
                  </a:lnTo>
                  <a:lnTo>
                    <a:pt x="39410" y="24747"/>
                  </a:lnTo>
                  <a:lnTo>
                    <a:pt x="39410" y="24270"/>
                  </a:lnTo>
                  <a:lnTo>
                    <a:pt x="39850" y="23354"/>
                  </a:lnTo>
                  <a:lnTo>
                    <a:pt x="40766" y="23354"/>
                  </a:lnTo>
                  <a:lnTo>
                    <a:pt x="41683" y="22914"/>
                  </a:lnTo>
                  <a:lnTo>
                    <a:pt x="42159" y="21997"/>
                  </a:lnTo>
                  <a:lnTo>
                    <a:pt x="42159" y="21521"/>
                  </a:lnTo>
                  <a:lnTo>
                    <a:pt x="42599" y="21081"/>
                  </a:lnTo>
                  <a:lnTo>
                    <a:pt x="43516" y="21521"/>
                  </a:lnTo>
                  <a:lnTo>
                    <a:pt x="43992" y="21521"/>
                  </a:lnTo>
                  <a:lnTo>
                    <a:pt x="44432" y="20604"/>
                  </a:lnTo>
                  <a:lnTo>
                    <a:pt x="44909" y="21081"/>
                  </a:lnTo>
                  <a:lnTo>
                    <a:pt x="44909" y="20604"/>
                  </a:lnTo>
                  <a:lnTo>
                    <a:pt x="44909" y="20164"/>
                  </a:lnTo>
                  <a:lnTo>
                    <a:pt x="44909" y="19687"/>
                  </a:lnTo>
                  <a:lnTo>
                    <a:pt x="45349" y="19248"/>
                  </a:lnTo>
                  <a:lnTo>
                    <a:pt x="44909" y="18771"/>
                  </a:lnTo>
                  <a:lnTo>
                    <a:pt x="44909" y="17854"/>
                  </a:lnTo>
                  <a:lnTo>
                    <a:pt x="44909" y="17415"/>
                  </a:lnTo>
                  <a:lnTo>
                    <a:pt x="45349" y="16498"/>
                  </a:lnTo>
                  <a:lnTo>
                    <a:pt x="45349" y="16021"/>
                  </a:lnTo>
                  <a:lnTo>
                    <a:pt x="45825" y="15105"/>
                  </a:lnTo>
                  <a:lnTo>
                    <a:pt x="46265" y="14665"/>
                  </a:lnTo>
                  <a:lnTo>
                    <a:pt x="47182" y="13749"/>
                  </a:lnTo>
                  <a:lnTo>
                    <a:pt x="46742" y="13272"/>
                  </a:lnTo>
                  <a:lnTo>
                    <a:pt x="45825" y="13272"/>
                  </a:lnTo>
                  <a:lnTo>
                    <a:pt x="45349" y="12832"/>
                  </a:lnTo>
                  <a:lnTo>
                    <a:pt x="44432" y="12832"/>
                  </a:lnTo>
                  <a:lnTo>
                    <a:pt x="43076" y="12355"/>
                  </a:lnTo>
                  <a:lnTo>
                    <a:pt x="42599" y="11916"/>
                  </a:lnTo>
                  <a:lnTo>
                    <a:pt x="42159" y="10999"/>
                  </a:lnTo>
                  <a:lnTo>
                    <a:pt x="41683" y="10522"/>
                  </a:lnTo>
                  <a:lnTo>
                    <a:pt x="41683" y="10083"/>
                  </a:lnTo>
                  <a:lnTo>
                    <a:pt x="40326" y="10083"/>
                  </a:lnTo>
                  <a:lnTo>
                    <a:pt x="39850" y="9606"/>
                  </a:lnTo>
                  <a:lnTo>
                    <a:pt x="39410" y="10083"/>
                  </a:lnTo>
                  <a:lnTo>
                    <a:pt x="38933" y="10083"/>
                  </a:lnTo>
                  <a:lnTo>
                    <a:pt x="38493" y="10522"/>
                  </a:lnTo>
                  <a:lnTo>
                    <a:pt x="38493" y="10083"/>
                  </a:lnTo>
                  <a:lnTo>
                    <a:pt x="38017" y="9606"/>
                  </a:lnTo>
                  <a:lnTo>
                    <a:pt x="37577" y="9166"/>
                  </a:lnTo>
                  <a:lnTo>
                    <a:pt x="37100" y="9166"/>
                  </a:lnTo>
                  <a:lnTo>
                    <a:pt x="37100" y="8689"/>
                  </a:lnTo>
                  <a:lnTo>
                    <a:pt x="36660" y="8249"/>
                  </a:lnTo>
                  <a:lnTo>
                    <a:pt x="36660" y="7773"/>
                  </a:lnTo>
                  <a:lnTo>
                    <a:pt x="35744" y="7333"/>
                  </a:lnTo>
                  <a:lnTo>
                    <a:pt x="35744" y="6856"/>
                  </a:lnTo>
                  <a:lnTo>
                    <a:pt x="35267" y="6856"/>
                  </a:lnTo>
                  <a:lnTo>
                    <a:pt x="35267" y="7333"/>
                  </a:lnTo>
                  <a:lnTo>
                    <a:pt x="34351" y="7333"/>
                  </a:lnTo>
                  <a:lnTo>
                    <a:pt x="33911" y="6856"/>
                  </a:lnTo>
                  <a:lnTo>
                    <a:pt x="34351" y="6416"/>
                  </a:lnTo>
                  <a:lnTo>
                    <a:pt x="34351" y="5500"/>
                  </a:lnTo>
                  <a:lnTo>
                    <a:pt x="34351" y="5023"/>
                  </a:lnTo>
                  <a:lnTo>
                    <a:pt x="32994" y="5023"/>
                  </a:lnTo>
                  <a:lnTo>
                    <a:pt x="32078" y="4107"/>
                  </a:lnTo>
                  <a:lnTo>
                    <a:pt x="32078" y="3667"/>
                  </a:lnTo>
                  <a:lnTo>
                    <a:pt x="31161" y="3667"/>
                  </a:lnTo>
                  <a:lnTo>
                    <a:pt x="31161" y="3190"/>
                  </a:lnTo>
                  <a:lnTo>
                    <a:pt x="31161" y="2750"/>
                  </a:lnTo>
                  <a:lnTo>
                    <a:pt x="30245" y="2750"/>
                  </a:lnTo>
                  <a:lnTo>
                    <a:pt x="30245" y="2274"/>
                  </a:lnTo>
                  <a:lnTo>
                    <a:pt x="29768" y="1834"/>
                  </a:lnTo>
                  <a:lnTo>
                    <a:pt x="29768" y="1357"/>
                  </a:lnTo>
                  <a:lnTo>
                    <a:pt x="29328" y="917"/>
                  </a:lnTo>
                  <a:lnTo>
                    <a:pt x="29328" y="441"/>
                  </a:lnTo>
                  <a:lnTo>
                    <a:pt x="293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658" name="Google Shape;10658;p118"/>
            <p:cNvSpPr/>
            <p:nvPr/>
          </p:nvSpPr>
          <p:spPr>
            <a:xfrm>
              <a:off x="1581500" y="1029050"/>
              <a:ext cx="25" cy="11025"/>
            </a:xfrm>
            <a:custGeom>
              <a:avLst/>
              <a:gdLst/>
              <a:ahLst/>
              <a:cxnLst/>
              <a:rect l="l" t="t" r="r" b="b"/>
              <a:pathLst>
                <a:path w="1" h="441" extrusionOk="0">
                  <a:moveTo>
                    <a:pt x="0" y="1"/>
                  </a:moveTo>
                  <a:lnTo>
                    <a:pt x="0" y="44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659" name="Google Shape;10659;p118"/>
            <p:cNvSpPr/>
            <p:nvPr/>
          </p:nvSpPr>
          <p:spPr>
            <a:xfrm>
              <a:off x="1042600" y="868675"/>
              <a:ext cx="572825" cy="481175"/>
            </a:xfrm>
            <a:custGeom>
              <a:avLst/>
              <a:gdLst/>
              <a:ahLst/>
              <a:cxnLst/>
              <a:rect l="l" t="t" r="r" b="b"/>
              <a:pathLst>
                <a:path w="22913" h="19247" extrusionOk="0">
                  <a:moveTo>
                    <a:pt x="6892" y="0"/>
                  </a:moveTo>
                  <a:lnTo>
                    <a:pt x="7332" y="440"/>
                  </a:lnTo>
                  <a:lnTo>
                    <a:pt x="8249" y="1357"/>
                  </a:lnTo>
                  <a:lnTo>
                    <a:pt x="7809" y="1357"/>
                  </a:lnTo>
                  <a:lnTo>
                    <a:pt x="7809" y="1833"/>
                  </a:lnTo>
                  <a:lnTo>
                    <a:pt x="7809" y="2273"/>
                  </a:lnTo>
                  <a:lnTo>
                    <a:pt x="7809" y="2750"/>
                  </a:lnTo>
                  <a:lnTo>
                    <a:pt x="7332" y="3666"/>
                  </a:lnTo>
                  <a:lnTo>
                    <a:pt x="6892" y="3190"/>
                  </a:lnTo>
                  <a:lnTo>
                    <a:pt x="6892" y="2273"/>
                  </a:lnTo>
                  <a:lnTo>
                    <a:pt x="5976" y="2750"/>
                  </a:lnTo>
                  <a:lnTo>
                    <a:pt x="5976" y="1833"/>
                  </a:lnTo>
                  <a:lnTo>
                    <a:pt x="5976" y="917"/>
                  </a:lnTo>
                  <a:lnTo>
                    <a:pt x="5499" y="917"/>
                  </a:lnTo>
                  <a:lnTo>
                    <a:pt x="5059" y="440"/>
                  </a:lnTo>
                  <a:lnTo>
                    <a:pt x="5059" y="2273"/>
                  </a:lnTo>
                  <a:lnTo>
                    <a:pt x="4143" y="1833"/>
                  </a:lnTo>
                  <a:lnTo>
                    <a:pt x="4583" y="2273"/>
                  </a:lnTo>
                  <a:lnTo>
                    <a:pt x="5059" y="2750"/>
                  </a:lnTo>
                  <a:lnTo>
                    <a:pt x="4143" y="3190"/>
                  </a:lnTo>
                  <a:lnTo>
                    <a:pt x="3666" y="3190"/>
                  </a:lnTo>
                  <a:lnTo>
                    <a:pt x="3666" y="2750"/>
                  </a:lnTo>
                  <a:lnTo>
                    <a:pt x="3666" y="2273"/>
                  </a:lnTo>
                  <a:lnTo>
                    <a:pt x="3226" y="1833"/>
                  </a:lnTo>
                  <a:lnTo>
                    <a:pt x="3226" y="2273"/>
                  </a:lnTo>
                  <a:lnTo>
                    <a:pt x="3226" y="2750"/>
                  </a:lnTo>
                  <a:lnTo>
                    <a:pt x="2750" y="2750"/>
                  </a:lnTo>
                  <a:lnTo>
                    <a:pt x="2750" y="2273"/>
                  </a:lnTo>
                  <a:lnTo>
                    <a:pt x="2310" y="2750"/>
                  </a:lnTo>
                  <a:lnTo>
                    <a:pt x="2310" y="3190"/>
                  </a:lnTo>
                  <a:lnTo>
                    <a:pt x="3226" y="3190"/>
                  </a:lnTo>
                  <a:lnTo>
                    <a:pt x="3666" y="3666"/>
                  </a:lnTo>
                  <a:lnTo>
                    <a:pt x="4583" y="3666"/>
                  </a:lnTo>
                  <a:lnTo>
                    <a:pt x="5499" y="4106"/>
                  </a:lnTo>
                  <a:lnTo>
                    <a:pt x="5976" y="4583"/>
                  </a:lnTo>
                  <a:lnTo>
                    <a:pt x="5976" y="5023"/>
                  </a:lnTo>
                  <a:lnTo>
                    <a:pt x="6892" y="5023"/>
                  </a:lnTo>
                  <a:lnTo>
                    <a:pt x="6892" y="5939"/>
                  </a:lnTo>
                  <a:lnTo>
                    <a:pt x="6416" y="5939"/>
                  </a:lnTo>
                  <a:lnTo>
                    <a:pt x="5499" y="5499"/>
                  </a:lnTo>
                  <a:lnTo>
                    <a:pt x="4583" y="5499"/>
                  </a:lnTo>
                  <a:lnTo>
                    <a:pt x="5059" y="5939"/>
                  </a:lnTo>
                  <a:lnTo>
                    <a:pt x="5499" y="6416"/>
                  </a:lnTo>
                  <a:lnTo>
                    <a:pt x="5976" y="6856"/>
                  </a:lnTo>
                  <a:lnTo>
                    <a:pt x="5499" y="7332"/>
                  </a:lnTo>
                  <a:lnTo>
                    <a:pt x="5059" y="7772"/>
                  </a:lnTo>
                  <a:lnTo>
                    <a:pt x="4583" y="7332"/>
                  </a:lnTo>
                  <a:lnTo>
                    <a:pt x="4143" y="6856"/>
                  </a:lnTo>
                  <a:lnTo>
                    <a:pt x="3666" y="6856"/>
                  </a:lnTo>
                  <a:lnTo>
                    <a:pt x="2310" y="6416"/>
                  </a:lnTo>
                  <a:lnTo>
                    <a:pt x="1393" y="5939"/>
                  </a:lnTo>
                  <a:lnTo>
                    <a:pt x="477" y="6416"/>
                  </a:lnTo>
                  <a:lnTo>
                    <a:pt x="477" y="6856"/>
                  </a:lnTo>
                  <a:lnTo>
                    <a:pt x="2750" y="6856"/>
                  </a:lnTo>
                  <a:lnTo>
                    <a:pt x="3226" y="7332"/>
                  </a:lnTo>
                  <a:lnTo>
                    <a:pt x="3226" y="7772"/>
                  </a:lnTo>
                  <a:lnTo>
                    <a:pt x="3666" y="7772"/>
                  </a:lnTo>
                  <a:lnTo>
                    <a:pt x="3666" y="8249"/>
                  </a:lnTo>
                  <a:lnTo>
                    <a:pt x="3666" y="8689"/>
                  </a:lnTo>
                  <a:lnTo>
                    <a:pt x="3226" y="9165"/>
                  </a:lnTo>
                  <a:lnTo>
                    <a:pt x="3226" y="10082"/>
                  </a:lnTo>
                  <a:lnTo>
                    <a:pt x="3666" y="9605"/>
                  </a:lnTo>
                  <a:lnTo>
                    <a:pt x="3666" y="10082"/>
                  </a:lnTo>
                  <a:lnTo>
                    <a:pt x="3226" y="10522"/>
                  </a:lnTo>
                  <a:lnTo>
                    <a:pt x="2750" y="10998"/>
                  </a:lnTo>
                  <a:lnTo>
                    <a:pt x="2310" y="11438"/>
                  </a:lnTo>
                  <a:lnTo>
                    <a:pt x="1393" y="11438"/>
                  </a:lnTo>
                  <a:lnTo>
                    <a:pt x="917" y="11915"/>
                  </a:lnTo>
                  <a:lnTo>
                    <a:pt x="477" y="11438"/>
                  </a:lnTo>
                  <a:lnTo>
                    <a:pt x="0" y="12355"/>
                  </a:lnTo>
                  <a:lnTo>
                    <a:pt x="477" y="12831"/>
                  </a:lnTo>
                  <a:lnTo>
                    <a:pt x="917" y="12831"/>
                  </a:lnTo>
                  <a:lnTo>
                    <a:pt x="1393" y="13271"/>
                  </a:lnTo>
                  <a:lnTo>
                    <a:pt x="1833" y="13748"/>
                  </a:lnTo>
                  <a:lnTo>
                    <a:pt x="2750" y="14188"/>
                  </a:lnTo>
                  <a:lnTo>
                    <a:pt x="3666" y="14188"/>
                  </a:lnTo>
                  <a:lnTo>
                    <a:pt x="3666" y="14664"/>
                  </a:lnTo>
                  <a:lnTo>
                    <a:pt x="3666" y="15104"/>
                  </a:lnTo>
                  <a:lnTo>
                    <a:pt x="3666" y="15581"/>
                  </a:lnTo>
                  <a:lnTo>
                    <a:pt x="3666" y="16021"/>
                  </a:lnTo>
                  <a:lnTo>
                    <a:pt x="4143" y="16497"/>
                  </a:lnTo>
                  <a:lnTo>
                    <a:pt x="5059" y="17414"/>
                  </a:lnTo>
                  <a:lnTo>
                    <a:pt x="6416" y="17414"/>
                  </a:lnTo>
                  <a:lnTo>
                    <a:pt x="6416" y="17854"/>
                  </a:lnTo>
                  <a:lnTo>
                    <a:pt x="6416" y="18330"/>
                  </a:lnTo>
                  <a:lnTo>
                    <a:pt x="7332" y="18770"/>
                  </a:lnTo>
                  <a:lnTo>
                    <a:pt x="7809" y="19247"/>
                  </a:lnTo>
                  <a:lnTo>
                    <a:pt x="7809" y="18770"/>
                  </a:lnTo>
                  <a:lnTo>
                    <a:pt x="8249" y="18330"/>
                  </a:lnTo>
                  <a:lnTo>
                    <a:pt x="8249" y="18770"/>
                  </a:lnTo>
                  <a:lnTo>
                    <a:pt x="8725" y="18770"/>
                  </a:lnTo>
                  <a:lnTo>
                    <a:pt x="9642" y="17854"/>
                  </a:lnTo>
                  <a:lnTo>
                    <a:pt x="10082" y="17854"/>
                  </a:lnTo>
                  <a:lnTo>
                    <a:pt x="11475" y="18330"/>
                  </a:lnTo>
                  <a:lnTo>
                    <a:pt x="11915" y="17854"/>
                  </a:lnTo>
                  <a:lnTo>
                    <a:pt x="12391" y="18330"/>
                  </a:lnTo>
                  <a:lnTo>
                    <a:pt x="13308" y="18330"/>
                  </a:lnTo>
                  <a:lnTo>
                    <a:pt x="13308" y="18770"/>
                  </a:lnTo>
                  <a:lnTo>
                    <a:pt x="14224" y="18330"/>
                  </a:lnTo>
                  <a:lnTo>
                    <a:pt x="14664" y="17854"/>
                  </a:lnTo>
                  <a:lnTo>
                    <a:pt x="15581" y="18330"/>
                  </a:lnTo>
                  <a:lnTo>
                    <a:pt x="16057" y="18330"/>
                  </a:lnTo>
                  <a:lnTo>
                    <a:pt x="16497" y="17414"/>
                  </a:lnTo>
                  <a:lnTo>
                    <a:pt x="16974" y="17854"/>
                  </a:lnTo>
                  <a:lnTo>
                    <a:pt x="17414" y="18330"/>
                  </a:lnTo>
                  <a:lnTo>
                    <a:pt x="17890" y="17854"/>
                  </a:lnTo>
                  <a:lnTo>
                    <a:pt x="18330" y="17854"/>
                  </a:lnTo>
                  <a:lnTo>
                    <a:pt x="19247" y="17414"/>
                  </a:lnTo>
                  <a:lnTo>
                    <a:pt x="19723" y="16497"/>
                  </a:lnTo>
                  <a:lnTo>
                    <a:pt x="20163" y="16937"/>
                  </a:lnTo>
                  <a:lnTo>
                    <a:pt x="21556" y="16937"/>
                  </a:lnTo>
                  <a:lnTo>
                    <a:pt x="21556" y="15581"/>
                  </a:lnTo>
                  <a:lnTo>
                    <a:pt x="21996" y="15104"/>
                  </a:lnTo>
                  <a:lnTo>
                    <a:pt x="22473" y="15104"/>
                  </a:lnTo>
                  <a:lnTo>
                    <a:pt x="22473" y="14664"/>
                  </a:lnTo>
                  <a:lnTo>
                    <a:pt x="22473" y="14188"/>
                  </a:lnTo>
                  <a:lnTo>
                    <a:pt x="22913" y="13748"/>
                  </a:lnTo>
                  <a:lnTo>
                    <a:pt x="22913" y="13271"/>
                  </a:lnTo>
                  <a:lnTo>
                    <a:pt x="22473" y="12831"/>
                  </a:lnTo>
                  <a:lnTo>
                    <a:pt x="21996" y="12355"/>
                  </a:lnTo>
                  <a:lnTo>
                    <a:pt x="21996" y="11915"/>
                  </a:lnTo>
                  <a:lnTo>
                    <a:pt x="21080" y="11915"/>
                  </a:lnTo>
                  <a:lnTo>
                    <a:pt x="21080" y="11438"/>
                  </a:lnTo>
                  <a:lnTo>
                    <a:pt x="21556" y="10998"/>
                  </a:lnTo>
                  <a:lnTo>
                    <a:pt x="21996" y="11438"/>
                  </a:lnTo>
                  <a:lnTo>
                    <a:pt x="21996" y="10998"/>
                  </a:lnTo>
                  <a:lnTo>
                    <a:pt x="21556" y="10522"/>
                  </a:lnTo>
                  <a:lnTo>
                    <a:pt x="21556" y="10082"/>
                  </a:lnTo>
                  <a:lnTo>
                    <a:pt x="21556" y="9165"/>
                  </a:lnTo>
                  <a:lnTo>
                    <a:pt x="22473" y="8689"/>
                  </a:lnTo>
                  <a:lnTo>
                    <a:pt x="22473" y="8249"/>
                  </a:lnTo>
                  <a:lnTo>
                    <a:pt x="21996" y="8689"/>
                  </a:lnTo>
                  <a:lnTo>
                    <a:pt x="21080" y="8689"/>
                  </a:lnTo>
                  <a:lnTo>
                    <a:pt x="21080" y="8249"/>
                  </a:lnTo>
                  <a:lnTo>
                    <a:pt x="21080" y="7772"/>
                  </a:lnTo>
                  <a:lnTo>
                    <a:pt x="21556" y="7332"/>
                  </a:lnTo>
                  <a:lnTo>
                    <a:pt x="21556" y="6856"/>
                  </a:lnTo>
                  <a:lnTo>
                    <a:pt x="20163" y="6416"/>
                  </a:lnTo>
                  <a:lnTo>
                    <a:pt x="20163" y="6856"/>
                  </a:lnTo>
                  <a:lnTo>
                    <a:pt x="19723" y="7332"/>
                  </a:lnTo>
                  <a:lnTo>
                    <a:pt x="19247" y="8249"/>
                  </a:lnTo>
                  <a:lnTo>
                    <a:pt x="18807" y="8249"/>
                  </a:lnTo>
                  <a:lnTo>
                    <a:pt x="18330" y="7772"/>
                  </a:lnTo>
                  <a:lnTo>
                    <a:pt x="18330" y="7332"/>
                  </a:lnTo>
                  <a:lnTo>
                    <a:pt x="17414" y="7772"/>
                  </a:lnTo>
                  <a:lnTo>
                    <a:pt x="16497" y="8249"/>
                  </a:lnTo>
                  <a:lnTo>
                    <a:pt x="16057" y="8249"/>
                  </a:lnTo>
                  <a:lnTo>
                    <a:pt x="16497" y="6856"/>
                  </a:lnTo>
                  <a:lnTo>
                    <a:pt x="16057" y="6416"/>
                  </a:lnTo>
                  <a:lnTo>
                    <a:pt x="16057" y="6856"/>
                  </a:lnTo>
                  <a:lnTo>
                    <a:pt x="15581" y="7772"/>
                  </a:lnTo>
                  <a:lnTo>
                    <a:pt x="15581" y="8249"/>
                  </a:lnTo>
                  <a:lnTo>
                    <a:pt x="15141" y="8689"/>
                  </a:lnTo>
                  <a:lnTo>
                    <a:pt x="14664" y="8249"/>
                  </a:lnTo>
                  <a:lnTo>
                    <a:pt x="14224" y="7332"/>
                  </a:lnTo>
                  <a:lnTo>
                    <a:pt x="15141" y="6856"/>
                  </a:lnTo>
                  <a:lnTo>
                    <a:pt x="14664" y="5939"/>
                  </a:lnTo>
                  <a:lnTo>
                    <a:pt x="14224" y="5499"/>
                  </a:lnTo>
                  <a:lnTo>
                    <a:pt x="13748" y="5939"/>
                  </a:lnTo>
                  <a:lnTo>
                    <a:pt x="13308" y="5499"/>
                  </a:lnTo>
                  <a:lnTo>
                    <a:pt x="13308" y="5939"/>
                  </a:lnTo>
                  <a:lnTo>
                    <a:pt x="12831" y="6416"/>
                  </a:lnTo>
                  <a:lnTo>
                    <a:pt x="12391" y="6856"/>
                  </a:lnTo>
                  <a:lnTo>
                    <a:pt x="11915" y="6856"/>
                  </a:lnTo>
                  <a:lnTo>
                    <a:pt x="11915" y="6416"/>
                  </a:lnTo>
                  <a:lnTo>
                    <a:pt x="11915" y="5939"/>
                  </a:lnTo>
                  <a:lnTo>
                    <a:pt x="11915" y="5023"/>
                  </a:lnTo>
                  <a:lnTo>
                    <a:pt x="11475" y="4583"/>
                  </a:lnTo>
                  <a:lnTo>
                    <a:pt x="10998" y="5499"/>
                  </a:lnTo>
                  <a:lnTo>
                    <a:pt x="10558" y="6856"/>
                  </a:lnTo>
                  <a:lnTo>
                    <a:pt x="10082" y="6856"/>
                  </a:lnTo>
                  <a:lnTo>
                    <a:pt x="10082" y="6416"/>
                  </a:lnTo>
                  <a:lnTo>
                    <a:pt x="8725" y="6416"/>
                  </a:lnTo>
                  <a:lnTo>
                    <a:pt x="8249" y="7772"/>
                  </a:lnTo>
                  <a:lnTo>
                    <a:pt x="8249" y="7332"/>
                  </a:lnTo>
                  <a:lnTo>
                    <a:pt x="7332" y="7332"/>
                  </a:lnTo>
                  <a:lnTo>
                    <a:pt x="7332" y="6856"/>
                  </a:lnTo>
                  <a:lnTo>
                    <a:pt x="7809" y="6416"/>
                  </a:lnTo>
                  <a:lnTo>
                    <a:pt x="7809" y="5939"/>
                  </a:lnTo>
                  <a:lnTo>
                    <a:pt x="7809" y="5499"/>
                  </a:lnTo>
                  <a:lnTo>
                    <a:pt x="7809" y="4583"/>
                  </a:lnTo>
                  <a:lnTo>
                    <a:pt x="8249" y="4583"/>
                  </a:lnTo>
                  <a:lnTo>
                    <a:pt x="8725" y="4106"/>
                  </a:lnTo>
                  <a:lnTo>
                    <a:pt x="9165" y="3190"/>
                  </a:lnTo>
                  <a:lnTo>
                    <a:pt x="8725" y="3190"/>
                  </a:lnTo>
                  <a:lnTo>
                    <a:pt x="8725" y="2750"/>
                  </a:lnTo>
                  <a:lnTo>
                    <a:pt x="9165" y="2273"/>
                  </a:lnTo>
                  <a:lnTo>
                    <a:pt x="9165" y="1833"/>
                  </a:lnTo>
                  <a:lnTo>
                    <a:pt x="9165" y="917"/>
                  </a:lnTo>
                  <a:lnTo>
                    <a:pt x="780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660" name="Google Shape;10660;p118"/>
            <p:cNvSpPr/>
            <p:nvPr/>
          </p:nvSpPr>
          <p:spPr>
            <a:xfrm>
              <a:off x="1088425" y="2610025"/>
              <a:ext cx="435350" cy="458275"/>
            </a:xfrm>
            <a:custGeom>
              <a:avLst/>
              <a:gdLst/>
              <a:ahLst/>
              <a:cxnLst/>
              <a:rect l="l" t="t" r="r" b="b"/>
              <a:pathLst>
                <a:path w="17414" h="18331" extrusionOk="0">
                  <a:moveTo>
                    <a:pt x="4143" y="11439"/>
                  </a:moveTo>
                  <a:lnTo>
                    <a:pt x="4583" y="11915"/>
                  </a:lnTo>
                  <a:lnTo>
                    <a:pt x="5499" y="11915"/>
                  </a:lnTo>
                  <a:lnTo>
                    <a:pt x="5976" y="12355"/>
                  </a:lnTo>
                  <a:lnTo>
                    <a:pt x="4583" y="12355"/>
                  </a:lnTo>
                  <a:lnTo>
                    <a:pt x="4143" y="11915"/>
                  </a:lnTo>
                  <a:lnTo>
                    <a:pt x="3666" y="11915"/>
                  </a:lnTo>
                  <a:lnTo>
                    <a:pt x="4143" y="11439"/>
                  </a:lnTo>
                  <a:close/>
                  <a:moveTo>
                    <a:pt x="13748" y="1"/>
                  </a:moveTo>
                  <a:lnTo>
                    <a:pt x="13308" y="441"/>
                  </a:lnTo>
                  <a:lnTo>
                    <a:pt x="11915" y="917"/>
                  </a:lnTo>
                  <a:lnTo>
                    <a:pt x="11475" y="1357"/>
                  </a:lnTo>
                  <a:lnTo>
                    <a:pt x="10998" y="1834"/>
                  </a:lnTo>
                  <a:lnTo>
                    <a:pt x="9642" y="2274"/>
                  </a:lnTo>
                  <a:lnTo>
                    <a:pt x="10082" y="2750"/>
                  </a:lnTo>
                  <a:lnTo>
                    <a:pt x="11475" y="3190"/>
                  </a:lnTo>
                  <a:lnTo>
                    <a:pt x="11915" y="3190"/>
                  </a:lnTo>
                  <a:lnTo>
                    <a:pt x="11475" y="3667"/>
                  </a:lnTo>
                  <a:lnTo>
                    <a:pt x="10558" y="3667"/>
                  </a:lnTo>
                  <a:lnTo>
                    <a:pt x="10558" y="4107"/>
                  </a:lnTo>
                  <a:lnTo>
                    <a:pt x="10558" y="4583"/>
                  </a:lnTo>
                  <a:lnTo>
                    <a:pt x="9642" y="5500"/>
                  </a:lnTo>
                  <a:lnTo>
                    <a:pt x="9165" y="5023"/>
                  </a:lnTo>
                  <a:lnTo>
                    <a:pt x="7809" y="4583"/>
                  </a:lnTo>
                  <a:lnTo>
                    <a:pt x="7809" y="4107"/>
                  </a:lnTo>
                  <a:lnTo>
                    <a:pt x="7332" y="3667"/>
                  </a:lnTo>
                  <a:lnTo>
                    <a:pt x="6892" y="3190"/>
                  </a:lnTo>
                  <a:lnTo>
                    <a:pt x="5976" y="3190"/>
                  </a:lnTo>
                  <a:lnTo>
                    <a:pt x="5499" y="4107"/>
                  </a:lnTo>
                  <a:lnTo>
                    <a:pt x="5059" y="4107"/>
                  </a:lnTo>
                  <a:lnTo>
                    <a:pt x="5499" y="4583"/>
                  </a:lnTo>
                  <a:lnTo>
                    <a:pt x="5499" y="5023"/>
                  </a:lnTo>
                  <a:lnTo>
                    <a:pt x="5499" y="5500"/>
                  </a:lnTo>
                  <a:lnTo>
                    <a:pt x="5059" y="5940"/>
                  </a:lnTo>
                  <a:lnTo>
                    <a:pt x="4583" y="6856"/>
                  </a:lnTo>
                  <a:lnTo>
                    <a:pt x="4143" y="6856"/>
                  </a:lnTo>
                  <a:lnTo>
                    <a:pt x="3666" y="7333"/>
                  </a:lnTo>
                  <a:lnTo>
                    <a:pt x="4143" y="8249"/>
                  </a:lnTo>
                  <a:lnTo>
                    <a:pt x="4143" y="8689"/>
                  </a:lnTo>
                  <a:lnTo>
                    <a:pt x="4583" y="8689"/>
                  </a:lnTo>
                  <a:lnTo>
                    <a:pt x="5059" y="9606"/>
                  </a:lnTo>
                  <a:lnTo>
                    <a:pt x="5499" y="9166"/>
                  </a:lnTo>
                  <a:lnTo>
                    <a:pt x="6892" y="9166"/>
                  </a:lnTo>
                  <a:lnTo>
                    <a:pt x="6892" y="9606"/>
                  </a:lnTo>
                  <a:lnTo>
                    <a:pt x="6416" y="10082"/>
                  </a:lnTo>
                  <a:lnTo>
                    <a:pt x="5976" y="10082"/>
                  </a:lnTo>
                  <a:lnTo>
                    <a:pt x="4583" y="10522"/>
                  </a:lnTo>
                  <a:lnTo>
                    <a:pt x="3666" y="11439"/>
                  </a:lnTo>
                  <a:lnTo>
                    <a:pt x="2310" y="11915"/>
                  </a:lnTo>
                  <a:lnTo>
                    <a:pt x="3226" y="12355"/>
                  </a:lnTo>
                  <a:lnTo>
                    <a:pt x="2310" y="12355"/>
                  </a:lnTo>
                  <a:lnTo>
                    <a:pt x="2750" y="12832"/>
                  </a:lnTo>
                  <a:lnTo>
                    <a:pt x="477" y="12832"/>
                  </a:lnTo>
                  <a:lnTo>
                    <a:pt x="0" y="13272"/>
                  </a:lnTo>
                  <a:lnTo>
                    <a:pt x="0" y="13748"/>
                  </a:lnTo>
                  <a:lnTo>
                    <a:pt x="1833" y="13748"/>
                  </a:lnTo>
                  <a:lnTo>
                    <a:pt x="2310" y="14188"/>
                  </a:lnTo>
                  <a:lnTo>
                    <a:pt x="917" y="14188"/>
                  </a:lnTo>
                  <a:lnTo>
                    <a:pt x="477" y="14665"/>
                  </a:lnTo>
                  <a:lnTo>
                    <a:pt x="0" y="15581"/>
                  </a:lnTo>
                  <a:lnTo>
                    <a:pt x="477" y="16021"/>
                  </a:lnTo>
                  <a:lnTo>
                    <a:pt x="917" y="15105"/>
                  </a:lnTo>
                  <a:lnTo>
                    <a:pt x="1393" y="15581"/>
                  </a:lnTo>
                  <a:lnTo>
                    <a:pt x="917" y="16498"/>
                  </a:lnTo>
                  <a:lnTo>
                    <a:pt x="917" y="16938"/>
                  </a:lnTo>
                  <a:lnTo>
                    <a:pt x="1393" y="16938"/>
                  </a:lnTo>
                  <a:lnTo>
                    <a:pt x="917" y="17414"/>
                  </a:lnTo>
                  <a:lnTo>
                    <a:pt x="917" y="17414"/>
                  </a:lnTo>
                  <a:lnTo>
                    <a:pt x="2310" y="16938"/>
                  </a:lnTo>
                  <a:lnTo>
                    <a:pt x="2310" y="17414"/>
                  </a:lnTo>
                  <a:lnTo>
                    <a:pt x="2310" y="18331"/>
                  </a:lnTo>
                  <a:lnTo>
                    <a:pt x="3226" y="17414"/>
                  </a:lnTo>
                  <a:lnTo>
                    <a:pt x="3666" y="17414"/>
                  </a:lnTo>
                  <a:lnTo>
                    <a:pt x="4583" y="17854"/>
                  </a:lnTo>
                  <a:lnTo>
                    <a:pt x="5499" y="17854"/>
                  </a:lnTo>
                  <a:lnTo>
                    <a:pt x="5976" y="17414"/>
                  </a:lnTo>
                  <a:lnTo>
                    <a:pt x="6416" y="17854"/>
                  </a:lnTo>
                  <a:lnTo>
                    <a:pt x="7332" y="17854"/>
                  </a:lnTo>
                  <a:lnTo>
                    <a:pt x="7332" y="17414"/>
                  </a:lnTo>
                  <a:lnTo>
                    <a:pt x="7809" y="17414"/>
                  </a:lnTo>
                  <a:lnTo>
                    <a:pt x="8249" y="16938"/>
                  </a:lnTo>
                  <a:lnTo>
                    <a:pt x="8249" y="17414"/>
                  </a:lnTo>
                  <a:lnTo>
                    <a:pt x="8725" y="16938"/>
                  </a:lnTo>
                  <a:lnTo>
                    <a:pt x="9165" y="16498"/>
                  </a:lnTo>
                  <a:lnTo>
                    <a:pt x="12831" y="16498"/>
                  </a:lnTo>
                  <a:lnTo>
                    <a:pt x="13308" y="16938"/>
                  </a:lnTo>
                  <a:lnTo>
                    <a:pt x="14224" y="16498"/>
                  </a:lnTo>
                  <a:lnTo>
                    <a:pt x="14664" y="15581"/>
                  </a:lnTo>
                  <a:lnTo>
                    <a:pt x="14664" y="15105"/>
                  </a:lnTo>
                  <a:lnTo>
                    <a:pt x="15141" y="15105"/>
                  </a:lnTo>
                  <a:lnTo>
                    <a:pt x="15581" y="14665"/>
                  </a:lnTo>
                  <a:lnTo>
                    <a:pt x="15581" y="14188"/>
                  </a:lnTo>
                  <a:lnTo>
                    <a:pt x="16057" y="14188"/>
                  </a:lnTo>
                  <a:lnTo>
                    <a:pt x="16057" y="13748"/>
                  </a:lnTo>
                  <a:lnTo>
                    <a:pt x="16057" y="13272"/>
                  </a:lnTo>
                  <a:lnTo>
                    <a:pt x="16057" y="12832"/>
                  </a:lnTo>
                  <a:lnTo>
                    <a:pt x="16497" y="12355"/>
                  </a:lnTo>
                  <a:lnTo>
                    <a:pt x="16497" y="11915"/>
                  </a:lnTo>
                  <a:lnTo>
                    <a:pt x="16497" y="10999"/>
                  </a:lnTo>
                  <a:lnTo>
                    <a:pt x="16974" y="10522"/>
                  </a:lnTo>
                  <a:lnTo>
                    <a:pt x="16497" y="9606"/>
                  </a:lnTo>
                  <a:lnTo>
                    <a:pt x="16497" y="9166"/>
                  </a:lnTo>
                  <a:lnTo>
                    <a:pt x="16974" y="8689"/>
                  </a:lnTo>
                  <a:lnTo>
                    <a:pt x="16497" y="8249"/>
                  </a:lnTo>
                  <a:lnTo>
                    <a:pt x="16974" y="8249"/>
                  </a:lnTo>
                  <a:lnTo>
                    <a:pt x="16974" y="8689"/>
                  </a:lnTo>
                  <a:lnTo>
                    <a:pt x="17414" y="8249"/>
                  </a:lnTo>
                  <a:lnTo>
                    <a:pt x="16974" y="7333"/>
                  </a:lnTo>
                  <a:lnTo>
                    <a:pt x="16497" y="6856"/>
                  </a:lnTo>
                  <a:lnTo>
                    <a:pt x="16497" y="6416"/>
                  </a:lnTo>
                  <a:lnTo>
                    <a:pt x="15581" y="5940"/>
                  </a:lnTo>
                  <a:lnTo>
                    <a:pt x="14664" y="5940"/>
                  </a:lnTo>
                  <a:lnTo>
                    <a:pt x="14224" y="6416"/>
                  </a:lnTo>
                  <a:lnTo>
                    <a:pt x="13748" y="6416"/>
                  </a:lnTo>
                  <a:lnTo>
                    <a:pt x="13308" y="5940"/>
                  </a:lnTo>
                  <a:lnTo>
                    <a:pt x="12831" y="5500"/>
                  </a:lnTo>
                  <a:lnTo>
                    <a:pt x="12391" y="5023"/>
                  </a:lnTo>
                  <a:lnTo>
                    <a:pt x="11915" y="4583"/>
                  </a:lnTo>
                  <a:lnTo>
                    <a:pt x="12391" y="4107"/>
                  </a:lnTo>
                  <a:lnTo>
                    <a:pt x="12391" y="3667"/>
                  </a:lnTo>
                  <a:lnTo>
                    <a:pt x="12831" y="3667"/>
                  </a:lnTo>
                  <a:lnTo>
                    <a:pt x="13308" y="4107"/>
                  </a:lnTo>
                  <a:lnTo>
                    <a:pt x="13748" y="3667"/>
                  </a:lnTo>
                  <a:lnTo>
                    <a:pt x="13748" y="3190"/>
                  </a:lnTo>
                  <a:lnTo>
                    <a:pt x="14224" y="2750"/>
                  </a:lnTo>
                  <a:lnTo>
                    <a:pt x="14664" y="1834"/>
                  </a:lnTo>
                  <a:lnTo>
                    <a:pt x="16057" y="1834"/>
                  </a:lnTo>
                  <a:lnTo>
                    <a:pt x="15581" y="1357"/>
                  </a:lnTo>
                  <a:lnTo>
                    <a:pt x="16497" y="1357"/>
                  </a:lnTo>
                  <a:lnTo>
                    <a:pt x="16974" y="917"/>
                  </a:lnTo>
                  <a:lnTo>
                    <a:pt x="16497" y="441"/>
                  </a:lnTo>
                  <a:lnTo>
                    <a:pt x="16057" y="1"/>
                  </a:lnTo>
                  <a:lnTo>
                    <a:pt x="16057" y="441"/>
                  </a:lnTo>
                  <a:lnTo>
                    <a:pt x="14664" y="441"/>
                  </a:lnTo>
                  <a:lnTo>
                    <a:pt x="1374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661" name="Google Shape;10661;p118"/>
            <p:cNvSpPr/>
            <p:nvPr/>
          </p:nvSpPr>
          <p:spPr>
            <a:xfrm>
              <a:off x="1111325" y="3033450"/>
              <a:ext cx="34850" cy="22950"/>
            </a:xfrm>
            <a:custGeom>
              <a:avLst/>
              <a:gdLst/>
              <a:ahLst/>
              <a:cxnLst/>
              <a:rect l="l" t="t" r="r" b="b"/>
              <a:pathLst>
                <a:path w="1394" h="918" extrusionOk="0">
                  <a:moveTo>
                    <a:pt x="1394" y="1"/>
                  </a:moveTo>
                  <a:lnTo>
                    <a:pt x="1" y="917"/>
                  </a:lnTo>
                  <a:lnTo>
                    <a:pt x="477" y="917"/>
                  </a:lnTo>
                  <a:lnTo>
                    <a:pt x="139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662" name="Google Shape;10662;p118"/>
            <p:cNvSpPr/>
            <p:nvPr/>
          </p:nvSpPr>
          <p:spPr>
            <a:xfrm>
              <a:off x="1386275" y="2643950"/>
              <a:ext cx="206250" cy="172325"/>
            </a:xfrm>
            <a:custGeom>
              <a:avLst/>
              <a:gdLst/>
              <a:ahLst/>
              <a:cxnLst/>
              <a:rect l="l" t="t" r="r" b="b"/>
              <a:pathLst>
                <a:path w="8250" h="6893" extrusionOk="0">
                  <a:moveTo>
                    <a:pt x="5060" y="0"/>
                  </a:moveTo>
                  <a:lnTo>
                    <a:pt x="4583" y="477"/>
                  </a:lnTo>
                  <a:lnTo>
                    <a:pt x="2750" y="477"/>
                  </a:lnTo>
                  <a:lnTo>
                    <a:pt x="2310" y="1393"/>
                  </a:lnTo>
                  <a:lnTo>
                    <a:pt x="1834" y="1833"/>
                  </a:lnTo>
                  <a:lnTo>
                    <a:pt x="1834" y="2310"/>
                  </a:lnTo>
                  <a:lnTo>
                    <a:pt x="1394" y="2750"/>
                  </a:lnTo>
                  <a:lnTo>
                    <a:pt x="917" y="2310"/>
                  </a:lnTo>
                  <a:lnTo>
                    <a:pt x="477" y="2310"/>
                  </a:lnTo>
                  <a:lnTo>
                    <a:pt x="477" y="2750"/>
                  </a:lnTo>
                  <a:lnTo>
                    <a:pt x="1" y="3226"/>
                  </a:lnTo>
                  <a:lnTo>
                    <a:pt x="477" y="3666"/>
                  </a:lnTo>
                  <a:lnTo>
                    <a:pt x="917" y="4143"/>
                  </a:lnTo>
                  <a:lnTo>
                    <a:pt x="1394" y="4583"/>
                  </a:lnTo>
                  <a:lnTo>
                    <a:pt x="1834" y="5059"/>
                  </a:lnTo>
                  <a:lnTo>
                    <a:pt x="2310" y="4583"/>
                  </a:lnTo>
                  <a:lnTo>
                    <a:pt x="3667" y="4583"/>
                  </a:lnTo>
                  <a:lnTo>
                    <a:pt x="4583" y="5059"/>
                  </a:lnTo>
                  <a:lnTo>
                    <a:pt x="4583" y="5499"/>
                  </a:lnTo>
                  <a:lnTo>
                    <a:pt x="5060" y="5976"/>
                  </a:lnTo>
                  <a:lnTo>
                    <a:pt x="5500" y="6892"/>
                  </a:lnTo>
                  <a:lnTo>
                    <a:pt x="5976" y="6416"/>
                  </a:lnTo>
                  <a:lnTo>
                    <a:pt x="6416" y="5976"/>
                  </a:lnTo>
                  <a:lnTo>
                    <a:pt x="7333" y="5976"/>
                  </a:lnTo>
                  <a:lnTo>
                    <a:pt x="7333" y="4583"/>
                  </a:lnTo>
                  <a:lnTo>
                    <a:pt x="7809" y="4143"/>
                  </a:lnTo>
                  <a:lnTo>
                    <a:pt x="7809" y="4583"/>
                  </a:lnTo>
                  <a:lnTo>
                    <a:pt x="7809" y="5059"/>
                  </a:lnTo>
                  <a:lnTo>
                    <a:pt x="8249" y="5059"/>
                  </a:lnTo>
                  <a:lnTo>
                    <a:pt x="8249" y="4583"/>
                  </a:lnTo>
                  <a:lnTo>
                    <a:pt x="8249" y="4143"/>
                  </a:lnTo>
                  <a:lnTo>
                    <a:pt x="7809" y="3666"/>
                  </a:lnTo>
                  <a:lnTo>
                    <a:pt x="7333" y="4143"/>
                  </a:lnTo>
                  <a:lnTo>
                    <a:pt x="6893" y="3666"/>
                  </a:lnTo>
                  <a:lnTo>
                    <a:pt x="7333" y="3226"/>
                  </a:lnTo>
                  <a:lnTo>
                    <a:pt x="7809" y="3226"/>
                  </a:lnTo>
                  <a:lnTo>
                    <a:pt x="7809" y="2750"/>
                  </a:lnTo>
                  <a:lnTo>
                    <a:pt x="7809" y="2310"/>
                  </a:lnTo>
                  <a:lnTo>
                    <a:pt x="7333" y="1393"/>
                  </a:lnTo>
                  <a:lnTo>
                    <a:pt x="6893" y="917"/>
                  </a:lnTo>
                  <a:lnTo>
                    <a:pt x="6893" y="477"/>
                  </a:lnTo>
                  <a:lnTo>
                    <a:pt x="5500" y="477"/>
                  </a:lnTo>
                  <a:lnTo>
                    <a:pt x="550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663" name="Google Shape;10663;p118"/>
            <p:cNvSpPr/>
            <p:nvPr/>
          </p:nvSpPr>
          <p:spPr>
            <a:xfrm>
              <a:off x="2554825" y="4511775"/>
              <a:ext cx="103575" cy="171425"/>
            </a:xfrm>
            <a:custGeom>
              <a:avLst/>
              <a:gdLst/>
              <a:ahLst/>
              <a:cxnLst/>
              <a:rect l="l" t="t" r="r" b="b"/>
              <a:pathLst>
                <a:path w="4143" h="6857" extrusionOk="0">
                  <a:moveTo>
                    <a:pt x="1833" y="1"/>
                  </a:moveTo>
                  <a:lnTo>
                    <a:pt x="1393" y="441"/>
                  </a:lnTo>
                  <a:lnTo>
                    <a:pt x="917" y="917"/>
                  </a:lnTo>
                  <a:lnTo>
                    <a:pt x="477" y="1357"/>
                  </a:lnTo>
                  <a:lnTo>
                    <a:pt x="0" y="1834"/>
                  </a:lnTo>
                  <a:lnTo>
                    <a:pt x="477" y="2274"/>
                  </a:lnTo>
                  <a:lnTo>
                    <a:pt x="477" y="2750"/>
                  </a:lnTo>
                  <a:lnTo>
                    <a:pt x="477" y="3190"/>
                  </a:lnTo>
                  <a:lnTo>
                    <a:pt x="477" y="3667"/>
                  </a:lnTo>
                  <a:lnTo>
                    <a:pt x="477" y="4107"/>
                  </a:lnTo>
                  <a:lnTo>
                    <a:pt x="917" y="4107"/>
                  </a:lnTo>
                  <a:lnTo>
                    <a:pt x="477" y="4583"/>
                  </a:lnTo>
                  <a:lnTo>
                    <a:pt x="917" y="5023"/>
                  </a:lnTo>
                  <a:lnTo>
                    <a:pt x="917" y="5500"/>
                  </a:lnTo>
                  <a:lnTo>
                    <a:pt x="917" y="5940"/>
                  </a:lnTo>
                  <a:lnTo>
                    <a:pt x="1393" y="6416"/>
                  </a:lnTo>
                  <a:lnTo>
                    <a:pt x="1833" y="6416"/>
                  </a:lnTo>
                  <a:lnTo>
                    <a:pt x="2310" y="6856"/>
                  </a:lnTo>
                  <a:lnTo>
                    <a:pt x="2310" y="6416"/>
                  </a:lnTo>
                  <a:lnTo>
                    <a:pt x="2750" y="5940"/>
                  </a:lnTo>
                  <a:lnTo>
                    <a:pt x="2750" y="5500"/>
                  </a:lnTo>
                  <a:lnTo>
                    <a:pt x="3226" y="4583"/>
                  </a:lnTo>
                  <a:lnTo>
                    <a:pt x="3226" y="4107"/>
                  </a:lnTo>
                  <a:lnTo>
                    <a:pt x="3226" y="3667"/>
                  </a:lnTo>
                  <a:lnTo>
                    <a:pt x="3666" y="3190"/>
                  </a:lnTo>
                  <a:lnTo>
                    <a:pt x="4143" y="2274"/>
                  </a:lnTo>
                  <a:lnTo>
                    <a:pt x="4143" y="1357"/>
                  </a:lnTo>
                  <a:lnTo>
                    <a:pt x="3666" y="917"/>
                  </a:lnTo>
                  <a:lnTo>
                    <a:pt x="3666" y="441"/>
                  </a:lnTo>
                  <a:lnTo>
                    <a:pt x="366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664" name="Google Shape;10664;p118"/>
            <p:cNvSpPr/>
            <p:nvPr/>
          </p:nvSpPr>
          <p:spPr>
            <a:xfrm>
              <a:off x="2486075" y="4695075"/>
              <a:ext cx="172325" cy="308900"/>
            </a:xfrm>
            <a:custGeom>
              <a:avLst/>
              <a:gdLst/>
              <a:ahLst/>
              <a:cxnLst/>
              <a:rect l="l" t="t" r="r" b="b"/>
              <a:pathLst>
                <a:path w="6893" h="12356" extrusionOk="0">
                  <a:moveTo>
                    <a:pt x="5060" y="1"/>
                  </a:moveTo>
                  <a:lnTo>
                    <a:pt x="4583" y="917"/>
                  </a:lnTo>
                  <a:lnTo>
                    <a:pt x="4143" y="917"/>
                  </a:lnTo>
                  <a:lnTo>
                    <a:pt x="4143" y="1357"/>
                  </a:lnTo>
                  <a:lnTo>
                    <a:pt x="3227" y="1357"/>
                  </a:lnTo>
                  <a:lnTo>
                    <a:pt x="2750" y="1834"/>
                  </a:lnTo>
                  <a:lnTo>
                    <a:pt x="1394" y="1834"/>
                  </a:lnTo>
                  <a:lnTo>
                    <a:pt x="917" y="2274"/>
                  </a:lnTo>
                  <a:lnTo>
                    <a:pt x="477" y="1834"/>
                  </a:lnTo>
                  <a:lnTo>
                    <a:pt x="477" y="2274"/>
                  </a:lnTo>
                  <a:lnTo>
                    <a:pt x="1" y="3190"/>
                  </a:lnTo>
                  <a:lnTo>
                    <a:pt x="1" y="3667"/>
                  </a:lnTo>
                  <a:lnTo>
                    <a:pt x="1" y="4107"/>
                  </a:lnTo>
                  <a:lnTo>
                    <a:pt x="477" y="5023"/>
                  </a:lnTo>
                  <a:lnTo>
                    <a:pt x="477" y="5500"/>
                  </a:lnTo>
                  <a:lnTo>
                    <a:pt x="477" y="6416"/>
                  </a:lnTo>
                  <a:lnTo>
                    <a:pt x="2310" y="6416"/>
                  </a:lnTo>
                  <a:lnTo>
                    <a:pt x="1394" y="6856"/>
                  </a:lnTo>
                  <a:lnTo>
                    <a:pt x="917" y="7333"/>
                  </a:lnTo>
                  <a:lnTo>
                    <a:pt x="1394" y="7773"/>
                  </a:lnTo>
                  <a:lnTo>
                    <a:pt x="1394" y="8249"/>
                  </a:lnTo>
                  <a:lnTo>
                    <a:pt x="917" y="8689"/>
                  </a:lnTo>
                  <a:lnTo>
                    <a:pt x="477" y="8689"/>
                  </a:lnTo>
                  <a:lnTo>
                    <a:pt x="917" y="9166"/>
                  </a:lnTo>
                  <a:lnTo>
                    <a:pt x="477" y="10522"/>
                  </a:lnTo>
                  <a:lnTo>
                    <a:pt x="917" y="10999"/>
                  </a:lnTo>
                  <a:lnTo>
                    <a:pt x="917" y="11439"/>
                  </a:lnTo>
                  <a:lnTo>
                    <a:pt x="917" y="11915"/>
                  </a:lnTo>
                  <a:lnTo>
                    <a:pt x="1834" y="12355"/>
                  </a:lnTo>
                  <a:lnTo>
                    <a:pt x="2750" y="12355"/>
                  </a:lnTo>
                  <a:lnTo>
                    <a:pt x="2750" y="11439"/>
                  </a:lnTo>
                  <a:lnTo>
                    <a:pt x="2750" y="10999"/>
                  </a:lnTo>
                  <a:lnTo>
                    <a:pt x="3227" y="10522"/>
                  </a:lnTo>
                  <a:lnTo>
                    <a:pt x="4583" y="10999"/>
                  </a:lnTo>
                  <a:lnTo>
                    <a:pt x="5060" y="10999"/>
                  </a:lnTo>
                  <a:lnTo>
                    <a:pt x="5500" y="11439"/>
                  </a:lnTo>
                  <a:lnTo>
                    <a:pt x="5976" y="10999"/>
                  </a:lnTo>
                  <a:lnTo>
                    <a:pt x="5976" y="10522"/>
                  </a:lnTo>
                  <a:lnTo>
                    <a:pt x="5976" y="9606"/>
                  </a:lnTo>
                  <a:lnTo>
                    <a:pt x="5500" y="8689"/>
                  </a:lnTo>
                  <a:lnTo>
                    <a:pt x="5976" y="7333"/>
                  </a:lnTo>
                  <a:lnTo>
                    <a:pt x="5976" y="6856"/>
                  </a:lnTo>
                  <a:lnTo>
                    <a:pt x="5976" y="6416"/>
                  </a:lnTo>
                  <a:lnTo>
                    <a:pt x="5976" y="5940"/>
                  </a:lnTo>
                  <a:lnTo>
                    <a:pt x="5976" y="5500"/>
                  </a:lnTo>
                  <a:lnTo>
                    <a:pt x="5976" y="5023"/>
                  </a:lnTo>
                  <a:lnTo>
                    <a:pt x="6416" y="5023"/>
                  </a:lnTo>
                  <a:lnTo>
                    <a:pt x="6893" y="4583"/>
                  </a:lnTo>
                  <a:lnTo>
                    <a:pt x="6893" y="4107"/>
                  </a:lnTo>
                  <a:lnTo>
                    <a:pt x="6416" y="4107"/>
                  </a:lnTo>
                  <a:lnTo>
                    <a:pt x="6893" y="3190"/>
                  </a:lnTo>
                  <a:lnTo>
                    <a:pt x="6893" y="2274"/>
                  </a:lnTo>
                  <a:lnTo>
                    <a:pt x="6416" y="2750"/>
                  </a:lnTo>
                  <a:lnTo>
                    <a:pt x="6416" y="2274"/>
                  </a:lnTo>
                  <a:lnTo>
                    <a:pt x="5976" y="1834"/>
                  </a:lnTo>
                  <a:lnTo>
                    <a:pt x="6416" y="1834"/>
                  </a:lnTo>
                  <a:lnTo>
                    <a:pt x="5500" y="917"/>
                  </a:lnTo>
                  <a:lnTo>
                    <a:pt x="5060" y="917"/>
                  </a:lnTo>
                  <a:lnTo>
                    <a:pt x="506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665" name="Google Shape;10665;p118"/>
            <p:cNvSpPr/>
            <p:nvPr/>
          </p:nvSpPr>
          <p:spPr>
            <a:xfrm>
              <a:off x="2933350" y="5095600"/>
              <a:ext cx="343700" cy="218150"/>
            </a:xfrm>
            <a:custGeom>
              <a:avLst/>
              <a:gdLst/>
              <a:ahLst/>
              <a:cxnLst/>
              <a:rect l="l" t="t" r="r" b="b"/>
              <a:pathLst>
                <a:path w="13748" h="8726" extrusionOk="0">
                  <a:moveTo>
                    <a:pt x="13748" y="0"/>
                  </a:moveTo>
                  <a:lnTo>
                    <a:pt x="12831" y="477"/>
                  </a:lnTo>
                  <a:lnTo>
                    <a:pt x="11438" y="477"/>
                  </a:lnTo>
                  <a:lnTo>
                    <a:pt x="10998" y="1393"/>
                  </a:lnTo>
                  <a:lnTo>
                    <a:pt x="10522" y="917"/>
                  </a:lnTo>
                  <a:lnTo>
                    <a:pt x="10082" y="917"/>
                  </a:lnTo>
                  <a:lnTo>
                    <a:pt x="9605" y="1393"/>
                  </a:lnTo>
                  <a:lnTo>
                    <a:pt x="8249" y="1393"/>
                  </a:lnTo>
                  <a:lnTo>
                    <a:pt x="7332" y="1833"/>
                  </a:lnTo>
                  <a:lnTo>
                    <a:pt x="6416" y="1833"/>
                  </a:lnTo>
                  <a:lnTo>
                    <a:pt x="5499" y="1393"/>
                  </a:lnTo>
                  <a:lnTo>
                    <a:pt x="4106" y="1393"/>
                  </a:lnTo>
                  <a:lnTo>
                    <a:pt x="3666" y="917"/>
                  </a:lnTo>
                  <a:lnTo>
                    <a:pt x="2750" y="917"/>
                  </a:lnTo>
                  <a:lnTo>
                    <a:pt x="1833" y="1393"/>
                  </a:lnTo>
                  <a:lnTo>
                    <a:pt x="1833" y="917"/>
                  </a:lnTo>
                  <a:lnTo>
                    <a:pt x="1356" y="477"/>
                  </a:lnTo>
                  <a:lnTo>
                    <a:pt x="917" y="917"/>
                  </a:lnTo>
                  <a:lnTo>
                    <a:pt x="440" y="917"/>
                  </a:lnTo>
                  <a:lnTo>
                    <a:pt x="440" y="1833"/>
                  </a:lnTo>
                  <a:lnTo>
                    <a:pt x="0" y="2310"/>
                  </a:lnTo>
                  <a:lnTo>
                    <a:pt x="0" y="2750"/>
                  </a:lnTo>
                  <a:lnTo>
                    <a:pt x="440" y="3226"/>
                  </a:lnTo>
                  <a:lnTo>
                    <a:pt x="1356" y="3666"/>
                  </a:lnTo>
                  <a:lnTo>
                    <a:pt x="1833" y="3666"/>
                  </a:lnTo>
                  <a:lnTo>
                    <a:pt x="2750" y="4143"/>
                  </a:lnTo>
                  <a:lnTo>
                    <a:pt x="4106" y="4583"/>
                  </a:lnTo>
                  <a:lnTo>
                    <a:pt x="4583" y="5059"/>
                  </a:lnTo>
                  <a:lnTo>
                    <a:pt x="5022" y="5976"/>
                  </a:lnTo>
                  <a:lnTo>
                    <a:pt x="5939" y="5976"/>
                  </a:lnTo>
                  <a:lnTo>
                    <a:pt x="6416" y="6416"/>
                  </a:lnTo>
                  <a:lnTo>
                    <a:pt x="7772" y="6416"/>
                  </a:lnTo>
                  <a:lnTo>
                    <a:pt x="8689" y="6892"/>
                  </a:lnTo>
                  <a:lnTo>
                    <a:pt x="8689" y="7332"/>
                  </a:lnTo>
                  <a:lnTo>
                    <a:pt x="9165" y="8249"/>
                  </a:lnTo>
                  <a:lnTo>
                    <a:pt x="10082" y="8725"/>
                  </a:lnTo>
                  <a:lnTo>
                    <a:pt x="10522" y="8249"/>
                  </a:lnTo>
                  <a:lnTo>
                    <a:pt x="11915" y="8725"/>
                  </a:lnTo>
                  <a:lnTo>
                    <a:pt x="11438" y="7332"/>
                  </a:lnTo>
                  <a:lnTo>
                    <a:pt x="12831" y="6892"/>
                  </a:lnTo>
                  <a:lnTo>
                    <a:pt x="12355" y="5976"/>
                  </a:lnTo>
                  <a:lnTo>
                    <a:pt x="11915" y="5976"/>
                  </a:lnTo>
                  <a:lnTo>
                    <a:pt x="12355" y="5499"/>
                  </a:lnTo>
                  <a:lnTo>
                    <a:pt x="11915" y="5499"/>
                  </a:lnTo>
                  <a:lnTo>
                    <a:pt x="11915" y="5059"/>
                  </a:lnTo>
                  <a:lnTo>
                    <a:pt x="11915" y="4583"/>
                  </a:lnTo>
                  <a:lnTo>
                    <a:pt x="12355" y="4143"/>
                  </a:lnTo>
                  <a:lnTo>
                    <a:pt x="12355" y="3666"/>
                  </a:lnTo>
                  <a:lnTo>
                    <a:pt x="12355" y="3226"/>
                  </a:lnTo>
                  <a:lnTo>
                    <a:pt x="12355" y="2750"/>
                  </a:lnTo>
                  <a:lnTo>
                    <a:pt x="12831" y="1833"/>
                  </a:lnTo>
                  <a:lnTo>
                    <a:pt x="13271" y="1833"/>
                  </a:lnTo>
                  <a:lnTo>
                    <a:pt x="13748" y="917"/>
                  </a:lnTo>
                  <a:lnTo>
                    <a:pt x="13748" y="477"/>
                  </a:lnTo>
                  <a:lnTo>
                    <a:pt x="137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666" name="Google Shape;10666;p118"/>
            <p:cNvSpPr/>
            <p:nvPr/>
          </p:nvSpPr>
          <p:spPr>
            <a:xfrm>
              <a:off x="1627325" y="2918900"/>
              <a:ext cx="33925" cy="22925"/>
            </a:xfrm>
            <a:custGeom>
              <a:avLst/>
              <a:gdLst/>
              <a:ahLst/>
              <a:cxnLst/>
              <a:rect l="l" t="t" r="r" b="b"/>
              <a:pathLst>
                <a:path w="1357" h="917" extrusionOk="0">
                  <a:moveTo>
                    <a:pt x="0" y="0"/>
                  </a:moveTo>
                  <a:lnTo>
                    <a:pt x="0" y="917"/>
                  </a:lnTo>
                  <a:lnTo>
                    <a:pt x="917" y="917"/>
                  </a:lnTo>
                  <a:lnTo>
                    <a:pt x="1357" y="477"/>
                  </a:lnTo>
                  <a:lnTo>
                    <a:pt x="91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667" name="Google Shape;10667;p118"/>
            <p:cNvSpPr/>
            <p:nvPr/>
          </p:nvSpPr>
          <p:spPr>
            <a:xfrm>
              <a:off x="1787700" y="3331325"/>
              <a:ext cx="33950" cy="11925"/>
            </a:xfrm>
            <a:custGeom>
              <a:avLst/>
              <a:gdLst/>
              <a:ahLst/>
              <a:cxnLst/>
              <a:rect l="l" t="t" r="r" b="b"/>
              <a:pathLst>
                <a:path w="1358" h="477" extrusionOk="0">
                  <a:moveTo>
                    <a:pt x="1" y="0"/>
                  </a:moveTo>
                  <a:lnTo>
                    <a:pt x="441" y="477"/>
                  </a:lnTo>
                  <a:lnTo>
                    <a:pt x="1357" y="477"/>
                  </a:lnTo>
                  <a:lnTo>
                    <a:pt x="135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668" name="Google Shape;10668;p118"/>
            <p:cNvSpPr/>
            <p:nvPr/>
          </p:nvSpPr>
          <p:spPr>
            <a:xfrm>
              <a:off x="1936175" y="2197600"/>
              <a:ext cx="22950" cy="33950"/>
            </a:xfrm>
            <a:custGeom>
              <a:avLst/>
              <a:gdLst/>
              <a:ahLst/>
              <a:cxnLst/>
              <a:rect l="l" t="t" r="r" b="b"/>
              <a:pathLst>
                <a:path w="918" h="1358" extrusionOk="0">
                  <a:moveTo>
                    <a:pt x="917" y="1"/>
                  </a:moveTo>
                  <a:lnTo>
                    <a:pt x="477" y="441"/>
                  </a:lnTo>
                  <a:lnTo>
                    <a:pt x="1" y="441"/>
                  </a:lnTo>
                  <a:lnTo>
                    <a:pt x="477" y="917"/>
                  </a:lnTo>
                  <a:lnTo>
                    <a:pt x="917" y="1357"/>
                  </a:lnTo>
                  <a:lnTo>
                    <a:pt x="917" y="917"/>
                  </a:lnTo>
                  <a:lnTo>
                    <a:pt x="917" y="441"/>
                  </a:lnTo>
                  <a:lnTo>
                    <a:pt x="91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669" name="Google Shape;10669;p118"/>
            <p:cNvSpPr/>
            <p:nvPr/>
          </p:nvSpPr>
          <p:spPr>
            <a:xfrm>
              <a:off x="2096575" y="2037225"/>
              <a:ext cx="34850" cy="102675"/>
            </a:xfrm>
            <a:custGeom>
              <a:avLst/>
              <a:gdLst/>
              <a:ahLst/>
              <a:cxnLst/>
              <a:rect l="l" t="t" r="r" b="b"/>
              <a:pathLst>
                <a:path w="1394" h="4107" extrusionOk="0">
                  <a:moveTo>
                    <a:pt x="1393" y="0"/>
                  </a:moveTo>
                  <a:lnTo>
                    <a:pt x="917" y="1357"/>
                  </a:lnTo>
                  <a:lnTo>
                    <a:pt x="917" y="1833"/>
                  </a:lnTo>
                  <a:lnTo>
                    <a:pt x="0" y="1833"/>
                  </a:lnTo>
                  <a:lnTo>
                    <a:pt x="0" y="2750"/>
                  </a:lnTo>
                  <a:lnTo>
                    <a:pt x="477" y="3190"/>
                  </a:lnTo>
                  <a:lnTo>
                    <a:pt x="477" y="3629"/>
                  </a:lnTo>
                  <a:lnTo>
                    <a:pt x="917" y="3190"/>
                  </a:lnTo>
                  <a:lnTo>
                    <a:pt x="917" y="2750"/>
                  </a:lnTo>
                  <a:lnTo>
                    <a:pt x="1393" y="2273"/>
                  </a:lnTo>
                  <a:lnTo>
                    <a:pt x="1393" y="1833"/>
                  </a:lnTo>
                  <a:lnTo>
                    <a:pt x="1393" y="1357"/>
                  </a:lnTo>
                  <a:lnTo>
                    <a:pt x="1393" y="917"/>
                  </a:lnTo>
                  <a:lnTo>
                    <a:pt x="1393" y="0"/>
                  </a:lnTo>
                  <a:close/>
                  <a:moveTo>
                    <a:pt x="477" y="3629"/>
                  </a:moveTo>
                  <a:lnTo>
                    <a:pt x="0" y="4106"/>
                  </a:lnTo>
                  <a:lnTo>
                    <a:pt x="0" y="4106"/>
                  </a:lnTo>
                  <a:lnTo>
                    <a:pt x="477" y="3666"/>
                  </a:lnTo>
                  <a:lnTo>
                    <a:pt x="477" y="362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670" name="Google Shape;10670;p118"/>
            <p:cNvSpPr/>
            <p:nvPr/>
          </p:nvSpPr>
          <p:spPr>
            <a:xfrm>
              <a:off x="1627325" y="2231525"/>
              <a:ext cx="79750" cy="80675"/>
            </a:xfrm>
            <a:custGeom>
              <a:avLst/>
              <a:gdLst/>
              <a:ahLst/>
              <a:cxnLst/>
              <a:rect l="l" t="t" r="r" b="b"/>
              <a:pathLst>
                <a:path w="3190" h="3227" extrusionOk="0">
                  <a:moveTo>
                    <a:pt x="3190" y="0"/>
                  </a:moveTo>
                  <a:lnTo>
                    <a:pt x="2750" y="477"/>
                  </a:lnTo>
                  <a:lnTo>
                    <a:pt x="1357" y="477"/>
                  </a:lnTo>
                  <a:lnTo>
                    <a:pt x="1357" y="1393"/>
                  </a:lnTo>
                  <a:lnTo>
                    <a:pt x="917" y="917"/>
                  </a:lnTo>
                  <a:lnTo>
                    <a:pt x="917" y="477"/>
                  </a:lnTo>
                  <a:lnTo>
                    <a:pt x="440" y="917"/>
                  </a:lnTo>
                  <a:lnTo>
                    <a:pt x="440" y="1393"/>
                  </a:lnTo>
                  <a:lnTo>
                    <a:pt x="0" y="2310"/>
                  </a:lnTo>
                  <a:lnTo>
                    <a:pt x="0" y="3226"/>
                  </a:lnTo>
                  <a:lnTo>
                    <a:pt x="440" y="2310"/>
                  </a:lnTo>
                  <a:lnTo>
                    <a:pt x="917" y="1833"/>
                  </a:lnTo>
                  <a:lnTo>
                    <a:pt x="1357" y="2310"/>
                  </a:lnTo>
                  <a:lnTo>
                    <a:pt x="1357" y="2750"/>
                  </a:lnTo>
                  <a:lnTo>
                    <a:pt x="1833" y="2310"/>
                  </a:lnTo>
                  <a:lnTo>
                    <a:pt x="1833" y="1833"/>
                  </a:lnTo>
                  <a:lnTo>
                    <a:pt x="2273" y="1393"/>
                  </a:lnTo>
                  <a:lnTo>
                    <a:pt x="2750" y="1393"/>
                  </a:lnTo>
                  <a:lnTo>
                    <a:pt x="2750" y="917"/>
                  </a:lnTo>
                  <a:lnTo>
                    <a:pt x="3190" y="477"/>
                  </a:lnTo>
                  <a:lnTo>
                    <a:pt x="319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671" name="Google Shape;10671;p118"/>
            <p:cNvSpPr/>
            <p:nvPr/>
          </p:nvSpPr>
          <p:spPr>
            <a:xfrm>
              <a:off x="1650225" y="2793325"/>
              <a:ext cx="33950" cy="33950"/>
            </a:xfrm>
            <a:custGeom>
              <a:avLst/>
              <a:gdLst/>
              <a:ahLst/>
              <a:cxnLst/>
              <a:rect l="l" t="t" r="r" b="b"/>
              <a:pathLst>
                <a:path w="1358" h="1358" extrusionOk="0">
                  <a:moveTo>
                    <a:pt x="917" y="1"/>
                  </a:moveTo>
                  <a:lnTo>
                    <a:pt x="441" y="441"/>
                  </a:lnTo>
                  <a:lnTo>
                    <a:pt x="1" y="1357"/>
                  </a:lnTo>
                  <a:lnTo>
                    <a:pt x="441" y="1357"/>
                  </a:lnTo>
                  <a:lnTo>
                    <a:pt x="1357" y="917"/>
                  </a:lnTo>
                  <a:lnTo>
                    <a:pt x="1357" y="441"/>
                  </a:lnTo>
                  <a:lnTo>
                    <a:pt x="91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672" name="Google Shape;10672;p118"/>
            <p:cNvSpPr/>
            <p:nvPr/>
          </p:nvSpPr>
          <p:spPr>
            <a:xfrm>
              <a:off x="1638325" y="2346075"/>
              <a:ext cx="34850" cy="34850"/>
            </a:xfrm>
            <a:custGeom>
              <a:avLst/>
              <a:gdLst/>
              <a:ahLst/>
              <a:cxnLst/>
              <a:rect l="l" t="t" r="r" b="b"/>
              <a:pathLst>
                <a:path w="1394" h="1394" extrusionOk="0">
                  <a:moveTo>
                    <a:pt x="1393" y="1"/>
                  </a:moveTo>
                  <a:lnTo>
                    <a:pt x="0" y="477"/>
                  </a:lnTo>
                  <a:lnTo>
                    <a:pt x="477" y="917"/>
                  </a:lnTo>
                  <a:lnTo>
                    <a:pt x="477" y="1394"/>
                  </a:lnTo>
                  <a:lnTo>
                    <a:pt x="1393" y="917"/>
                  </a:lnTo>
                  <a:lnTo>
                    <a:pt x="1393" y="477"/>
                  </a:lnTo>
                  <a:lnTo>
                    <a:pt x="139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673" name="Google Shape;10673;p118"/>
            <p:cNvSpPr/>
            <p:nvPr/>
          </p:nvSpPr>
          <p:spPr>
            <a:xfrm>
              <a:off x="1661225" y="2335075"/>
              <a:ext cx="34850" cy="79775"/>
            </a:xfrm>
            <a:custGeom>
              <a:avLst/>
              <a:gdLst/>
              <a:ahLst/>
              <a:cxnLst/>
              <a:rect l="l" t="t" r="r" b="b"/>
              <a:pathLst>
                <a:path w="1394" h="3191" extrusionOk="0">
                  <a:moveTo>
                    <a:pt x="1394" y="1"/>
                  </a:moveTo>
                  <a:lnTo>
                    <a:pt x="917" y="917"/>
                  </a:lnTo>
                  <a:lnTo>
                    <a:pt x="477" y="1357"/>
                  </a:lnTo>
                  <a:lnTo>
                    <a:pt x="1" y="2274"/>
                  </a:lnTo>
                  <a:lnTo>
                    <a:pt x="477" y="2750"/>
                  </a:lnTo>
                  <a:lnTo>
                    <a:pt x="477" y="3190"/>
                  </a:lnTo>
                  <a:lnTo>
                    <a:pt x="917" y="2274"/>
                  </a:lnTo>
                  <a:lnTo>
                    <a:pt x="917" y="1834"/>
                  </a:lnTo>
                  <a:lnTo>
                    <a:pt x="917" y="1357"/>
                  </a:lnTo>
                  <a:lnTo>
                    <a:pt x="1394" y="917"/>
                  </a:lnTo>
                  <a:lnTo>
                    <a:pt x="139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674" name="Google Shape;10674;p118"/>
            <p:cNvSpPr/>
            <p:nvPr/>
          </p:nvSpPr>
          <p:spPr>
            <a:xfrm>
              <a:off x="1650225" y="2506475"/>
              <a:ext cx="25" cy="11925"/>
            </a:xfrm>
            <a:custGeom>
              <a:avLst/>
              <a:gdLst/>
              <a:ahLst/>
              <a:cxnLst/>
              <a:rect l="l" t="t" r="r" b="b"/>
              <a:pathLst>
                <a:path w="1" h="477" extrusionOk="0">
                  <a:moveTo>
                    <a:pt x="1" y="477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675" name="Google Shape;10675;p118"/>
            <p:cNvSpPr/>
            <p:nvPr/>
          </p:nvSpPr>
          <p:spPr>
            <a:xfrm>
              <a:off x="1638325" y="2472550"/>
              <a:ext cx="11925" cy="11025"/>
            </a:xfrm>
            <a:custGeom>
              <a:avLst/>
              <a:gdLst/>
              <a:ahLst/>
              <a:cxnLst/>
              <a:rect l="l" t="t" r="r" b="b"/>
              <a:pathLst>
                <a:path w="477" h="441" extrusionOk="0">
                  <a:moveTo>
                    <a:pt x="477" y="1"/>
                  </a:moveTo>
                  <a:lnTo>
                    <a:pt x="0" y="441"/>
                  </a:lnTo>
                  <a:lnTo>
                    <a:pt x="477" y="441"/>
                  </a:lnTo>
                  <a:lnTo>
                    <a:pt x="47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676" name="Google Shape;10676;p118"/>
            <p:cNvSpPr/>
            <p:nvPr/>
          </p:nvSpPr>
          <p:spPr>
            <a:xfrm>
              <a:off x="1638325" y="2483550"/>
              <a:ext cx="34850" cy="22950"/>
            </a:xfrm>
            <a:custGeom>
              <a:avLst/>
              <a:gdLst/>
              <a:ahLst/>
              <a:cxnLst/>
              <a:rect l="l" t="t" r="r" b="b"/>
              <a:pathLst>
                <a:path w="1394" h="918" extrusionOk="0">
                  <a:moveTo>
                    <a:pt x="477" y="1"/>
                  </a:moveTo>
                  <a:lnTo>
                    <a:pt x="477" y="477"/>
                  </a:lnTo>
                  <a:lnTo>
                    <a:pt x="0" y="917"/>
                  </a:lnTo>
                  <a:lnTo>
                    <a:pt x="1393" y="917"/>
                  </a:lnTo>
                  <a:lnTo>
                    <a:pt x="917" y="477"/>
                  </a:lnTo>
                  <a:lnTo>
                    <a:pt x="91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677" name="Google Shape;10677;p118"/>
            <p:cNvSpPr/>
            <p:nvPr/>
          </p:nvSpPr>
          <p:spPr>
            <a:xfrm>
              <a:off x="1409200" y="3308400"/>
              <a:ext cx="22925" cy="25"/>
            </a:xfrm>
            <a:custGeom>
              <a:avLst/>
              <a:gdLst/>
              <a:ahLst/>
              <a:cxnLst/>
              <a:rect l="l" t="t" r="r" b="b"/>
              <a:pathLst>
                <a:path w="917" h="1" extrusionOk="0">
                  <a:moveTo>
                    <a:pt x="0" y="1"/>
                  </a:moveTo>
                  <a:lnTo>
                    <a:pt x="917" y="1"/>
                  </a:lnTo>
                  <a:lnTo>
                    <a:pt x="47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678" name="Google Shape;10678;p118"/>
            <p:cNvSpPr/>
            <p:nvPr/>
          </p:nvSpPr>
          <p:spPr>
            <a:xfrm>
              <a:off x="1764800" y="2850150"/>
              <a:ext cx="11025" cy="22950"/>
            </a:xfrm>
            <a:custGeom>
              <a:avLst/>
              <a:gdLst/>
              <a:ahLst/>
              <a:cxnLst/>
              <a:rect l="l" t="t" r="r" b="b"/>
              <a:pathLst>
                <a:path w="441" h="918" extrusionOk="0">
                  <a:moveTo>
                    <a:pt x="0" y="917"/>
                  </a:moveTo>
                  <a:lnTo>
                    <a:pt x="440" y="1"/>
                  </a:lnTo>
                  <a:lnTo>
                    <a:pt x="44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679" name="Google Shape;10679;p118"/>
            <p:cNvSpPr/>
            <p:nvPr/>
          </p:nvSpPr>
          <p:spPr>
            <a:xfrm>
              <a:off x="1432100" y="2655850"/>
              <a:ext cx="687400" cy="687400"/>
            </a:xfrm>
            <a:custGeom>
              <a:avLst/>
              <a:gdLst/>
              <a:ahLst/>
              <a:cxnLst/>
              <a:rect l="l" t="t" r="r" b="b"/>
              <a:pathLst>
                <a:path w="27496" h="27496" extrusionOk="0">
                  <a:moveTo>
                    <a:pt x="19724" y="1"/>
                  </a:moveTo>
                  <a:lnTo>
                    <a:pt x="19724" y="441"/>
                  </a:lnTo>
                  <a:lnTo>
                    <a:pt x="19247" y="1357"/>
                  </a:lnTo>
                  <a:lnTo>
                    <a:pt x="18807" y="1357"/>
                  </a:lnTo>
                  <a:lnTo>
                    <a:pt x="19247" y="1834"/>
                  </a:lnTo>
                  <a:lnTo>
                    <a:pt x="18807" y="2274"/>
                  </a:lnTo>
                  <a:lnTo>
                    <a:pt x="18331" y="1834"/>
                  </a:lnTo>
                  <a:lnTo>
                    <a:pt x="17891" y="1834"/>
                  </a:lnTo>
                  <a:lnTo>
                    <a:pt x="17891" y="2274"/>
                  </a:lnTo>
                  <a:lnTo>
                    <a:pt x="17414" y="2274"/>
                  </a:lnTo>
                  <a:lnTo>
                    <a:pt x="17414" y="2750"/>
                  </a:lnTo>
                  <a:lnTo>
                    <a:pt x="17414" y="3190"/>
                  </a:lnTo>
                  <a:lnTo>
                    <a:pt x="16974" y="3190"/>
                  </a:lnTo>
                  <a:lnTo>
                    <a:pt x="16498" y="3667"/>
                  </a:lnTo>
                  <a:lnTo>
                    <a:pt x="16058" y="4107"/>
                  </a:lnTo>
                  <a:lnTo>
                    <a:pt x="15581" y="4107"/>
                  </a:lnTo>
                  <a:lnTo>
                    <a:pt x="15581" y="3667"/>
                  </a:lnTo>
                  <a:lnTo>
                    <a:pt x="15141" y="3667"/>
                  </a:lnTo>
                  <a:lnTo>
                    <a:pt x="15141" y="4107"/>
                  </a:lnTo>
                  <a:lnTo>
                    <a:pt x="14225" y="4107"/>
                  </a:lnTo>
                  <a:lnTo>
                    <a:pt x="14665" y="4583"/>
                  </a:lnTo>
                  <a:lnTo>
                    <a:pt x="13748" y="4107"/>
                  </a:lnTo>
                  <a:lnTo>
                    <a:pt x="13308" y="4583"/>
                  </a:lnTo>
                  <a:lnTo>
                    <a:pt x="12832" y="5023"/>
                  </a:lnTo>
                  <a:lnTo>
                    <a:pt x="12832" y="5500"/>
                  </a:lnTo>
                  <a:lnTo>
                    <a:pt x="13308" y="6416"/>
                  </a:lnTo>
                  <a:lnTo>
                    <a:pt x="13308" y="6856"/>
                  </a:lnTo>
                  <a:lnTo>
                    <a:pt x="13748" y="7333"/>
                  </a:lnTo>
                  <a:lnTo>
                    <a:pt x="14225" y="7333"/>
                  </a:lnTo>
                  <a:lnTo>
                    <a:pt x="13748" y="7773"/>
                  </a:lnTo>
                  <a:lnTo>
                    <a:pt x="14225" y="7773"/>
                  </a:lnTo>
                  <a:lnTo>
                    <a:pt x="15141" y="8249"/>
                  </a:lnTo>
                  <a:lnTo>
                    <a:pt x="15141" y="8689"/>
                  </a:lnTo>
                  <a:lnTo>
                    <a:pt x="14225" y="8689"/>
                  </a:lnTo>
                  <a:lnTo>
                    <a:pt x="14225" y="9606"/>
                  </a:lnTo>
                  <a:lnTo>
                    <a:pt x="13748" y="9606"/>
                  </a:lnTo>
                  <a:lnTo>
                    <a:pt x="13748" y="10082"/>
                  </a:lnTo>
                  <a:lnTo>
                    <a:pt x="13748" y="10522"/>
                  </a:lnTo>
                  <a:lnTo>
                    <a:pt x="13308" y="10522"/>
                  </a:lnTo>
                  <a:lnTo>
                    <a:pt x="12832" y="10999"/>
                  </a:lnTo>
                  <a:lnTo>
                    <a:pt x="12832" y="11439"/>
                  </a:lnTo>
                  <a:lnTo>
                    <a:pt x="13308" y="11439"/>
                  </a:lnTo>
                  <a:lnTo>
                    <a:pt x="13308" y="11915"/>
                  </a:lnTo>
                  <a:lnTo>
                    <a:pt x="13748" y="12355"/>
                  </a:lnTo>
                  <a:lnTo>
                    <a:pt x="14225" y="12355"/>
                  </a:lnTo>
                  <a:lnTo>
                    <a:pt x="13748" y="12832"/>
                  </a:lnTo>
                  <a:lnTo>
                    <a:pt x="13308" y="12832"/>
                  </a:lnTo>
                  <a:lnTo>
                    <a:pt x="12832" y="12355"/>
                  </a:lnTo>
                  <a:lnTo>
                    <a:pt x="12832" y="12832"/>
                  </a:lnTo>
                  <a:lnTo>
                    <a:pt x="12832" y="13272"/>
                  </a:lnTo>
                  <a:lnTo>
                    <a:pt x="12832" y="13748"/>
                  </a:lnTo>
                  <a:lnTo>
                    <a:pt x="13308" y="14188"/>
                  </a:lnTo>
                  <a:lnTo>
                    <a:pt x="13308" y="14665"/>
                  </a:lnTo>
                  <a:lnTo>
                    <a:pt x="12832" y="15105"/>
                  </a:lnTo>
                  <a:lnTo>
                    <a:pt x="12392" y="15581"/>
                  </a:lnTo>
                  <a:lnTo>
                    <a:pt x="12392" y="16021"/>
                  </a:lnTo>
                  <a:lnTo>
                    <a:pt x="12392" y="16498"/>
                  </a:lnTo>
                  <a:lnTo>
                    <a:pt x="11915" y="16938"/>
                  </a:lnTo>
                  <a:lnTo>
                    <a:pt x="11475" y="17854"/>
                  </a:lnTo>
                  <a:lnTo>
                    <a:pt x="10999" y="18771"/>
                  </a:lnTo>
                  <a:lnTo>
                    <a:pt x="10999" y="19247"/>
                  </a:lnTo>
                  <a:lnTo>
                    <a:pt x="11475" y="19687"/>
                  </a:lnTo>
                  <a:lnTo>
                    <a:pt x="11915" y="19687"/>
                  </a:lnTo>
                  <a:lnTo>
                    <a:pt x="11915" y="20604"/>
                  </a:lnTo>
                  <a:lnTo>
                    <a:pt x="11475" y="20604"/>
                  </a:lnTo>
                  <a:lnTo>
                    <a:pt x="11475" y="21080"/>
                  </a:lnTo>
                  <a:lnTo>
                    <a:pt x="12832" y="21080"/>
                  </a:lnTo>
                  <a:lnTo>
                    <a:pt x="12392" y="21520"/>
                  </a:lnTo>
                  <a:lnTo>
                    <a:pt x="11915" y="21997"/>
                  </a:lnTo>
                  <a:lnTo>
                    <a:pt x="10559" y="21997"/>
                  </a:lnTo>
                  <a:lnTo>
                    <a:pt x="10082" y="22437"/>
                  </a:lnTo>
                  <a:lnTo>
                    <a:pt x="10559" y="22913"/>
                  </a:lnTo>
                  <a:lnTo>
                    <a:pt x="8249" y="22913"/>
                  </a:lnTo>
                  <a:lnTo>
                    <a:pt x="7809" y="23353"/>
                  </a:lnTo>
                  <a:lnTo>
                    <a:pt x="7333" y="22913"/>
                  </a:lnTo>
                  <a:lnTo>
                    <a:pt x="6893" y="22913"/>
                  </a:lnTo>
                  <a:lnTo>
                    <a:pt x="6893" y="22437"/>
                  </a:lnTo>
                  <a:lnTo>
                    <a:pt x="5500" y="22437"/>
                  </a:lnTo>
                  <a:lnTo>
                    <a:pt x="5976" y="22913"/>
                  </a:lnTo>
                  <a:lnTo>
                    <a:pt x="5500" y="23353"/>
                  </a:lnTo>
                  <a:lnTo>
                    <a:pt x="5060" y="22913"/>
                  </a:lnTo>
                  <a:lnTo>
                    <a:pt x="4583" y="22913"/>
                  </a:lnTo>
                  <a:lnTo>
                    <a:pt x="4583" y="23353"/>
                  </a:lnTo>
                  <a:lnTo>
                    <a:pt x="4143" y="24270"/>
                  </a:lnTo>
                  <a:lnTo>
                    <a:pt x="3227" y="24270"/>
                  </a:lnTo>
                  <a:lnTo>
                    <a:pt x="1394" y="25186"/>
                  </a:lnTo>
                  <a:lnTo>
                    <a:pt x="1834" y="25663"/>
                  </a:lnTo>
                  <a:lnTo>
                    <a:pt x="917" y="25663"/>
                  </a:lnTo>
                  <a:lnTo>
                    <a:pt x="1" y="26103"/>
                  </a:lnTo>
                  <a:lnTo>
                    <a:pt x="477" y="27019"/>
                  </a:lnTo>
                  <a:lnTo>
                    <a:pt x="1394" y="27019"/>
                  </a:lnTo>
                  <a:lnTo>
                    <a:pt x="1394" y="26579"/>
                  </a:lnTo>
                  <a:lnTo>
                    <a:pt x="1834" y="26579"/>
                  </a:lnTo>
                  <a:lnTo>
                    <a:pt x="1834" y="27019"/>
                  </a:lnTo>
                  <a:lnTo>
                    <a:pt x="2310" y="26579"/>
                  </a:lnTo>
                  <a:lnTo>
                    <a:pt x="3227" y="26103"/>
                  </a:lnTo>
                  <a:lnTo>
                    <a:pt x="4143" y="26579"/>
                  </a:lnTo>
                  <a:lnTo>
                    <a:pt x="5060" y="26103"/>
                  </a:lnTo>
                  <a:lnTo>
                    <a:pt x="5060" y="27019"/>
                  </a:lnTo>
                  <a:lnTo>
                    <a:pt x="5500" y="27496"/>
                  </a:lnTo>
                  <a:lnTo>
                    <a:pt x="6893" y="27019"/>
                  </a:lnTo>
                  <a:lnTo>
                    <a:pt x="7333" y="26579"/>
                  </a:lnTo>
                  <a:lnTo>
                    <a:pt x="6893" y="26103"/>
                  </a:lnTo>
                  <a:lnTo>
                    <a:pt x="6893" y="25663"/>
                  </a:lnTo>
                  <a:lnTo>
                    <a:pt x="7333" y="25186"/>
                  </a:lnTo>
                  <a:lnTo>
                    <a:pt x="8249" y="25663"/>
                  </a:lnTo>
                  <a:lnTo>
                    <a:pt x="10082" y="25663"/>
                  </a:lnTo>
                  <a:lnTo>
                    <a:pt x="10559" y="26103"/>
                  </a:lnTo>
                  <a:lnTo>
                    <a:pt x="10999" y="26579"/>
                  </a:lnTo>
                  <a:lnTo>
                    <a:pt x="10999" y="27019"/>
                  </a:lnTo>
                  <a:lnTo>
                    <a:pt x="11475" y="27019"/>
                  </a:lnTo>
                  <a:lnTo>
                    <a:pt x="11915" y="26103"/>
                  </a:lnTo>
                  <a:lnTo>
                    <a:pt x="12832" y="26103"/>
                  </a:lnTo>
                  <a:lnTo>
                    <a:pt x="13748" y="26579"/>
                  </a:lnTo>
                  <a:lnTo>
                    <a:pt x="14665" y="26579"/>
                  </a:lnTo>
                  <a:lnTo>
                    <a:pt x="14665" y="26103"/>
                  </a:lnTo>
                  <a:lnTo>
                    <a:pt x="15141" y="25663"/>
                  </a:lnTo>
                  <a:lnTo>
                    <a:pt x="15581" y="26103"/>
                  </a:lnTo>
                  <a:lnTo>
                    <a:pt x="16058" y="26579"/>
                  </a:lnTo>
                  <a:lnTo>
                    <a:pt x="16974" y="26579"/>
                  </a:lnTo>
                  <a:lnTo>
                    <a:pt x="16974" y="27019"/>
                  </a:lnTo>
                  <a:lnTo>
                    <a:pt x="18331" y="27019"/>
                  </a:lnTo>
                  <a:lnTo>
                    <a:pt x="19247" y="26579"/>
                  </a:lnTo>
                  <a:lnTo>
                    <a:pt x="19724" y="26579"/>
                  </a:lnTo>
                  <a:lnTo>
                    <a:pt x="20164" y="27019"/>
                  </a:lnTo>
                  <a:lnTo>
                    <a:pt x="20640" y="27019"/>
                  </a:lnTo>
                  <a:lnTo>
                    <a:pt x="21080" y="27496"/>
                  </a:lnTo>
                  <a:lnTo>
                    <a:pt x="21997" y="27019"/>
                  </a:lnTo>
                  <a:lnTo>
                    <a:pt x="22473" y="27019"/>
                  </a:lnTo>
                  <a:lnTo>
                    <a:pt x="22913" y="27496"/>
                  </a:lnTo>
                  <a:lnTo>
                    <a:pt x="23390" y="27019"/>
                  </a:lnTo>
                  <a:lnTo>
                    <a:pt x="23830" y="26579"/>
                  </a:lnTo>
                  <a:lnTo>
                    <a:pt x="24306" y="26579"/>
                  </a:lnTo>
                  <a:lnTo>
                    <a:pt x="24746" y="26103"/>
                  </a:lnTo>
                  <a:lnTo>
                    <a:pt x="25223" y="25186"/>
                  </a:lnTo>
                  <a:lnTo>
                    <a:pt x="24746" y="24746"/>
                  </a:lnTo>
                  <a:lnTo>
                    <a:pt x="24306" y="24746"/>
                  </a:lnTo>
                  <a:lnTo>
                    <a:pt x="23830" y="25663"/>
                  </a:lnTo>
                  <a:lnTo>
                    <a:pt x="23390" y="25186"/>
                  </a:lnTo>
                  <a:lnTo>
                    <a:pt x="22913" y="25186"/>
                  </a:lnTo>
                  <a:lnTo>
                    <a:pt x="22473" y="24746"/>
                  </a:lnTo>
                  <a:lnTo>
                    <a:pt x="21997" y="24270"/>
                  </a:lnTo>
                  <a:lnTo>
                    <a:pt x="21997" y="23830"/>
                  </a:lnTo>
                  <a:lnTo>
                    <a:pt x="23390" y="23830"/>
                  </a:lnTo>
                  <a:lnTo>
                    <a:pt x="23830" y="23353"/>
                  </a:lnTo>
                  <a:lnTo>
                    <a:pt x="23830" y="22913"/>
                  </a:lnTo>
                  <a:lnTo>
                    <a:pt x="23390" y="22913"/>
                  </a:lnTo>
                  <a:lnTo>
                    <a:pt x="23830" y="22437"/>
                  </a:lnTo>
                  <a:lnTo>
                    <a:pt x="25223" y="22437"/>
                  </a:lnTo>
                  <a:lnTo>
                    <a:pt x="25223" y="21997"/>
                  </a:lnTo>
                  <a:lnTo>
                    <a:pt x="26139" y="21997"/>
                  </a:lnTo>
                  <a:lnTo>
                    <a:pt x="26579" y="21520"/>
                  </a:lnTo>
                  <a:lnTo>
                    <a:pt x="27056" y="21080"/>
                  </a:lnTo>
                  <a:lnTo>
                    <a:pt x="27056" y="20164"/>
                  </a:lnTo>
                  <a:lnTo>
                    <a:pt x="27496" y="19247"/>
                  </a:lnTo>
                  <a:lnTo>
                    <a:pt x="27496" y="18771"/>
                  </a:lnTo>
                  <a:lnTo>
                    <a:pt x="27496" y="17854"/>
                  </a:lnTo>
                  <a:lnTo>
                    <a:pt x="26579" y="17414"/>
                  </a:lnTo>
                  <a:lnTo>
                    <a:pt x="25663" y="16938"/>
                  </a:lnTo>
                  <a:lnTo>
                    <a:pt x="24746" y="16938"/>
                  </a:lnTo>
                  <a:lnTo>
                    <a:pt x="24306" y="16498"/>
                  </a:lnTo>
                  <a:lnTo>
                    <a:pt x="23830" y="16938"/>
                  </a:lnTo>
                  <a:lnTo>
                    <a:pt x="23390" y="16938"/>
                  </a:lnTo>
                  <a:lnTo>
                    <a:pt x="22913" y="17854"/>
                  </a:lnTo>
                  <a:lnTo>
                    <a:pt x="22473" y="17414"/>
                  </a:lnTo>
                  <a:lnTo>
                    <a:pt x="22473" y="16938"/>
                  </a:lnTo>
                  <a:lnTo>
                    <a:pt x="21997" y="16021"/>
                  </a:lnTo>
                  <a:lnTo>
                    <a:pt x="22913" y="16021"/>
                  </a:lnTo>
                  <a:lnTo>
                    <a:pt x="23390" y="15581"/>
                  </a:lnTo>
                  <a:lnTo>
                    <a:pt x="23830" y="15105"/>
                  </a:lnTo>
                  <a:lnTo>
                    <a:pt x="23830" y="14665"/>
                  </a:lnTo>
                  <a:lnTo>
                    <a:pt x="23390" y="14188"/>
                  </a:lnTo>
                  <a:lnTo>
                    <a:pt x="23390" y="13748"/>
                  </a:lnTo>
                  <a:lnTo>
                    <a:pt x="22913" y="13272"/>
                  </a:lnTo>
                  <a:lnTo>
                    <a:pt x="22913" y="12832"/>
                  </a:lnTo>
                  <a:lnTo>
                    <a:pt x="21997" y="12355"/>
                  </a:lnTo>
                  <a:lnTo>
                    <a:pt x="21557" y="12355"/>
                  </a:lnTo>
                  <a:lnTo>
                    <a:pt x="21557" y="11915"/>
                  </a:lnTo>
                  <a:lnTo>
                    <a:pt x="22473" y="11915"/>
                  </a:lnTo>
                  <a:lnTo>
                    <a:pt x="22913" y="12355"/>
                  </a:lnTo>
                  <a:lnTo>
                    <a:pt x="22913" y="9606"/>
                  </a:lnTo>
                  <a:lnTo>
                    <a:pt x="22913" y="9166"/>
                  </a:lnTo>
                  <a:lnTo>
                    <a:pt x="22473" y="8689"/>
                  </a:lnTo>
                  <a:lnTo>
                    <a:pt x="22473" y="8249"/>
                  </a:lnTo>
                  <a:lnTo>
                    <a:pt x="21997" y="7773"/>
                  </a:lnTo>
                  <a:lnTo>
                    <a:pt x="21997" y="7333"/>
                  </a:lnTo>
                  <a:lnTo>
                    <a:pt x="21557" y="7333"/>
                  </a:lnTo>
                  <a:lnTo>
                    <a:pt x="21080" y="6856"/>
                  </a:lnTo>
                  <a:lnTo>
                    <a:pt x="20640" y="6856"/>
                  </a:lnTo>
                  <a:lnTo>
                    <a:pt x="20640" y="6416"/>
                  </a:lnTo>
                  <a:lnTo>
                    <a:pt x="20640" y="5500"/>
                  </a:lnTo>
                  <a:lnTo>
                    <a:pt x="20640" y="5023"/>
                  </a:lnTo>
                  <a:lnTo>
                    <a:pt x="21080" y="4583"/>
                  </a:lnTo>
                  <a:lnTo>
                    <a:pt x="21080" y="4107"/>
                  </a:lnTo>
                  <a:lnTo>
                    <a:pt x="20164" y="3667"/>
                  </a:lnTo>
                  <a:lnTo>
                    <a:pt x="20164" y="3190"/>
                  </a:lnTo>
                  <a:lnTo>
                    <a:pt x="20164" y="2750"/>
                  </a:lnTo>
                  <a:lnTo>
                    <a:pt x="20640" y="1357"/>
                  </a:lnTo>
                  <a:lnTo>
                    <a:pt x="20164" y="1357"/>
                  </a:lnTo>
                  <a:lnTo>
                    <a:pt x="1972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680" name="Google Shape;10680;p118"/>
            <p:cNvSpPr/>
            <p:nvPr/>
          </p:nvSpPr>
          <p:spPr>
            <a:xfrm>
              <a:off x="1512750" y="2953725"/>
              <a:ext cx="252075" cy="240150"/>
            </a:xfrm>
            <a:custGeom>
              <a:avLst/>
              <a:gdLst/>
              <a:ahLst/>
              <a:cxnLst/>
              <a:rect l="l" t="t" r="r" b="b"/>
              <a:pathLst>
                <a:path w="10083" h="9606" extrusionOk="0">
                  <a:moveTo>
                    <a:pt x="7773" y="0"/>
                  </a:moveTo>
                  <a:lnTo>
                    <a:pt x="6416" y="440"/>
                  </a:lnTo>
                  <a:lnTo>
                    <a:pt x="5940" y="440"/>
                  </a:lnTo>
                  <a:lnTo>
                    <a:pt x="5500" y="917"/>
                  </a:lnTo>
                  <a:lnTo>
                    <a:pt x="4583" y="917"/>
                  </a:lnTo>
                  <a:lnTo>
                    <a:pt x="4107" y="1357"/>
                  </a:lnTo>
                  <a:lnTo>
                    <a:pt x="3667" y="1357"/>
                  </a:lnTo>
                  <a:lnTo>
                    <a:pt x="3667" y="2273"/>
                  </a:lnTo>
                  <a:lnTo>
                    <a:pt x="4107" y="1833"/>
                  </a:lnTo>
                  <a:lnTo>
                    <a:pt x="4583" y="1357"/>
                  </a:lnTo>
                  <a:lnTo>
                    <a:pt x="5023" y="1833"/>
                  </a:lnTo>
                  <a:lnTo>
                    <a:pt x="5500" y="1357"/>
                  </a:lnTo>
                  <a:lnTo>
                    <a:pt x="5940" y="1357"/>
                  </a:lnTo>
                  <a:lnTo>
                    <a:pt x="5940" y="1833"/>
                  </a:lnTo>
                  <a:lnTo>
                    <a:pt x="5500" y="2273"/>
                  </a:lnTo>
                  <a:lnTo>
                    <a:pt x="5500" y="2750"/>
                  </a:lnTo>
                  <a:lnTo>
                    <a:pt x="5940" y="3190"/>
                  </a:lnTo>
                  <a:lnTo>
                    <a:pt x="5500" y="3190"/>
                  </a:lnTo>
                  <a:lnTo>
                    <a:pt x="5940" y="3666"/>
                  </a:lnTo>
                  <a:lnTo>
                    <a:pt x="5500" y="4583"/>
                  </a:lnTo>
                  <a:lnTo>
                    <a:pt x="5023" y="4583"/>
                  </a:lnTo>
                  <a:lnTo>
                    <a:pt x="4583" y="5023"/>
                  </a:lnTo>
                  <a:lnTo>
                    <a:pt x="4107" y="5499"/>
                  </a:lnTo>
                  <a:lnTo>
                    <a:pt x="3190" y="5023"/>
                  </a:lnTo>
                  <a:lnTo>
                    <a:pt x="2750" y="5499"/>
                  </a:lnTo>
                  <a:lnTo>
                    <a:pt x="1357" y="5499"/>
                  </a:lnTo>
                  <a:lnTo>
                    <a:pt x="917" y="5023"/>
                  </a:lnTo>
                  <a:lnTo>
                    <a:pt x="441" y="5939"/>
                  </a:lnTo>
                  <a:lnTo>
                    <a:pt x="441" y="6416"/>
                  </a:lnTo>
                  <a:lnTo>
                    <a:pt x="1" y="6856"/>
                  </a:lnTo>
                  <a:lnTo>
                    <a:pt x="917" y="6856"/>
                  </a:lnTo>
                  <a:lnTo>
                    <a:pt x="1357" y="6416"/>
                  </a:lnTo>
                  <a:lnTo>
                    <a:pt x="1357" y="7332"/>
                  </a:lnTo>
                  <a:lnTo>
                    <a:pt x="917" y="7332"/>
                  </a:lnTo>
                  <a:lnTo>
                    <a:pt x="917" y="7772"/>
                  </a:lnTo>
                  <a:lnTo>
                    <a:pt x="2274" y="7772"/>
                  </a:lnTo>
                  <a:lnTo>
                    <a:pt x="2750" y="6856"/>
                  </a:lnTo>
                  <a:lnTo>
                    <a:pt x="3667" y="6856"/>
                  </a:lnTo>
                  <a:lnTo>
                    <a:pt x="3667" y="7332"/>
                  </a:lnTo>
                  <a:lnTo>
                    <a:pt x="3667" y="7772"/>
                  </a:lnTo>
                  <a:lnTo>
                    <a:pt x="3667" y="8249"/>
                  </a:lnTo>
                  <a:lnTo>
                    <a:pt x="5023" y="8249"/>
                  </a:lnTo>
                  <a:lnTo>
                    <a:pt x="4583" y="8689"/>
                  </a:lnTo>
                  <a:lnTo>
                    <a:pt x="5023" y="9165"/>
                  </a:lnTo>
                  <a:lnTo>
                    <a:pt x="5940" y="9605"/>
                  </a:lnTo>
                  <a:lnTo>
                    <a:pt x="7773" y="9605"/>
                  </a:lnTo>
                  <a:lnTo>
                    <a:pt x="8249" y="9165"/>
                  </a:lnTo>
                  <a:lnTo>
                    <a:pt x="8249" y="8689"/>
                  </a:lnTo>
                  <a:lnTo>
                    <a:pt x="8689" y="8689"/>
                  </a:lnTo>
                  <a:lnTo>
                    <a:pt x="8689" y="7772"/>
                  </a:lnTo>
                  <a:lnTo>
                    <a:pt x="8249" y="7772"/>
                  </a:lnTo>
                  <a:lnTo>
                    <a:pt x="7773" y="7332"/>
                  </a:lnTo>
                  <a:lnTo>
                    <a:pt x="7773" y="6856"/>
                  </a:lnTo>
                  <a:lnTo>
                    <a:pt x="8249" y="5939"/>
                  </a:lnTo>
                  <a:lnTo>
                    <a:pt x="8689" y="5023"/>
                  </a:lnTo>
                  <a:lnTo>
                    <a:pt x="9166" y="4583"/>
                  </a:lnTo>
                  <a:lnTo>
                    <a:pt x="9166" y="4106"/>
                  </a:lnTo>
                  <a:lnTo>
                    <a:pt x="9166" y="3666"/>
                  </a:lnTo>
                  <a:lnTo>
                    <a:pt x="9606" y="3190"/>
                  </a:lnTo>
                  <a:lnTo>
                    <a:pt x="10082" y="2750"/>
                  </a:lnTo>
                  <a:lnTo>
                    <a:pt x="10082" y="2273"/>
                  </a:lnTo>
                  <a:lnTo>
                    <a:pt x="9606" y="1833"/>
                  </a:lnTo>
                  <a:lnTo>
                    <a:pt x="9606" y="1357"/>
                  </a:lnTo>
                  <a:lnTo>
                    <a:pt x="9606" y="917"/>
                  </a:lnTo>
                  <a:lnTo>
                    <a:pt x="9166" y="917"/>
                  </a:lnTo>
                  <a:lnTo>
                    <a:pt x="9166" y="0"/>
                  </a:lnTo>
                  <a:lnTo>
                    <a:pt x="8689" y="0"/>
                  </a:lnTo>
                  <a:lnTo>
                    <a:pt x="8249" y="440"/>
                  </a:lnTo>
                  <a:lnTo>
                    <a:pt x="77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681" name="Google Shape;10681;p118"/>
            <p:cNvSpPr/>
            <p:nvPr/>
          </p:nvSpPr>
          <p:spPr>
            <a:xfrm>
              <a:off x="1821625" y="2403825"/>
              <a:ext cx="11925" cy="25"/>
            </a:xfrm>
            <a:custGeom>
              <a:avLst/>
              <a:gdLst/>
              <a:ahLst/>
              <a:cxnLst/>
              <a:rect l="l" t="t" r="r" b="b"/>
              <a:pathLst>
                <a:path w="477" h="1" extrusionOk="0">
                  <a:moveTo>
                    <a:pt x="0" y="0"/>
                  </a:moveTo>
                  <a:lnTo>
                    <a:pt x="4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682" name="Google Shape;10682;p118"/>
            <p:cNvSpPr/>
            <p:nvPr/>
          </p:nvSpPr>
          <p:spPr>
            <a:xfrm>
              <a:off x="1707050" y="2380900"/>
              <a:ext cx="11950" cy="25"/>
            </a:xfrm>
            <a:custGeom>
              <a:avLst/>
              <a:gdLst/>
              <a:ahLst/>
              <a:cxnLst/>
              <a:rect l="l" t="t" r="r" b="b"/>
              <a:pathLst>
                <a:path w="478" h="1" extrusionOk="0">
                  <a:moveTo>
                    <a:pt x="477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683" name="Google Shape;10683;p118"/>
            <p:cNvSpPr/>
            <p:nvPr/>
          </p:nvSpPr>
          <p:spPr>
            <a:xfrm>
              <a:off x="1650225" y="2254425"/>
              <a:ext cx="343725" cy="516025"/>
            </a:xfrm>
            <a:custGeom>
              <a:avLst/>
              <a:gdLst/>
              <a:ahLst/>
              <a:cxnLst/>
              <a:rect l="l" t="t" r="r" b="b"/>
              <a:pathLst>
                <a:path w="13749" h="20641" extrusionOk="0">
                  <a:moveTo>
                    <a:pt x="6416" y="1"/>
                  </a:moveTo>
                  <a:lnTo>
                    <a:pt x="6416" y="477"/>
                  </a:lnTo>
                  <a:lnTo>
                    <a:pt x="5940" y="1394"/>
                  </a:lnTo>
                  <a:lnTo>
                    <a:pt x="6416" y="1394"/>
                  </a:lnTo>
                  <a:lnTo>
                    <a:pt x="5940" y="1834"/>
                  </a:lnTo>
                  <a:lnTo>
                    <a:pt x="5023" y="1394"/>
                  </a:lnTo>
                  <a:lnTo>
                    <a:pt x="5023" y="1394"/>
                  </a:lnTo>
                  <a:lnTo>
                    <a:pt x="5500" y="1834"/>
                  </a:lnTo>
                  <a:lnTo>
                    <a:pt x="5023" y="2310"/>
                  </a:lnTo>
                  <a:lnTo>
                    <a:pt x="4583" y="2750"/>
                  </a:lnTo>
                  <a:lnTo>
                    <a:pt x="5023" y="3227"/>
                  </a:lnTo>
                  <a:lnTo>
                    <a:pt x="5023" y="3667"/>
                  </a:lnTo>
                  <a:lnTo>
                    <a:pt x="5023" y="4143"/>
                  </a:lnTo>
                  <a:lnTo>
                    <a:pt x="4583" y="3667"/>
                  </a:lnTo>
                  <a:lnTo>
                    <a:pt x="4107" y="3667"/>
                  </a:lnTo>
                  <a:lnTo>
                    <a:pt x="4107" y="3227"/>
                  </a:lnTo>
                  <a:lnTo>
                    <a:pt x="3190" y="3227"/>
                  </a:lnTo>
                  <a:lnTo>
                    <a:pt x="2750" y="3667"/>
                  </a:lnTo>
                  <a:lnTo>
                    <a:pt x="2750" y="4143"/>
                  </a:lnTo>
                  <a:lnTo>
                    <a:pt x="2750" y="4583"/>
                  </a:lnTo>
                  <a:lnTo>
                    <a:pt x="2750" y="5060"/>
                  </a:lnTo>
                  <a:lnTo>
                    <a:pt x="3190" y="5500"/>
                  </a:lnTo>
                  <a:lnTo>
                    <a:pt x="3190" y="5976"/>
                  </a:lnTo>
                  <a:lnTo>
                    <a:pt x="2274" y="5976"/>
                  </a:lnTo>
                  <a:lnTo>
                    <a:pt x="2274" y="6893"/>
                  </a:lnTo>
                  <a:lnTo>
                    <a:pt x="2274" y="7333"/>
                  </a:lnTo>
                  <a:lnTo>
                    <a:pt x="1834" y="7333"/>
                  </a:lnTo>
                  <a:lnTo>
                    <a:pt x="1357" y="7809"/>
                  </a:lnTo>
                  <a:lnTo>
                    <a:pt x="1357" y="8249"/>
                  </a:lnTo>
                  <a:lnTo>
                    <a:pt x="1357" y="8726"/>
                  </a:lnTo>
                  <a:lnTo>
                    <a:pt x="441" y="9166"/>
                  </a:lnTo>
                  <a:lnTo>
                    <a:pt x="441" y="9642"/>
                  </a:lnTo>
                  <a:lnTo>
                    <a:pt x="917" y="9642"/>
                  </a:lnTo>
                  <a:lnTo>
                    <a:pt x="1357" y="10082"/>
                  </a:lnTo>
                  <a:lnTo>
                    <a:pt x="1834" y="9166"/>
                  </a:lnTo>
                  <a:lnTo>
                    <a:pt x="2274" y="9166"/>
                  </a:lnTo>
                  <a:lnTo>
                    <a:pt x="2750" y="8726"/>
                  </a:lnTo>
                  <a:lnTo>
                    <a:pt x="3190" y="8726"/>
                  </a:lnTo>
                  <a:lnTo>
                    <a:pt x="2750" y="9166"/>
                  </a:lnTo>
                  <a:lnTo>
                    <a:pt x="2274" y="9642"/>
                  </a:lnTo>
                  <a:lnTo>
                    <a:pt x="1834" y="10082"/>
                  </a:lnTo>
                  <a:lnTo>
                    <a:pt x="2750" y="10082"/>
                  </a:lnTo>
                  <a:lnTo>
                    <a:pt x="2750" y="10559"/>
                  </a:lnTo>
                  <a:lnTo>
                    <a:pt x="1357" y="10559"/>
                  </a:lnTo>
                  <a:lnTo>
                    <a:pt x="917" y="10999"/>
                  </a:lnTo>
                  <a:lnTo>
                    <a:pt x="917" y="12392"/>
                  </a:lnTo>
                  <a:lnTo>
                    <a:pt x="917" y="12832"/>
                  </a:lnTo>
                  <a:lnTo>
                    <a:pt x="917" y="13308"/>
                  </a:lnTo>
                  <a:lnTo>
                    <a:pt x="1357" y="12832"/>
                  </a:lnTo>
                  <a:lnTo>
                    <a:pt x="1834" y="11475"/>
                  </a:lnTo>
                  <a:lnTo>
                    <a:pt x="2274" y="11475"/>
                  </a:lnTo>
                  <a:lnTo>
                    <a:pt x="2750" y="11915"/>
                  </a:lnTo>
                  <a:lnTo>
                    <a:pt x="2750" y="12392"/>
                  </a:lnTo>
                  <a:lnTo>
                    <a:pt x="2274" y="12832"/>
                  </a:lnTo>
                  <a:lnTo>
                    <a:pt x="1834" y="13308"/>
                  </a:lnTo>
                  <a:lnTo>
                    <a:pt x="1834" y="13748"/>
                  </a:lnTo>
                  <a:lnTo>
                    <a:pt x="2274" y="13748"/>
                  </a:lnTo>
                  <a:lnTo>
                    <a:pt x="2750" y="13308"/>
                  </a:lnTo>
                  <a:lnTo>
                    <a:pt x="3190" y="14225"/>
                  </a:lnTo>
                  <a:lnTo>
                    <a:pt x="3667" y="13748"/>
                  </a:lnTo>
                  <a:lnTo>
                    <a:pt x="3667" y="14225"/>
                  </a:lnTo>
                  <a:lnTo>
                    <a:pt x="3190" y="14665"/>
                  </a:lnTo>
                  <a:lnTo>
                    <a:pt x="3190" y="15141"/>
                  </a:lnTo>
                  <a:lnTo>
                    <a:pt x="2750" y="15581"/>
                  </a:lnTo>
                  <a:lnTo>
                    <a:pt x="2274" y="16058"/>
                  </a:lnTo>
                  <a:lnTo>
                    <a:pt x="1834" y="16498"/>
                  </a:lnTo>
                  <a:lnTo>
                    <a:pt x="1357" y="16498"/>
                  </a:lnTo>
                  <a:lnTo>
                    <a:pt x="1357" y="16974"/>
                  </a:lnTo>
                  <a:lnTo>
                    <a:pt x="917" y="17414"/>
                  </a:lnTo>
                  <a:lnTo>
                    <a:pt x="441" y="17414"/>
                  </a:lnTo>
                  <a:lnTo>
                    <a:pt x="441" y="18331"/>
                  </a:lnTo>
                  <a:lnTo>
                    <a:pt x="1" y="18331"/>
                  </a:lnTo>
                  <a:lnTo>
                    <a:pt x="1" y="18807"/>
                  </a:lnTo>
                  <a:lnTo>
                    <a:pt x="1" y="19724"/>
                  </a:lnTo>
                  <a:lnTo>
                    <a:pt x="441" y="20164"/>
                  </a:lnTo>
                  <a:lnTo>
                    <a:pt x="917" y="20164"/>
                  </a:lnTo>
                  <a:lnTo>
                    <a:pt x="917" y="19724"/>
                  </a:lnTo>
                  <a:lnTo>
                    <a:pt x="441" y="19247"/>
                  </a:lnTo>
                  <a:lnTo>
                    <a:pt x="1357" y="19247"/>
                  </a:lnTo>
                  <a:lnTo>
                    <a:pt x="1834" y="19724"/>
                  </a:lnTo>
                  <a:lnTo>
                    <a:pt x="1834" y="20164"/>
                  </a:lnTo>
                  <a:lnTo>
                    <a:pt x="2274" y="20640"/>
                  </a:lnTo>
                  <a:lnTo>
                    <a:pt x="2274" y="20164"/>
                  </a:lnTo>
                  <a:lnTo>
                    <a:pt x="2274" y="19724"/>
                  </a:lnTo>
                  <a:lnTo>
                    <a:pt x="2750" y="18807"/>
                  </a:lnTo>
                  <a:lnTo>
                    <a:pt x="3190" y="19247"/>
                  </a:lnTo>
                  <a:lnTo>
                    <a:pt x="3190" y="19724"/>
                  </a:lnTo>
                  <a:lnTo>
                    <a:pt x="4107" y="19247"/>
                  </a:lnTo>
                  <a:lnTo>
                    <a:pt x="4107" y="19724"/>
                  </a:lnTo>
                  <a:lnTo>
                    <a:pt x="4583" y="19724"/>
                  </a:lnTo>
                  <a:lnTo>
                    <a:pt x="4583" y="19247"/>
                  </a:lnTo>
                  <a:lnTo>
                    <a:pt x="5023" y="19247"/>
                  </a:lnTo>
                  <a:lnTo>
                    <a:pt x="5500" y="19724"/>
                  </a:lnTo>
                  <a:lnTo>
                    <a:pt x="5940" y="19724"/>
                  </a:lnTo>
                  <a:lnTo>
                    <a:pt x="6416" y="19247"/>
                  </a:lnTo>
                  <a:lnTo>
                    <a:pt x="6416" y="19724"/>
                  </a:lnTo>
                  <a:lnTo>
                    <a:pt x="6856" y="19724"/>
                  </a:lnTo>
                  <a:lnTo>
                    <a:pt x="6856" y="20164"/>
                  </a:lnTo>
                  <a:lnTo>
                    <a:pt x="7333" y="20164"/>
                  </a:lnTo>
                  <a:lnTo>
                    <a:pt x="7773" y="19724"/>
                  </a:lnTo>
                  <a:lnTo>
                    <a:pt x="8249" y="19247"/>
                  </a:lnTo>
                  <a:lnTo>
                    <a:pt x="8689" y="19247"/>
                  </a:lnTo>
                  <a:lnTo>
                    <a:pt x="8689" y="18807"/>
                  </a:lnTo>
                  <a:lnTo>
                    <a:pt x="8689" y="18331"/>
                  </a:lnTo>
                  <a:lnTo>
                    <a:pt x="9166" y="18331"/>
                  </a:lnTo>
                  <a:lnTo>
                    <a:pt x="9166" y="17891"/>
                  </a:lnTo>
                  <a:lnTo>
                    <a:pt x="9606" y="17891"/>
                  </a:lnTo>
                  <a:lnTo>
                    <a:pt x="10082" y="18331"/>
                  </a:lnTo>
                  <a:lnTo>
                    <a:pt x="10522" y="17891"/>
                  </a:lnTo>
                  <a:lnTo>
                    <a:pt x="10082" y="17414"/>
                  </a:lnTo>
                  <a:lnTo>
                    <a:pt x="10522" y="17414"/>
                  </a:lnTo>
                  <a:lnTo>
                    <a:pt x="10999" y="16498"/>
                  </a:lnTo>
                  <a:lnTo>
                    <a:pt x="10522" y="15581"/>
                  </a:lnTo>
                  <a:lnTo>
                    <a:pt x="9606" y="15141"/>
                  </a:lnTo>
                  <a:lnTo>
                    <a:pt x="9166" y="14665"/>
                  </a:lnTo>
                  <a:lnTo>
                    <a:pt x="7333" y="14665"/>
                  </a:lnTo>
                  <a:lnTo>
                    <a:pt x="6856" y="14225"/>
                  </a:lnTo>
                  <a:lnTo>
                    <a:pt x="6416" y="14225"/>
                  </a:lnTo>
                  <a:lnTo>
                    <a:pt x="6416" y="13748"/>
                  </a:lnTo>
                  <a:lnTo>
                    <a:pt x="6856" y="13748"/>
                  </a:lnTo>
                  <a:lnTo>
                    <a:pt x="7333" y="14225"/>
                  </a:lnTo>
                  <a:lnTo>
                    <a:pt x="8249" y="14225"/>
                  </a:lnTo>
                  <a:lnTo>
                    <a:pt x="8249" y="13748"/>
                  </a:lnTo>
                  <a:lnTo>
                    <a:pt x="9166" y="13748"/>
                  </a:lnTo>
                  <a:lnTo>
                    <a:pt x="9606" y="12832"/>
                  </a:lnTo>
                  <a:lnTo>
                    <a:pt x="9166" y="12832"/>
                  </a:lnTo>
                  <a:lnTo>
                    <a:pt x="8689" y="12392"/>
                  </a:lnTo>
                  <a:lnTo>
                    <a:pt x="8249" y="12832"/>
                  </a:lnTo>
                  <a:lnTo>
                    <a:pt x="8249" y="12392"/>
                  </a:lnTo>
                  <a:lnTo>
                    <a:pt x="9166" y="11915"/>
                  </a:lnTo>
                  <a:lnTo>
                    <a:pt x="9606" y="11915"/>
                  </a:lnTo>
                  <a:lnTo>
                    <a:pt x="10082" y="12392"/>
                  </a:lnTo>
                  <a:lnTo>
                    <a:pt x="10522" y="11915"/>
                  </a:lnTo>
                  <a:lnTo>
                    <a:pt x="10999" y="11915"/>
                  </a:lnTo>
                  <a:lnTo>
                    <a:pt x="10999" y="11475"/>
                  </a:lnTo>
                  <a:lnTo>
                    <a:pt x="11915" y="10999"/>
                  </a:lnTo>
                  <a:lnTo>
                    <a:pt x="12355" y="10559"/>
                  </a:lnTo>
                  <a:lnTo>
                    <a:pt x="12355" y="10082"/>
                  </a:lnTo>
                  <a:lnTo>
                    <a:pt x="11915" y="9642"/>
                  </a:lnTo>
                  <a:lnTo>
                    <a:pt x="12355" y="8726"/>
                  </a:lnTo>
                  <a:lnTo>
                    <a:pt x="12832" y="8726"/>
                  </a:lnTo>
                  <a:lnTo>
                    <a:pt x="12832" y="8249"/>
                  </a:lnTo>
                  <a:lnTo>
                    <a:pt x="13272" y="8249"/>
                  </a:lnTo>
                  <a:lnTo>
                    <a:pt x="13748" y="7809"/>
                  </a:lnTo>
                  <a:lnTo>
                    <a:pt x="13748" y="7333"/>
                  </a:lnTo>
                  <a:lnTo>
                    <a:pt x="13748" y="6893"/>
                  </a:lnTo>
                  <a:lnTo>
                    <a:pt x="12355" y="6893"/>
                  </a:lnTo>
                  <a:lnTo>
                    <a:pt x="12355" y="6416"/>
                  </a:lnTo>
                  <a:lnTo>
                    <a:pt x="11439" y="5976"/>
                  </a:lnTo>
                  <a:lnTo>
                    <a:pt x="9606" y="5976"/>
                  </a:lnTo>
                  <a:lnTo>
                    <a:pt x="8689" y="6416"/>
                  </a:lnTo>
                  <a:lnTo>
                    <a:pt x="8249" y="6416"/>
                  </a:lnTo>
                  <a:lnTo>
                    <a:pt x="7333" y="6893"/>
                  </a:lnTo>
                  <a:lnTo>
                    <a:pt x="6856" y="6893"/>
                  </a:lnTo>
                  <a:lnTo>
                    <a:pt x="6856" y="6416"/>
                  </a:lnTo>
                  <a:lnTo>
                    <a:pt x="6856" y="5976"/>
                  </a:lnTo>
                  <a:lnTo>
                    <a:pt x="6856" y="5500"/>
                  </a:lnTo>
                  <a:lnTo>
                    <a:pt x="7773" y="4583"/>
                  </a:lnTo>
                  <a:lnTo>
                    <a:pt x="8249" y="4583"/>
                  </a:lnTo>
                  <a:lnTo>
                    <a:pt x="8249" y="4143"/>
                  </a:lnTo>
                  <a:lnTo>
                    <a:pt x="8689" y="3667"/>
                  </a:lnTo>
                  <a:lnTo>
                    <a:pt x="9606" y="3667"/>
                  </a:lnTo>
                  <a:lnTo>
                    <a:pt x="10082" y="3227"/>
                  </a:lnTo>
                  <a:lnTo>
                    <a:pt x="10522" y="2750"/>
                  </a:lnTo>
                  <a:lnTo>
                    <a:pt x="11439" y="2750"/>
                  </a:lnTo>
                  <a:lnTo>
                    <a:pt x="11439" y="1834"/>
                  </a:lnTo>
                  <a:lnTo>
                    <a:pt x="11915" y="1394"/>
                  </a:lnTo>
                  <a:lnTo>
                    <a:pt x="11439" y="917"/>
                  </a:lnTo>
                  <a:lnTo>
                    <a:pt x="10999" y="917"/>
                  </a:lnTo>
                  <a:lnTo>
                    <a:pt x="10082" y="1394"/>
                  </a:lnTo>
                  <a:lnTo>
                    <a:pt x="10082" y="917"/>
                  </a:lnTo>
                  <a:lnTo>
                    <a:pt x="9166" y="1394"/>
                  </a:lnTo>
                  <a:lnTo>
                    <a:pt x="8249" y="917"/>
                  </a:lnTo>
                  <a:lnTo>
                    <a:pt x="8249" y="477"/>
                  </a:lnTo>
                  <a:lnTo>
                    <a:pt x="7773" y="917"/>
                  </a:lnTo>
                  <a:lnTo>
                    <a:pt x="7333" y="477"/>
                  </a:lnTo>
                  <a:lnTo>
                    <a:pt x="7773" y="477"/>
                  </a:lnTo>
                  <a:lnTo>
                    <a:pt x="6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684" name="Google Shape;10684;p118"/>
            <p:cNvSpPr/>
            <p:nvPr/>
          </p:nvSpPr>
          <p:spPr>
            <a:xfrm>
              <a:off x="2371525" y="3961875"/>
              <a:ext cx="1214400" cy="1179575"/>
            </a:xfrm>
            <a:custGeom>
              <a:avLst/>
              <a:gdLst/>
              <a:ahLst/>
              <a:cxnLst/>
              <a:rect l="l" t="t" r="r" b="b"/>
              <a:pathLst>
                <a:path w="48576" h="47183" extrusionOk="0">
                  <a:moveTo>
                    <a:pt x="16497" y="1"/>
                  </a:moveTo>
                  <a:lnTo>
                    <a:pt x="16497" y="441"/>
                  </a:lnTo>
                  <a:lnTo>
                    <a:pt x="16497" y="1357"/>
                  </a:lnTo>
                  <a:lnTo>
                    <a:pt x="16497" y="1834"/>
                  </a:lnTo>
                  <a:lnTo>
                    <a:pt x="16058" y="1834"/>
                  </a:lnTo>
                  <a:lnTo>
                    <a:pt x="15581" y="1357"/>
                  </a:lnTo>
                  <a:lnTo>
                    <a:pt x="15141" y="1834"/>
                  </a:lnTo>
                  <a:lnTo>
                    <a:pt x="14664" y="2274"/>
                  </a:lnTo>
                  <a:lnTo>
                    <a:pt x="15141" y="2750"/>
                  </a:lnTo>
                  <a:lnTo>
                    <a:pt x="14664" y="3190"/>
                  </a:lnTo>
                  <a:lnTo>
                    <a:pt x="14225" y="2750"/>
                  </a:lnTo>
                  <a:lnTo>
                    <a:pt x="12831" y="2750"/>
                  </a:lnTo>
                  <a:lnTo>
                    <a:pt x="12391" y="2274"/>
                  </a:lnTo>
                  <a:lnTo>
                    <a:pt x="12391" y="1834"/>
                  </a:lnTo>
                  <a:lnTo>
                    <a:pt x="11475" y="1834"/>
                  </a:lnTo>
                  <a:lnTo>
                    <a:pt x="11915" y="2274"/>
                  </a:lnTo>
                  <a:lnTo>
                    <a:pt x="11915" y="3190"/>
                  </a:lnTo>
                  <a:lnTo>
                    <a:pt x="11475" y="3667"/>
                  </a:lnTo>
                  <a:lnTo>
                    <a:pt x="10998" y="4107"/>
                  </a:lnTo>
                  <a:lnTo>
                    <a:pt x="10082" y="4583"/>
                  </a:lnTo>
                  <a:lnTo>
                    <a:pt x="10558" y="5023"/>
                  </a:lnTo>
                  <a:lnTo>
                    <a:pt x="9642" y="4583"/>
                  </a:lnTo>
                  <a:lnTo>
                    <a:pt x="9165" y="4107"/>
                  </a:lnTo>
                  <a:lnTo>
                    <a:pt x="8725" y="3667"/>
                  </a:lnTo>
                  <a:lnTo>
                    <a:pt x="8725" y="3190"/>
                  </a:lnTo>
                  <a:lnTo>
                    <a:pt x="8725" y="2750"/>
                  </a:lnTo>
                  <a:lnTo>
                    <a:pt x="8249" y="2274"/>
                  </a:lnTo>
                  <a:lnTo>
                    <a:pt x="7809" y="2274"/>
                  </a:lnTo>
                  <a:lnTo>
                    <a:pt x="7332" y="2750"/>
                  </a:lnTo>
                  <a:lnTo>
                    <a:pt x="7332" y="3190"/>
                  </a:lnTo>
                  <a:lnTo>
                    <a:pt x="6892" y="4107"/>
                  </a:lnTo>
                  <a:lnTo>
                    <a:pt x="6416" y="4107"/>
                  </a:lnTo>
                  <a:lnTo>
                    <a:pt x="5499" y="4583"/>
                  </a:lnTo>
                  <a:lnTo>
                    <a:pt x="5059" y="4107"/>
                  </a:lnTo>
                  <a:lnTo>
                    <a:pt x="2750" y="4583"/>
                  </a:lnTo>
                  <a:lnTo>
                    <a:pt x="2310" y="4583"/>
                  </a:lnTo>
                  <a:lnTo>
                    <a:pt x="2310" y="5023"/>
                  </a:lnTo>
                  <a:lnTo>
                    <a:pt x="1833" y="5023"/>
                  </a:lnTo>
                  <a:lnTo>
                    <a:pt x="1833" y="5500"/>
                  </a:lnTo>
                  <a:lnTo>
                    <a:pt x="2310" y="5940"/>
                  </a:lnTo>
                  <a:lnTo>
                    <a:pt x="2310" y="6416"/>
                  </a:lnTo>
                  <a:lnTo>
                    <a:pt x="3226" y="6856"/>
                  </a:lnTo>
                  <a:lnTo>
                    <a:pt x="2750" y="7333"/>
                  </a:lnTo>
                  <a:lnTo>
                    <a:pt x="2310" y="7773"/>
                  </a:lnTo>
                  <a:lnTo>
                    <a:pt x="1833" y="8689"/>
                  </a:lnTo>
                  <a:lnTo>
                    <a:pt x="0" y="8689"/>
                  </a:lnTo>
                  <a:lnTo>
                    <a:pt x="0" y="9166"/>
                  </a:lnTo>
                  <a:lnTo>
                    <a:pt x="477" y="9166"/>
                  </a:lnTo>
                  <a:lnTo>
                    <a:pt x="917" y="9606"/>
                  </a:lnTo>
                  <a:lnTo>
                    <a:pt x="1393" y="9606"/>
                  </a:lnTo>
                  <a:lnTo>
                    <a:pt x="1833" y="10082"/>
                  </a:lnTo>
                  <a:lnTo>
                    <a:pt x="1833" y="10522"/>
                  </a:lnTo>
                  <a:lnTo>
                    <a:pt x="1833" y="10999"/>
                  </a:lnTo>
                  <a:lnTo>
                    <a:pt x="1393" y="11439"/>
                  </a:lnTo>
                  <a:lnTo>
                    <a:pt x="1393" y="11915"/>
                  </a:lnTo>
                  <a:lnTo>
                    <a:pt x="1393" y="12832"/>
                  </a:lnTo>
                  <a:lnTo>
                    <a:pt x="1393" y="13272"/>
                  </a:lnTo>
                  <a:lnTo>
                    <a:pt x="1833" y="14188"/>
                  </a:lnTo>
                  <a:lnTo>
                    <a:pt x="3666" y="14188"/>
                  </a:lnTo>
                  <a:lnTo>
                    <a:pt x="4143" y="14665"/>
                  </a:lnTo>
                  <a:lnTo>
                    <a:pt x="3666" y="15105"/>
                  </a:lnTo>
                  <a:lnTo>
                    <a:pt x="3666" y="15581"/>
                  </a:lnTo>
                  <a:lnTo>
                    <a:pt x="3226" y="16498"/>
                  </a:lnTo>
                  <a:lnTo>
                    <a:pt x="3226" y="16498"/>
                  </a:lnTo>
                  <a:lnTo>
                    <a:pt x="3666" y="16021"/>
                  </a:lnTo>
                  <a:lnTo>
                    <a:pt x="4143" y="15581"/>
                  </a:lnTo>
                  <a:lnTo>
                    <a:pt x="5059" y="15581"/>
                  </a:lnTo>
                  <a:lnTo>
                    <a:pt x="5976" y="15105"/>
                  </a:lnTo>
                  <a:lnTo>
                    <a:pt x="6416" y="14665"/>
                  </a:lnTo>
                  <a:lnTo>
                    <a:pt x="6416" y="14188"/>
                  </a:lnTo>
                  <a:lnTo>
                    <a:pt x="6892" y="13748"/>
                  </a:lnTo>
                  <a:lnTo>
                    <a:pt x="7332" y="12832"/>
                  </a:lnTo>
                  <a:lnTo>
                    <a:pt x="8725" y="12832"/>
                  </a:lnTo>
                  <a:lnTo>
                    <a:pt x="10082" y="13748"/>
                  </a:lnTo>
                  <a:lnTo>
                    <a:pt x="10558" y="13272"/>
                  </a:lnTo>
                  <a:lnTo>
                    <a:pt x="11915" y="14188"/>
                  </a:lnTo>
                  <a:lnTo>
                    <a:pt x="11915" y="13748"/>
                  </a:lnTo>
                  <a:lnTo>
                    <a:pt x="12391" y="13272"/>
                  </a:lnTo>
                  <a:lnTo>
                    <a:pt x="13308" y="13272"/>
                  </a:lnTo>
                  <a:lnTo>
                    <a:pt x="12831" y="13748"/>
                  </a:lnTo>
                  <a:lnTo>
                    <a:pt x="12831" y="14188"/>
                  </a:lnTo>
                  <a:lnTo>
                    <a:pt x="13308" y="14665"/>
                  </a:lnTo>
                  <a:lnTo>
                    <a:pt x="12831" y="15105"/>
                  </a:lnTo>
                  <a:lnTo>
                    <a:pt x="14225" y="16021"/>
                  </a:lnTo>
                  <a:lnTo>
                    <a:pt x="14664" y="17854"/>
                  </a:lnTo>
                  <a:lnTo>
                    <a:pt x="15141" y="19687"/>
                  </a:lnTo>
                  <a:lnTo>
                    <a:pt x="16058" y="20164"/>
                  </a:lnTo>
                  <a:lnTo>
                    <a:pt x="16974" y="22437"/>
                  </a:lnTo>
                  <a:lnTo>
                    <a:pt x="17414" y="22437"/>
                  </a:lnTo>
                  <a:lnTo>
                    <a:pt x="18330" y="23353"/>
                  </a:lnTo>
                  <a:lnTo>
                    <a:pt x="19247" y="24746"/>
                  </a:lnTo>
                  <a:lnTo>
                    <a:pt x="19724" y="24746"/>
                  </a:lnTo>
                  <a:lnTo>
                    <a:pt x="20163" y="25186"/>
                  </a:lnTo>
                  <a:lnTo>
                    <a:pt x="21557" y="26579"/>
                  </a:lnTo>
                  <a:lnTo>
                    <a:pt x="24746" y="29329"/>
                  </a:lnTo>
                  <a:lnTo>
                    <a:pt x="25223" y="29329"/>
                  </a:lnTo>
                  <a:lnTo>
                    <a:pt x="26139" y="30245"/>
                  </a:lnTo>
                  <a:lnTo>
                    <a:pt x="27056" y="30245"/>
                  </a:lnTo>
                  <a:lnTo>
                    <a:pt x="27495" y="31162"/>
                  </a:lnTo>
                  <a:lnTo>
                    <a:pt x="27972" y="30685"/>
                  </a:lnTo>
                  <a:lnTo>
                    <a:pt x="29328" y="32078"/>
                  </a:lnTo>
                  <a:lnTo>
                    <a:pt x="30245" y="32518"/>
                  </a:lnTo>
                  <a:lnTo>
                    <a:pt x="30722" y="32995"/>
                  </a:lnTo>
                  <a:lnTo>
                    <a:pt x="31162" y="32995"/>
                  </a:lnTo>
                  <a:lnTo>
                    <a:pt x="32078" y="33911"/>
                  </a:lnTo>
                  <a:lnTo>
                    <a:pt x="32555" y="33911"/>
                  </a:lnTo>
                  <a:lnTo>
                    <a:pt x="32995" y="34351"/>
                  </a:lnTo>
                  <a:lnTo>
                    <a:pt x="32995" y="35268"/>
                  </a:lnTo>
                  <a:lnTo>
                    <a:pt x="33471" y="35744"/>
                  </a:lnTo>
                  <a:lnTo>
                    <a:pt x="33471" y="36184"/>
                  </a:lnTo>
                  <a:lnTo>
                    <a:pt x="34388" y="36661"/>
                  </a:lnTo>
                  <a:lnTo>
                    <a:pt x="35304" y="36661"/>
                  </a:lnTo>
                  <a:lnTo>
                    <a:pt x="36221" y="37101"/>
                  </a:lnTo>
                  <a:lnTo>
                    <a:pt x="36661" y="37577"/>
                  </a:lnTo>
                  <a:lnTo>
                    <a:pt x="36661" y="38017"/>
                  </a:lnTo>
                  <a:lnTo>
                    <a:pt x="37577" y="38494"/>
                  </a:lnTo>
                  <a:lnTo>
                    <a:pt x="38054" y="39850"/>
                  </a:lnTo>
                  <a:lnTo>
                    <a:pt x="38494" y="41243"/>
                  </a:lnTo>
                  <a:lnTo>
                    <a:pt x="38494" y="42600"/>
                  </a:lnTo>
                  <a:lnTo>
                    <a:pt x="38054" y="43516"/>
                  </a:lnTo>
                  <a:lnTo>
                    <a:pt x="37137" y="43516"/>
                  </a:lnTo>
                  <a:lnTo>
                    <a:pt x="37137" y="43993"/>
                  </a:lnTo>
                  <a:lnTo>
                    <a:pt x="37137" y="44433"/>
                  </a:lnTo>
                  <a:lnTo>
                    <a:pt x="37137" y="44909"/>
                  </a:lnTo>
                  <a:lnTo>
                    <a:pt x="37577" y="45349"/>
                  </a:lnTo>
                  <a:lnTo>
                    <a:pt x="37137" y="45826"/>
                  </a:lnTo>
                  <a:lnTo>
                    <a:pt x="36661" y="46266"/>
                  </a:lnTo>
                  <a:lnTo>
                    <a:pt x="36661" y="46742"/>
                  </a:lnTo>
                  <a:lnTo>
                    <a:pt x="37137" y="47182"/>
                  </a:lnTo>
                  <a:lnTo>
                    <a:pt x="38494" y="47182"/>
                  </a:lnTo>
                  <a:lnTo>
                    <a:pt x="38970" y="46742"/>
                  </a:lnTo>
                  <a:lnTo>
                    <a:pt x="39410" y="46742"/>
                  </a:lnTo>
                  <a:lnTo>
                    <a:pt x="39410" y="46266"/>
                  </a:lnTo>
                  <a:lnTo>
                    <a:pt x="40327" y="45826"/>
                  </a:lnTo>
                  <a:lnTo>
                    <a:pt x="40327" y="44909"/>
                  </a:lnTo>
                  <a:lnTo>
                    <a:pt x="40327" y="43993"/>
                  </a:lnTo>
                  <a:lnTo>
                    <a:pt x="40803" y="43516"/>
                  </a:lnTo>
                  <a:lnTo>
                    <a:pt x="41243" y="43076"/>
                  </a:lnTo>
                  <a:lnTo>
                    <a:pt x="41720" y="42600"/>
                  </a:lnTo>
                  <a:lnTo>
                    <a:pt x="43076" y="42600"/>
                  </a:lnTo>
                  <a:lnTo>
                    <a:pt x="43076" y="42160"/>
                  </a:lnTo>
                  <a:lnTo>
                    <a:pt x="43076" y="41683"/>
                  </a:lnTo>
                  <a:lnTo>
                    <a:pt x="43076" y="41243"/>
                  </a:lnTo>
                  <a:lnTo>
                    <a:pt x="43076" y="39850"/>
                  </a:lnTo>
                  <a:lnTo>
                    <a:pt x="43076" y="39410"/>
                  </a:lnTo>
                  <a:lnTo>
                    <a:pt x="43076" y="38934"/>
                  </a:lnTo>
                  <a:lnTo>
                    <a:pt x="42160" y="38494"/>
                  </a:lnTo>
                  <a:lnTo>
                    <a:pt x="41243" y="38934"/>
                  </a:lnTo>
                  <a:lnTo>
                    <a:pt x="40803" y="38494"/>
                  </a:lnTo>
                  <a:lnTo>
                    <a:pt x="40803" y="37101"/>
                  </a:lnTo>
                  <a:lnTo>
                    <a:pt x="40803" y="36184"/>
                  </a:lnTo>
                  <a:lnTo>
                    <a:pt x="41243" y="36184"/>
                  </a:lnTo>
                  <a:lnTo>
                    <a:pt x="41243" y="35744"/>
                  </a:lnTo>
                  <a:lnTo>
                    <a:pt x="41720" y="35268"/>
                  </a:lnTo>
                  <a:lnTo>
                    <a:pt x="41243" y="35268"/>
                  </a:lnTo>
                  <a:lnTo>
                    <a:pt x="41720" y="34828"/>
                  </a:lnTo>
                  <a:lnTo>
                    <a:pt x="42160" y="34351"/>
                  </a:lnTo>
                  <a:lnTo>
                    <a:pt x="43076" y="34351"/>
                  </a:lnTo>
                  <a:lnTo>
                    <a:pt x="43076" y="34828"/>
                  </a:lnTo>
                  <a:lnTo>
                    <a:pt x="43993" y="35268"/>
                  </a:lnTo>
                  <a:lnTo>
                    <a:pt x="44469" y="34828"/>
                  </a:lnTo>
                  <a:lnTo>
                    <a:pt x="46302" y="34828"/>
                  </a:lnTo>
                  <a:lnTo>
                    <a:pt x="46302" y="35268"/>
                  </a:lnTo>
                  <a:lnTo>
                    <a:pt x="46302" y="35744"/>
                  </a:lnTo>
                  <a:lnTo>
                    <a:pt x="46742" y="36184"/>
                  </a:lnTo>
                  <a:lnTo>
                    <a:pt x="46742" y="36661"/>
                  </a:lnTo>
                  <a:lnTo>
                    <a:pt x="47219" y="37101"/>
                  </a:lnTo>
                  <a:lnTo>
                    <a:pt x="48135" y="37101"/>
                  </a:lnTo>
                  <a:lnTo>
                    <a:pt x="48575" y="36661"/>
                  </a:lnTo>
                  <a:lnTo>
                    <a:pt x="48575" y="35744"/>
                  </a:lnTo>
                  <a:lnTo>
                    <a:pt x="48575" y="34828"/>
                  </a:lnTo>
                  <a:lnTo>
                    <a:pt x="48575" y="34351"/>
                  </a:lnTo>
                  <a:lnTo>
                    <a:pt x="47219" y="33911"/>
                  </a:lnTo>
                  <a:lnTo>
                    <a:pt x="46742" y="32995"/>
                  </a:lnTo>
                  <a:lnTo>
                    <a:pt x="46302" y="32518"/>
                  </a:lnTo>
                  <a:lnTo>
                    <a:pt x="45386" y="32078"/>
                  </a:lnTo>
                  <a:lnTo>
                    <a:pt x="44469" y="32078"/>
                  </a:lnTo>
                  <a:lnTo>
                    <a:pt x="43993" y="31602"/>
                  </a:lnTo>
                  <a:lnTo>
                    <a:pt x="43553" y="31162"/>
                  </a:lnTo>
                  <a:lnTo>
                    <a:pt x="41720" y="30685"/>
                  </a:lnTo>
                  <a:lnTo>
                    <a:pt x="41243" y="30245"/>
                  </a:lnTo>
                  <a:lnTo>
                    <a:pt x="40803" y="29769"/>
                  </a:lnTo>
                  <a:lnTo>
                    <a:pt x="39410" y="29769"/>
                  </a:lnTo>
                  <a:lnTo>
                    <a:pt x="38970" y="29329"/>
                  </a:lnTo>
                  <a:lnTo>
                    <a:pt x="37137" y="29329"/>
                  </a:lnTo>
                  <a:lnTo>
                    <a:pt x="37577" y="28412"/>
                  </a:lnTo>
                  <a:lnTo>
                    <a:pt x="38054" y="28412"/>
                  </a:lnTo>
                  <a:lnTo>
                    <a:pt x="38494" y="27936"/>
                  </a:lnTo>
                  <a:lnTo>
                    <a:pt x="38494" y="27019"/>
                  </a:lnTo>
                  <a:lnTo>
                    <a:pt x="37137" y="26579"/>
                  </a:lnTo>
                  <a:lnTo>
                    <a:pt x="36661" y="26579"/>
                  </a:lnTo>
                  <a:lnTo>
                    <a:pt x="35304" y="27019"/>
                  </a:lnTo>
                  <a:lnTo>
                    <a:pt x="33911" y="27019"/>
                  </a:lnTo>
                  <a:lnTo>
                    <a:pt x="32995" y="26579"/>
                  </a:lnTo>
                  <a:lnTo>
                    <a:pt x="32555" y="25663"/>
                  </a:lnTo>
                  <a:lnTo>
                    <a:pt x="32078" y="25186"/>
                  </a:lnTo>
                  <a:lnTo>
                    <a:pt x="31162" y="24270"/>
                  </a:lnTo>
                  <a:lnTo>
                    <a:pt x="30245" y="23353"/>
                  </a:lnTo>
                  <a:lnTo>
                    <a:pt x="29328" y="22437"/>
                  </a:lnTo>
                  <a:lnTo>
                    <a:pt x="29328" y="21080"/>
                  </a:lnTo>
                  <a:lnTo>
                    <a:pt x="29805" y="20604"/>
                  </a:lnTo>
                  <a:lnTo>
                    <a:pt x="29328" y="19687"/>
                  </a:lnTo>
                  <a:lnTo>
                    <a:pt x="28412" y="18771"/>
                  </a:lnTo>
                  <a:lnTo>
                    <a:pt x="28412" y="18331"/>
                  </a:lnTo>
                  <a:lnTo>
                    <a:pt x="27972" y="17854"/>
                  </a:lnTo>
                  <a:lnTo>
                    <a:pt x="27972" y="16938"/>
                  </a:lnTo>
                  <a:lnTo>
                    <a:pt x="27495" y="16938"/>
                  </a:lnTo>
                  <a:lnTo>
                    <a:pt x="26579" y="16498"/>
                  </a:lnTo>
                  <a:lnTo>
                    <a:pt x="25223" y="16021"/>
                  </a:lnTo>
                  <a:lnTo>
                    <a:pt x="24746" y="16021"/>
                  </a:lnTo>
                  <a:lnTo>
                    <a:pt x="23829" y="15581"/>
                  </a:lnTo>
                  <a:lnTo>
                    <a:pt x="23829" y="15105"/>
                  </a:lnTo>
                  <a:lnTo>
                    <a:pt x="23390" y="14665"/>
                  </a:lnTo>
                  <a:lnTo>
                    <a:pt x="23390" y="14188"/>
                  </a:lnTo>
                  <a:lnTo>
                    <a:pt x="22913" y="13272"/>
                  </a:lnTo>
                  <a:lnTo>
                    <a:pt x="23390" y="12832"/>
                  </a:lnTo>
                  <a:lnTo>
                    <a:pt x="23390" y="12355"/>
                  </a:lnTo>
                  <a:lnTo>
                    <a:pt x="23390" y="11915"/>
                  </a:lnTo>
                  <a:lnTo>
                    <a:pt x="23390" y="11439"/>
                  </a:lnTo>
                  <a:lnTo>
                    <a:pt x="24306" y="10999"/>
                  </a:lnTo>
                  <a:lnTo>
                    <a:pt x="23829" y="10522"/>
                  </a:lnTo>
                  <a:lnTo>
                    <a:pt x="23390" y="10522"/>
                  </a:lnTo>
                  <a:lnTo>
                    <a:pt x="22913" y="10082"/>
                  </a:lnTo>
                  <a:lnTo>
                    <a:pt x="22913" y="9606"/>
                  </a:lnTo>
                  <a:lnTo>
                    <a:pt x="22473" y="9606"/>
                  </a:lnTo>
                  <a:lnTo>
                    <a:pt x="22913" y="8689"/>
                  </a:lnTo>
                  <a:lnTo>
                    <a:pt x="23390" y="8689"/>
                  </a:lnTo>
                  <a:lnTo>
                    <a:pt x="23390" y="7773"/>
                  </a:lnTo>
                  <a:lnTo>
                    <a:pt x="25662" y="7773"/>
                  </a:lnTo>
                  <a:lnTo>
                    <a:pt x="26139" y="7333"/>
                  </a:lnTo>
                  <a:lnTo>
                    <a:pt x="26579" y="7333"/>
                  </a:lnTo>
                  <a:lnTo>
                    <a:pt x="26579" y="6856"/>
                  </a:lnTo>
                  <a:lnTo>
                    <a:pt x="27495" y="6856"/>
                  </a:lnTo>
                  <a:lnTo>
                    <a:pt x="27972" y="7333"/>
                  </a:lnTo>
                  <a:lnTo>
                    <a:pt x="28412" y="7773"/>
                  </a:lnTo>
                  <a:lnTo>
                    <a:pt x="28412" y="6416"/>
                  </a:lnTo>
                  <a:lnTo>
                    <a:pt x="28889" y="6416"/>
                  </a:lnTo>
                  <a:lnTo>
                    <a:pt x="28889" y="5500"/>
                  </a:lnTo>
                  <a:lnTo>
                    <a:pt x="27972" y="5023"/>
                  </a:lnTo>
                  <a:lnTo>
                    <a:pt x="28412" y="4583"/>
                  </a:lnTo>
                  <a:lnTo>
                    <a:pt x="28889" y="4583"/>
                  </a:lnTo>
                  <a:lnTo>
                    <a:pt x="28889" y="4107"/>
                  </a:lnTo>
                  <a:lnTo>
                    <a:pt x="28412" y="3667"/>
                  </a:lnTo>
                  <a:lnTo>
                    <a:pt x="28412" y="3190"/>
                  </a:lnTo>
                  <a:lnTo>
                    <a:pt x="28412" y="2750"/>
                  </a:lnTo>
                  <a:lnTo>
                    <a:pt x="27972" y="2750"/>
                  </a:lnTo>
                  <a:lnTo>
                    <a:pt x="27495" y="2274"/>
                  </a:lnTo>
                  <a:lnTo>
                    <a:pt x="24746" y="2274"/>
                  </a:lnTo>
                  <a:lnTo>
                    <a:pt x="24306" y="1834"/>
                  </a:lnTo>
                  <a:lnTo>
                    <a:pt x="23829" y="1357"/>
                  </a:lnTo>
                  <a:lnTo>
                    <a:pt x="23829" y="917"/>
                  </a:lnTo>
                  <a:lnTo>
                    <a:pt x="23390" y="441"/>
                  </a:lnTo>
                  <a:lnTo>
                    <a:pt x="22913" y="1"/>
                  </a:lnTo>
                  <a:lnTo>
                    <a:pt x="21996" y="1"/>
                  </a:lnTo>
                  <a:lnTo>
                    <a:pt x="21557" y="441"/>
                  </a:lnTo>
                  <a:lnTo>
                    <a:pt x="20640" y="441"/>
                  </a:lnTo>
                  <a:lnTo>
                    <a:pt x="19724" y="1"/>
                  </a:lnTo>
                  <a:lnTo>
                    <a:pt x="19247" y="1"/>
                  </a:lnTo>
                  <a:lnTo>
                    <a:pt x="19247" y="441"/>
                  </a:lnTo>
                  <a:lnTo>
                    <a:pt x="18330" y="917"/>
                  </a:lnTo>
                  <a:lnTo>
                    <a:pt x="17414" y="917"/>
                  </a:lnTo>
                  <a:lnTo>
                    <a:pt x="17414" y="441"/>
                  </a:lnTo>
                  <a:lnTo>
                    <a:pt x="1741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685" name="Google Shape;10685;p118"/>
            <p:cNvSpPr/>
            <p:nvPr/>
          </p:nvSpPr>
          <p:spPr>
            <a:xfrm>
              <a:off x="2348600" y="3858325"/>
              <a:ext cx="435375" cy="229150"/>
            </a:xfrm>
            <a:custGeom>
              <a:avLst/>
              <a:gdLst/>
              <a:ahLst/>
              <a:cxnLst/>
              <a:rect l="l" t="t" r="r" b="b"/>
              <a:pathLst>
                <a:path w="17415" h="9166" extrusionOk="0">
                  <a:moveTo>
                    <a:pt x="6416" y="0"/>
                  </a:moveTo>
                  <a:lnTo>
                    <a:pt x="5976" y="917"/>
                  </a:lnTo>
                  <a:lnTo>
                    <a:pt x="5976" y="1393"/>
                  </a:lnTo>
                  <a:lnTo>
                    <a:pt x="5060" y="917"/>
                  </a:lnTo>
                  <a:lnTo>
                    <a:pt x="4583" y="477"/>
                  </a:lnTo>
                  <a:lnTo>
                    <a:pt x="4143" y="917"/>
                  </a:lnTo>
                  <a:lnTo>
                    <a:pt x="4143" y="1393"/>
                  </a:lnTo>
                  <a:lnTo>
                    <a:pt x="3667" y="2310"/>
                  </a:lnTo>
                  <a:lnTo>
                    <a:pt x="2750" y="2750"/>
                  </a:lnTo>
                  <a:lnTo>
                    <a:pt x="1834" y="2750"/>
                  </a:lnTo>
                  <a:lnTo>
                    <a:pt x="1394" y="3666"/>
                  </a:lnTo>
                  <a:lnTo>
                    <a:pt x="1394" y="4143"/>
                  </a:lnTo>
                  <a:lnTo>
                    <a:pt x="477" y="5059"/>
                  </a:lnTo>
                  <a:lnTo>
                    <a:pt x="1" y="5976"/>
                  </a:lnTo>
                  <a:lnTo>
                    <a:pt x="917" y="6892"/>
                  </a:lnTo>
                  <a:lnTo>
                    <a:pt x="1834" y="6416"/>
                  </a:lnTo>
                  <a:lnTo>
                    <a:pt x="2310" y="5499"/>
                  </a:lnTo>
                  <a:lnTo>
                    <a:pt x="2750" y="5499"/>
                  </a:lnTo>
                  <a:lnTo>
                    <a:pt x="2750" y="5059"/>
                  </a:lnTo>
                  <a:lnTo>
                    <a:pt x="3227" y="4583"/>
                  </a:lnTo>
                  <a:lnTo>
                    <a:pt x="3667" y="5499"/>
                  </a:lnTo>
                  <a:lnTo>
                    <a:pt x="3667" y="6416"/>
                  </a:lnTo>
                  <a:lnTo>
                    <a:pt x="2750" y="6416"/>
                  </a:lnTo>
                  <a:lnTo>
                    <a:pt x="2750" y="6892"/>
                  </a:lnTo>
                  <a:lnTo>
                    <a:pt x="3227" y="7332"/>
                  </a:lnTo>
                  <a:lnTo>
                    <a:pt x="2750" y="7332"/>
                  </a:lnTo>
                  <a:lnTo>
                    <a:pt x="2750" y="7809"/>
                  </a:lnTo>
                  <a:lnTo>
                    <a:pt x="3227" y="8249"/>
                  </a:lnTo>
                  <a:lnTo>
                    <a:pt x="3667" y="8725"/>
                  </a:lnTo>
                  <a:lnTo>
                    <a:pt x="5976" y="8249"/>
                  </a:lnTo>
                  <a:lnTo>
                    <a:pt x="6416" y="8725"/>
                  </a:lnTo>
                  <a:lnTo>
                    <a:pt x="7333" y="8249"/>
                  </a:lnTo>
                  <a:lnTo>
                    <a:pt x="7809" y="8249"/>
                  </a:lnTo>
                  <a:lnTo>
                    <a:pt x="8249" y="7332"/>
                  </a:lnTo>
                  <a:lnTo>
                    <a:pt x="8249" y="6892"/>
                  </a:lnTo>
                  <a:lnTo>
                    <a:pt x="8726" y="6416"/>
                  </a:lnTo>
                  <a:lnTo>
                    <a:pt x="9166" y="6416"/>
                  </a:lnTo>
                  <a:lnTo>
                    <a:pt x="9642" y="6892"/>
                  </a:lnTo>
                  <a:lnTo>
                    <a:pt x="9642" y="7332"/>
                  </a:lnTo>
                  <a:lnTo>
                    <a:pt x="9642" y="7809"/>
                  </a:lnTo>
                  <a:lnTo>
                    <a:pt x="10082" y="8249"/>
                  </a:lnTo>
                  <a:lnTo>
                    <a:pt x="10559" y="8725"/>
                  </a:lnTo>
                  <a:lnTo>
                    <a:pt x="11475" y="9165"/>
                  </a:lnTo>
                  <a:lnTo>
                    <a:pt x="10999" y="8725"/>
                  </a:lnTo>
                  <a:lnTo>
                    <a:pt x="11915" y="8249"/>
                  </a:lnTo>
                  <a:lnTo>
                    <a:pt x="12392" y="7809"/>
                  </a:lnTo>
                  <a:lnTo>
                    <a:pt x="12832" y="7332"/>
                  </a:lnTo>
                  <a:lnTo>
                    <a:pt x="12832" y="6416"/>
                  </a:lnTo>
                  <a:lnTo>
                    <a:pt x="12392" y="5976"/>
                  </a:lnTo>
                  <a:lnTo>
                    <a:pt x="13308" y="5976"/>
                  </a:lnTo>
                  <a:lnTo>
                    <a:pt x="13308" y="6416"/>
                  </a:lnTo>
                  <a:lnTo>
                    <a:pt x="13748" y="6416"/>
                  </a:lnTo>
                  <a:lnTo>
                    <a:pt x="13748" y="6892"/>
                  </a:lnTo>
                  <a:lnTo>
                    <a:pt x="15142" y="6892"/>
                  </a:lnTo>
                  <a:lnTo>
                    <a:pt x="15581" y="7332"/>
                  </a:lnTo>
                  <a:lnTo>
                    <a:pt x="16058" y="6892"/>
                  </a:lnTo>
                  <a:lnTo>
                    <a:pt x="15581" y="6416"/>
                  </a:lnTo>
                  <a:lnTo>
                    <a:pt x="16058" y="5976"/>
                  </a:lnTo>
                  <a:lnTo>
                    <a:pt x="16498" y="5499"/>
                  </a:lnTo>
                  <a:lnTo>
                    <a:pt x="16975" y="5976"/>
                  </a:lnTo>
                  <a:lnTo>
                    <a:pt x="17414" y="5976"/>
                  </a:lnTo>
                  <a:lnTo>
                    <a:pt x="17414" y="5499"/>
                  </a:lnTo>
                  <a:lnTo>
                    <a:pt x="17414" y="4583"/>
                  </a:lnTo>
                  <a:lnTo>
                    <a:pt x="17414" y="4143"/>
                  </a:lnTo>
                  <a:lnTo>
                    <a:pt x="16058" y="4583"/>
                  </a:lnTo>
                  <a:lnTo>
                    <a:pt x="15581" y="4143"/>
                  </a:lnTo>
                  <a:lnTo>
                    <a:pt x="15142" y="3666"/>
                  </a:lnTo>
                  <a:lnTo>
                    <a:pt x="14225" y="3666"/>
                  </a:lnTo>
                  <a:lnTo>
                    <a:pt x="13748" y="3226"/>
                  </a:lnTo>
                  <a:lnTo>
                    <a:pt x="13748" y="2310"/>
                  </a:lnTo>
                  <a:lnTo>
                    <a:pt x="14225" y="1833"/>
                  </a:lnTo>
                  <a:lnTo>
                    <a:pt x="14225" y="1393"/>
                  </a:lnTo>
                  <a:lnTo>
                    <a:pt x="13308" y="1393"/>
                  </a:lnTo>
                  <a:lnTo>
                    <a:pt x="13308" y="917"/>
                  </a:lnTo>
                  <a:lnTo>
                    <a:pt x="12392" y="917"/>
                  </a:lnTo>
                  <a:lnTo>
                    <a:pt x="12392" y="477"/>
                  </a:lnTo>
                  <a:lnTo>
                    <a:pt x="8249" y="477"/>
                  </a:lnTo>
                  <a:lnTo>
                    <a:pt x="7333" y="0"/>
                  </a:lnTo>
                  <a:lnTo>
                    <a:pt x="7333" y="477"/>
                  </a:lnTo>
                  <a:lnTo>
                    <a:pt x="6893" y="0"/>
                  </a:lnTo>
                  <a:lnTo>
                    <a:pt x="6893" y="477"/>
                  </a:lnTo>
                  <a:lnTo>
                    <a:pt x="64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686" name="Google Shape;10686;p118"/>
            <p:cNvSpPr/>
            <p:nvPr/>
          </p:nvSpPr>
          <p:spPr>
            <a:xfrm>
              <a:off x="2692300" y="3709850"/>
              <a:ext cx="710325" cy="331800"/>
            </a:xfrm>
            <a:custGeom>
              <a:avLst/>
              <a:gdLst/>
              <a:ahLst/>
              <a:cxnLst/>
              <a:rect l="l" t="t" r="r" b="b"/>
              <a:pathLst>
                <a:path w="28413" h="13272" extrusionOk="0">
                  <a:moveTo>
                    <a:pt x="477" y="7772"/>
                  </a:moveTo>
                  <a:lnTo>
                    <a:pt x="0" y="8249"/>
                  </a:lnTo>
                  <a:lnTo>
                    <a:pt x="477" y="8249"/>
                  </a:lnTo>
                  <a:lnTo>
                    <a:pt x="477" y="7772"/>
                  </a:lnTo>
                  <a:close/>
                  <a:moveTo>
                    <a:pt x="20640" y="0"/>
                  </a:moveTo>
                  <a:lnTo>
                    <a:pt x="20640" y="440"/>
                  </a:lnTo>
                  <a:lnTo>
                    <a:pt x="20640" y="917"/>
                  </a:lnTo>
                  <a:lnTo>
                    <a:pt x="20640" y="1356"/>
                  </a:lnTo>
                  <a:lnTo>
                    <a:pt x="20164" y="1833"/>
                  </a:lnTo>
                  <a:lnTo>
                    <a:pt x="17891" y="1833"/>
                  </a:lnTo>
                  <a:lnTo>
                    <a:pt x="17414" y="1356"/>
                  </a:lnTo>
                  <a:lnTo>
                    <a:pt x="16974" y="1356"/>
                  </a:lnTo>
                  <a:lnTo>
                    <a:pt x="16974" y="1833"/>
                  </a:lnTo>
                  <a:lnTo>
                    <a:pt x="16058" y="1833"/>
                  </a:lnTo>
                  <a:lnTo>
                    <a:pt x="15581" y="2273"/>
                  </a:lnTo>
                  <a:lnTo>
                    <a:pt x="15581" y="2750"/>
                  </a:lnTo>
                  <a:lnTo>
                    <a:pt x="15141" y="3189"/>
                  </a:lnTo>
                  <a:lnTo>
                    <a:pt x="14664" y="3666"/>
                  </a:lnTo>
                  <a:lnTo>
                    <a:pt x="13308" y="3666"/>
                  </a:lnTo>
                  <a:lnTo>
                    <a:pt x="13308" y="4583"/>
                  </a:lnTo>
                  <a:lnTo>
                    <a:pt x="13308" y="5022"/>
                  </a:lnTo>
                  <a:lnTo>
                    <a:pt x="13748" y="5499"/>
                  </a:lnTo>
                  <a:lnTo>
                    <a:pt x="13748" y="5939"/>
                  </a:lnTo>
                  <a:lnTo>
                    <a:pt x="13748" y="6416"/>
                  </a:lnTo>
                  <a:lnTo>
                    <a:pt x="14225" y="6856"/>
                  </a:lnTo>
                  <a:lnTo>
                    <a:pt x="14225" y="7332"/>
                  </a:lnTo>
                  <a:lnTo>
                    <a:pt x="14225" y="8249"/>
                  </a:lnTo>
                  <a:lnTo>
                    <a:pt x="13748" y="8249"/>
                  </a:lnTo>
                  <a:lnTo>
                    <a:pt x="14225" y="8689"/>
                  </a:lnTo>
                  <a:lnTo>
                    <a:pt x="13748" y="8689"/>
                  </a:lnTo>
                  <a:lnTo>
                    <a:pt x="13748" y="8249"/>
                  </a:lnTo>
                  <a:lnTo>
                    <a:pt x="13308" y="8249"/>
                  </a:lnTo>
                  <a:lnTo>
                    <a:pt x="13308" y="7332"/>
                  </a:lnTo>
                  <a:lnTo>
                    <a:pt x="12392" y="6856"/>
                  </a:lnTo>
                  <a:lnTo>
                    <a:pt x="11915" y="6856"/>
                  </a:lnTo>
                  <a:lnTo>
                    <a:pt x="11915" y="7332"/>
                  </a:lnTo>
                  <a:lnTo>
                    <a:pt x="11475" y="6856"/>
                  </a:lnTo>
                  <a:lnTo>
                    <a:pt x="9642" y="6856"/>
                  </a:lnTo>
                  <a:lnTo>
                    <a:pt x="9165" y="7332"/>
                  </a:lnTo>
                  <a:lnTo>
                    <a:pt x="7809" y="7332"/>
                  </a:lnTo>
                  <a:lnTo>
                    <a:pt x="7332" y="6856"/>
                  </a:lnTo>
                  <a:lnTo>
                    <a:pt x="6893" y="7772"/>
                  </a:lnTo>
                  <a:lnTo>
                    <a:pt x="5976" y="7772"/>
                  </a:lnTo>
                  <a:lnTo>
                    <a:pt x="5976" y="7332"/>
                  </a:lnTo>
                  <a:lnTo>
                    <a:pt x="5060" y="6856"/>
                  </a:lnTo>
                  <a:lnTo>
                    <a:pt x="4583" y="7772"/>
                  </a:lnTo>
                  <a:lnTo>
                    <a:pt x="4143" y="7772"/>
                  </a:lnTo>
                  <a:lnTo>
                    <a:pt x="3666" y="8249"/>
                  </a:lnTo>
                  <a:lnTo>
                    <a:pt x="3227" y="8249"/>
                  </a:lnTo>
                  <a:lnTo>
                    <a:pt x="3227" y="7772"/>
                  </a:lnTo>
                  <a:lnTo>
                    <a:pt x="2310" y="7772"/>
                  </a:lnTo>
                  <a:lnTo>
                    <a:pt x="1833" y="7332"/>
                  </a:lnTo>
                  <a:lnTo>
                    <a:pt x="1394" y="6856"/>
                  </a:lnTo>
                  <a:lnTo>
                    <a:pt x="917" y="6856"/>
                  </a:lnTo>
                  <a:lnTo>
                    <a:pt x="477" y="7772"/>
                  </a:lnTo>
                  <a:lnTo>
                    <a:pt x="1394" y="8249"/>
                  </a:lnTo>
                  <a:lnTo>
                    <a:pt x="1394" y="9165"/>
                  </a:lnTo>
                  <a:lnTo>
                    <a:pt x="1394" y="9605"/>
                  </a:lnTo>
                  <a:lnTo>
                    <a:pt x="2310" y="10082"/>
                  </a:lnTo>
                  <a:lnTo>
                    <a:pt x="4583" y="10082"/>
                  </a:lnTo>
                  <a:lnTo>
                    <a:pt x="4583" y="10522"/>
                  </a:lnTo>
                  <a:lnTo>
                    <a:pt x="4583" y="10998"/>
                  </a:lnTo>
                  <a:lnTo>
                    <a:pt x="5499" y="10998"/>
                  </a:lnTo>
                  <a:lnTo>
                    <a:pt x="6416" y="10522"/>
                  </a:lnTo>
                  <a:lnTo>
                    <a:pt x="6416" y="10082"/>
                  </a:lnTo>
                  <a:lnTo>
                    <a:pt x="6893" y="10082"/>
                  </a:lnTo>
                  <a:lnTo>
                    <a:pt x="7809" y="10522"/>
                  </a:lnTo>
                  <a:lnTo>
                    <a:pt x="8726" y="10522"/>
                  </a:lnTo>
                  <a:lnTo>
                    <a:pt x="9165" y="10082"/>
                  </a:lnTo>
                  <a:lnTo>
                    <a:pt x="10082" y="10082"/>
                  </a:lnTo>
                  <a:lnTo>
                    <a:pt x="10559" y="10522"/>
                  </a:lnTo>
                  <a:lnTo>
                    <a:pt x="10998" y="10998"/>
                  </a:lnTo>
                  <a:lnTo>
                    <a:pt x="10998" y="11438"/>
                  </a:lnTo>
                  <a:lnTo>
                    <a:pt x="11475" y="11915"/>
                  </a:lnTo>
                  <a:lnTo>
                    <a:pt x="11915" y="12355"/>
                  </a:lnTo>
                  <a:lnTo>
                    <a:pt x="14664" y="12355"/>
                  </a:lnTo>
                  <a:lnTo>
                    <a:pt x="15141" y="12831"/>
                  </a:lnTo>
                  <a:lnTo>
                    <a:pt x="15581" y="12831"/>
                  </a:lnTo>
                  <a:lnTo>
                    <a:pt x="16497" y="12355"/>
                  </a:lnTo>
                  <a:lnTo>
                    <a:pt x="16974" y="12355"/>
                  </a:lnTo>
                  <a:lnTo>
                    <a:pt x="17414" y="13271"/>
                  </a:lnTo>
                  <a:lnTo>
                    <a:pt x="18331" y="13271"/>
                  </a:lnTo>
                  <a:lnTo>
                    <a:pt x="18807" y="12831"/>
                  </a:lnTo>
                  <a:lnTo>
                    <a:pt x="19247" y="13271"/>
                  </a:lnTo>
                  <a:lnTo>
                    <a:pt x="19247" y="12831"/>
                  </a:lnTo>
                  <a:lnTo>
                    <a:pt x="20640" y="12831"/>
                  </a:lnTo>
                  <a:lnTo>
                    <a:pt x="21080" y="11915"/>
                  </a:lnTo>
                  <a:lnTo>
                    <a:pt x="23390" y="11915"/>
                  </a:lnTo>
                  <a:lnTo>
                    <a:pt x="23830" y="11438"/>
                  </a:lnTo>
                  <a:lnTo>
                    <a:pt x="24746" y="11438"/>
                  </a:lnTo>
                  <a:lnTo>
                    <a:pt x="25663" y="10998"/>
                  </a:lnTo>
                  <a:lnTo>
                    <a:pt x="25663" y="10082"/>
                  </a:lnTo>
                  <a:lnTo>
                    <a:pt x="26139" y="10082"/>
                  </a:lnTo>
                  <a:lnTo>
                    <a:pt x="26579" y="9165"/>
                  </a:lnTo>
                  <a:lnTo>
                    <a:pt x="26579" y="8249"/>
                  </a:lnTo>
                  <a:lnTo>
                    <a:pt x="27056" y="8249"/>
                  </a:lnTo>
                  <a:lnTo>
                    <a:pt x="27056" y="7772"/>
                  </a:lnTo>
                  <a:lnTo>
                    <a:pt x="27056" y="7332"/>
                  </a:lnTo>
                  <a:lnTo>
                    <a:pt x="26579" y="6856"/>
                  </a:lnTo>
                  <a:lnTo>
                    <a:pt x="26579" y="5939"/>
                  </a:lnTo>
                  <a:lnTo>
                    <a:pt x="27496" y="5939"/>
                  </a:lnTo>
                  <a:lnTo>
                    <a:pt x="27496" y="6416"/>
                  </a:lnTo>
                  <a:lnTo>
                    <a:pt x="27972" y="6416"/>
                  </a:lnTo>
                  <a:lnTo>
                    <a:pt x="27972" y="5939"/>
                  </a:lnTo>
                  <a:lnTo>
                    <a:pt x="28412" y="5499"/>
                  </a:lnTo>
                  <a:lnTo>
                    <a:pt x="27972" y="4583"/>
                  </a:lnTo>
                  <a:lnTo>
                    <a:pt x="27972" y="4106"/>
                  </a:lnTo>
                  <a:lnTo>
                    <a:pt x="27496" y="3666"/>
                  </a:lnTo>
                  <a:lnTo>
                    <a:pt x="27972" y="3666"/>
                  </a:lnTo>
                  <a:lnTo>
                    <a:pt x="28412" y="3189"/>
                  </a:lnTo>
                  <a:lnTo>
                    <a:pt x="27496" y="2750"/>
                  </a:lnTo>
                  <a:lnTo>
                    <a:pt x="27972" y="2273"/>
                  </a:lnTo>
                  <a:lnTo>
                    <a:pt x="27496" y="1833"/>
                  </a:lnTo>
                  <a:lnTo>
                    <a:pt x="26579" y="1833"/>
                  </a:lnTo>
                  <a:lnTo>
                    <a:pt x="25663" y="1356"/>
                  </a:lnTo>
                  <a:lnTo>
                    <a:pt x="25223" y="1356"/>
                  </a:lnTo>
                  <a:lnTo>
                    <a:pt x="25223" y="917"/>
                  </a:lnTo>
                  <a:lnTo>
                    <a:pt x="24746" y="440"/>
                  </a:lnTo>
                  <a:lnTo>
                    <a:pt x="23390" y="440"/>
                  </a:lnTo>
                  <a:lnTo>
                    <a:pt x="2291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687" name="Google Shape;10687;p118"/>
            <p:cNvSpPr/>
            <p:nvPr/>
          </p:nvSpPr>
          <p:spPr>
            <a:xfrm>
              <a:off x="2692300" y="3916050"/>
              <a:ext cx="25" cy="22950"/>
            </a:xfrm>
            <a:custGeom>
              <a:avLst/>
              <a:gdLst/>
              <a:ahLst/>
              <a:cxnLst/>
              <a:rect l="l" t="t" r="r" b="b"/>
              <a:pathLst>
                <a:path w="1" h="918" extrusionOk="0">
                  <a:moveTo>
                    <a:pt x="0" y="917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688" name="Google Shape;10688;p118"/>
            <p:cNvSpPr/>
            <p:nvPr/>
          </p:nvSpPr>
          <p:spPr>
            <a:xfrm>
              <a:off x="2417350" y="2895975"/>
              <a:ext cx="790975" cy="1031100"/>
            </a:xfrm>
            <a:custGeom>
              <a:avLst/>
              <a:gdLst/>
              <a:ahLst/>
              <a:cxnLst/>
              <a:rect l="l" t="t" r="r" b="b"/>
              <a:pathLst>
                <a:path w="31639" h="41244" extrusionOk="0">
                  <a:moveTo>
                    <a:pt x="12392" y="1"/>
                  </a:moveTo>
                  <a:lnTo>
                    <a:pt x="12392" y="917"/>
                  </a:lnTo>
                  <a:lnTo>
                    <a:pt x="12392" y="1834"/>
                  </a:lnTo>
                  <a:lnTo>
                    <a:pt x="12831" y="1834"/>
                  </a:lnTo>
                  <a:lnTo>
                    <a:pt x="12831" y="2750"/>
                  </a:lnTo>
                  <a:lnTo>
                    <a:pt x="11915" y="3227"/>
                  </a:lnTo>
                  <a:lnTo>
                    <a:pt x="11475" y="3227"/>
                  </a:lnTo>
                  <a:lnTo>
                    <a:pt x="11475" y="3667"/>
                  </a:lnTo>
                  <a:lnTo>
                    <a:pt x="11915" y="3667"/>
                  </a:lnTo>
                  <a:lnTo>
                    <a:pt x="11915" y="4143"/>
                  </a:lnTo>
                  <a:lnTo>
                    <a:pt x="11915" y="4583"/>
                  </a:lnTo>
                  <a:lnTo>
                    <a:pt x="12831" y="5060"/>
                  </a:lnTo>
                  <a:lnTo>
                    <a:pt x="12392" y="5500"/>
                  </a:lnTo>
                  <a:lnTo>
                    <a:pt x="13308" y="5976"/>
                  </a:lnTo>
                  <a:lnTo>
                    <a:pt x="14225" y="6416"/>
                  </a:lnTo>
                  <a:lnTo>
                    <a:pt x="14225" y="7333"/>
                  </a:lnTo>
                  <a:lnTo>
                    <a:pt x="13748" y="6416"/>
                  </a:lnTo>
                  <a:lnTo>
                    <a:pt x="13308" y="5976"/>
                  </a:lnTo>
                  <a:lnTo>
                    <a:pt x="10998" y="5976"/>
                  </a:lnTo>
                  <a:lnTo>
                    <a:pt x="10998" y="6416"/>
                  </a:lnTo>
                  <a:lnTo>
                    <a:pt x="11475" y="7809"/>
                  </a:lnTo>
                  <a:lnTo>
                    <a:pt x="11475" y="8249"/>
                  </a:lnTo>
                  <a:lnTo>
                    <a:pt x="10998" y="8726"/>
                  </a:lnTo>
                  <a:lnTo>
                    <a:pt x="10998" y="9166"/>
                  </a:lnTo>
                  <a:lnTo>
                    <a:pt x="10082" y="8249"/>
                  </a:lnTo>
                  <a:lnTo>
                    <a:pt x="10082" y="7809"/>
                  </a:lnTo>
                  <a:lnTo>
                    <a:pt x="10082" y="7333"/>
                  </a:lnTo>
                  <a:lnTo>
                    <a:pt x="9642" y="7333"/>
                  </a:lnTo>
                  <a:lnTo>
                    <a:pt x="9642" y="7809"/>
                  </a:lnTo>
                  <a:lnTo>
                    <a:pt x="9165" y="7809"/>
                  </a:lnTo>
                  <a:lnTo>
                    <a:pt x="9165" y="7333"/>
                  </a:lnTo>
                  <a:lnTo>
                    <a:pt x="9642" y="6893"/>
                  </a:lnTo>
                  <a:lnTo>
                    <a:pt x="8725" y="6416"/>
                  </a:lnTo>
                  <a:lnTo>
                    <a:pt x="6416" y="6416"/>
                  </a:lnTo>
                  <a:lnTo>
                    <a:pt x="6416" y="6893"/>
                  </a:lnTo>
                  <a:lnTo>
                    <a:pt x="5976" y="7333"/>
                  </a:lnTo>
                  <a:lnTo>
                    <a:pt x="5976" y="7809"/>
                  </a:lnTo>
                  <a:lnTo>
                    <a:pt x="6416" y="7809"/>
                  </a:lnTo>
                  <a:lnTo>
                    <a:pt x="6416" y="8249"/>
                  </a:lnTo>
                  <a:lnTo>
                    <a:pt x="6892" y="8726"/>
                  </a:lnTo>
                  <a:lnTo>
                    <a:pt x="6892" y="9166"/>
                  </a:lnTo>
                  <a:lnTo>
                    <a:pt x="6416" y="9642"/>
                  </a:lnTo>
                  <a:lnTo>
                    <a:pt x="6416" y="10082"/>
                  </a:lnTo>
                  <a:lnTo>
                    <a:pt x="6416" y="10559"/>
                  </a:lnTo>
                  <a:lnTo>
                    <a:pt x="6416" y="10999"/>
                  </a:lnTo>
                  <a:lnTo>
                    <a:pt x="5976" y="10999"/>
                  </a:lnTo>
                  <a:lnTo>
                    <a:pt x="5976" y="11475"/>
                  </a:lnTo>
                  <a:lnTo>
                    <a:pt x="5976" y="12392"/>
                  </a:lnTo>
                  <a:lnTo>
                    <a:pt x="5976" y="12832"/>
                  </a:lnTo>
                  <a:lnTo>
                    <a:pt x="5499" y="13308"/>
                  </a:lnTo>
                  <a:lnTo>
                    <a:pt x="6416" y="13748"/>
                  </a:lnTo>
                  <a:lnTo>
                    <a:pt x="6416" y="14225"/>
                  </a:lnTo>
                  <a:lnTo>
                    <a:pt x="5976" y="16058"/>
                  </a:lnTo>
                  <a:lnTo>
                    <a:pt x="3666" y="16058"/>
                  </a:lnTo>
                  <a:lnTo>
                    <a:pt x="3226" y="15581"/>
                  </a:lnTo>
                  <a:lnTo>
                    <a:pt x="1833" y="16058"/>
                  </a:lnTo>
                  <a:lnTo>
                    <a:pt x="917" y="16974"/>
                  </a:lnTo>
                  <a:lnTo>
                    <a:pt x="917" y="17414"/>
                  </a:lnTo>
                  <a:lnTo>
                    <a:pt x="917" y="17891"/>
                  </a:lnTo>
                  <a:lnTo>
                    <a:pt x="917" y="18807"/>
                  </a:lnTo>
                  <a:lnTo>
                    <a:pt x="1393" y="19247"/>
                  </a:lnTo>
                  <a:lnTo>
                    <a:pt x="917" y="19247"/>
                  </a:lnTo>
                  <a:lnTo>
                    <a:pt x="0" y="19724"/>
                  </a:lnTo>
                  <a:lnTo>
                    <a:pt x="477" y="20164"/>
                  </a:lnTo>
                  <a:lnTo>
                    <a:pt x="477" y="20640"/>
                  </a:lnTo>
                  <a:lnTo>
                    <a:pt x="477" y="21080"/>
                  </a:lnTo>
                  <a:lnTo>
                    <a:pt x="0" y="21997"/>
                  </a:lnTo>
                  <a:lnTo>
                    <a:pt x="477" y="21997"/>
                  </a:lnTo>
                  <a:lnTo>
                    <a:pt x="477" y="22473"/>
                  </a:lnTo>
                  <a:lnTo>
                    <a:pt x="477" y="23390"/>
                  </a:lnTo>
                  <a:lnTo>
                    <a:pt x="0" y="23390"/>
                  </a:lnTo>
                  <a:lnTo>
                    <a:pt x="0" y="23830"/>
                  </a:lnTo>
                  <a:lnTo>
                    <a:pt x="0" y="24306"/>
                  </a:lnTo>
                  <a:lnTo>
                    <a:pt x="0" y="24746"/>
                  </a:lnTo>
                  <a:lnTo>
                    <a:pt x="0" y="25223"/>
                  </a:lnTo>
                  <a:lnTo>
                    <a:pt x="477" y="25663"/>
                  </a:lnTo>
                  <a:lnTo>
                    <a:pt x="1393" y="26139"/>
                  </a:lnTo>
                  <a:lnTo>
                    <a:pt x="1393" y="26579"/>
                  </a:lnTo>
                  <a:lnTo>
                    <a:pt x="1393" y="27056"/>
                  </a:lnTo>
                  <a:lnTo>
                    <a:pt x="1393" y="27496"/>
                  </a:lnTo>
                  <a:lnTo>
                    <a:pt x="1393" y="27973"/>
                  </a:lnTo>
                  <a:lnTo>
                    <a:pt x="917" y="27973"/>
                  </a:lnTo>
                  <a:lnTo>
                    <a:pt x="917" y="28412"/>
                  </a:lnTo>
                  <a:lnTo>
                    <a:pt x="1393" y="28889"/>
                  </a:lnTo>
                  <a:lnTo>
                    <a:pt x="1833" y="29806"/>
                  </a:lnTo>
                  <a:lnTo>
                    <a:pt x="2310" y="30245"/>
                  </a:lnTo>
                  <a:lnTo>
                    <a:pt x="3666" y="30722"/>
                  </a:lnTo>
                  <a:lnTo>
                    <a:pt x="4583" y="30722"/>
                  </a:lnTo>
                  <a:lnTo>
                    <a:pt x="5059" y="31162"/>
                  </a:lnTo>
                  <a:lnTo>
                    <a:pt x="5976" y="31162"/>
                  </a:lnTo>
                  <a:lnTo>
                    <a:pt x="6416" y="31639"/>
                  </a:lnTo>
                  <a:lnTo>
                    <a:pt x="5499" y="32555"/>
                  </a:lnTo>
                  <a:lnTo>
                    <a:pt x="5059" y="32995"/>
                  </a:lnTo>
                  <a:lnTo>
                    <a:pt x="4583" y="34388"/>
                  </a:lnTo>
                  <a:lnTo>
                    <a:pt x="4583" y="34828"/>
                  </a:lnTo>
                  <a:lnTo>
                    <a:pt x="4143" y="35305"/>
                  </a:lnTo>
                  <a:lnTo>
                    <a:pt x="4143" y="35744"/>
                  </a:lnTo>
                  <a:lnTo>
                    <a:pt x="4583" y="36661"/>
                  </a:lnTo>
                  <a:lnTo>
                    <a:pt x="4583" y="37138"/>
                  </a:lnTo>
                  <a:lnTo>
                    <a:pt x="4143" y="37577"/>
                  </a:lnTo>
                  <a:lnTo>
                    <a:pt x="4143" y="38054"/>
                  </a:lnTo>
                  <a:lnTo>
                    <a:pt x="4143" y="38494"/>
                  </a:lnTo>
                  <a:lnTo>
                    <a:pt x="4583" y="38971"/>
                  </a:lnTo>
                  <a:lnTo>
                    <a:pt x="4583" y="38494"/>
                  </a:lnTo>
                  <a:lnTo>
                    <a:pt x="5499" y="38971"/>
                  </a:lnTo>
                  <a:lnTo>
                    <a:pt x="9642" y="38971"/>
                  </a:lnTo>
                  <a:lnTo>
                    <a:pt x="9642" y="39411"/>
                  </a:lnTo>
                  <a:lnTo>
                    <a:pt x="10558" y="39411"/>
                  </a:lnTo>
                  <a:lnTo>
                    <a:pt x="10558" y="39887"/>
                  </a:lnTo>
                  <a:lnTo>
                    <a:pt x="11475" y="39887"/>
                  </a:lnTo>
                  <a:lnTo>
                    <a:pt x="11475" y="40327"/>
                  </a:lnTo>
                  <a:lnTo>
                    <a:pt x="11915" y="39411"/>
                  </a:lnTo>
                  <a:lnTo>
                    <a:pt x="12392" y="39411"/>
                  </a:lnTo>
                  <a:lnTo>
                    <a:pt x="12831" y="39887"/>
                  </a:lnTo>
                  <a:lnTo>
                    <a:pt x="13308" y="40327"/>
                  </a:lnTo>
                  <a:lnTo>
                    <a:pt x="14225" y="40327"/>
                  </a:lnTo>
                  <a:lnTo>
                    <a:pt x="14225" y="40804"/>
                  </a:lnTo>
                  <a:lnTo>
                    <a:pt x="14664" y="40804"/>
                  </a:lnTo>
                  <a:lnTo>
                    <a:pt x="15141" y="40327"/>
                  </a:lnTo>
                  <a:lnTo>
                    <a:pt x="15581" y="40327"/>
                  </a:lnTo>
                  <a:lnTo>
                    <a:pt x="16058" y="39411"/>
                  </a:lnTo>
                  <a:lnTo>
                    <a:pt x="16974" y="39887"/>
                  </a:lnTo>
                  <a:lnTo>
                    <a:pt x="16974" y="40327"/>
                  </a:lnTo>
                  <a:lnTo>
                    <a:pt x="17891" y="40327"/>
                  </a:lnTo>
                  <a:lnTo>
                    <a:pt x="18330" y="39411"/>
                  </a:lnTo>
                  <a:lnTo>
                    <a:pt x="18807" y="39887"/>
                  </a:lnTo>
                  <a:lnTo>
                    <a:pt x="20163" y="39887"/>
                  </a:lnTo>
                  <a:lnTo>
                    <a:pt x="20640" y="39411"/>
                  </a:lnTo>
                  <a:lnTo>
                    <a:pt x="22473" y="39411"/>
                  </a:lnTo>
                  <a:lnTo>
                    <a:pt x="22913" y="39887"/>
                  </a:lnTo>
                  <a:lnTo>
                    <a:pt x="22913" y="39411"/>
                  </a:lnTo>
                  <a:lnTo>
                    <a:pt x="23390" y="39411"/>
                  </a:lnTo>
                  <a:lnTo>
                    <a:pt x="24306" y="39887"/>
                  </a:lnTo>
                  <a:lnTo>
                    <a:pt x="24306" y="40327"/>
                  </a:lnTo>
                  <a:lnTo>
                    <a:pt x="24306" y="40804"/>
                  </a:lnTo>
                  <a:lnTo>
                    <a:pt x="25223" y="40804"/>
                  </a:lnTo>
                  <a:lnTo>
                    <a:pt x="25223" y="39887"/>
                  </a:lnTo>
                  <a:lnTo>
                    <a:pt x="25223" y="39411"/>
                  </a:lnTo>
                  <a:lnTo>
                    <a:pt x="24746" y="38971"/>
                  </a:lnTo>
                  <a:lnTo>
                    <a:pt x="24746" y="38494"/>
                  </a:lnTo>
                  <a:lnTo>
                    <a:pt x="24746" y="38054"/>
                  </a:lnTo>
                  <a:lnTo>
                    <a:pt x="24306" y="37577"/>
                  </a:lnTo>
                  <a:lnTo>
                    <a:pt x="24306" y="37138"/>
                  </a:lnTo>
                  <a:lnTo>
                    <a:pt x="24306" y="36221"/>
                  </a:lnTo>
                  <a:lnTo>
                    <a:pt x="25662" y="36221"/>
                  </a:lnTo>
                  <a:lnTo>
                    <a:pt x="26139" y="35744"/>
                  </a:lnTo>
                  <a:lnTo>
                    <a:pt x="26579" y="35305"/>
                  </a:lnTo>
                  <a:lnTo>
                    <a:pt x="26579" y="34828"/>
                  </a:lnTo>
                  <a:lnTo>
                    <a:pt x="27056" y="34388"/>
                  </a:lnTo>
                  <a:lnTo>
                    <a:pt x="27972" y="34388"/>
                  </a:lnTo>
                  <a:lnTo>
                    <a:pt x="27972" y="33911"/>
                  </a:lnTo>
                  <a:lnTo>
                    <a:pt x="27495" y="33472"/>
                  </a:lnTo>
                  <a:lnTo>
                    <a:pt x="27056" y="32995"/>
                  </a:lnTo>
                  <a:lnTo>
                    <a:pt x="26579" y="32555"/>
                  </a:lnTo>
                  <a:lnTo>
                    <a:pt x="26579" y="32078"/>
                  </a:lnTo>
                  <a:lnTo>
                    <a:pt x="25662" y="32078"/>
                  </a:lnTo>
                  <a:lnTo>
                    <a:pt x="25223" y="31639"/>
                  </a:lnTo>
                  <a:lnTo>
                    <a:pt x="24746" y="30722"/>
                  </a:lnTo>
                  <a:lnTo>
                    <a:pt x="24306" y="29806"/>
                  </a:lnTo>
                  <a:lnTo>
                    <a:pt x="23829" y="29329"/>
                  </a:lnTo>
                  <a:lnTo>
                    <a:pt x="23829" y="28889"/>
                  </a:lnTo>
                  <a:lnTo>
                    <a:pt x="23390" y="27973"/>
                  </a:lnTo>
                  <a:lnTo>
                    <a:pt x="22913" y="27496"/>
                  </a:lnTo>
                  <a:lnTo>
                    <a:pt x="22473" y="27056"/>
                  </a:lnTo>
                  <a:lnTo>
                    <a:pt x="22473" y="26139"/>
                  </a:lnTo>
                  <a:lnTo>
                    <a:pt x="21996" y="26139"/>
                  </a:lnTo>
                  <a:lnTo>
                    <a:pt x="21557" y="25223"/>
                  </a:lnTo>
                  <a:lnTo>
                    <a:pt x="21080" y="24306"/>
                  </a:lnTo>
                  <a:lnTo>
                    <a:pt x="21557" y="24306"/>
                  </a:lnTo>
                  <a:lnTo>
                    <a:pt x="21996" y="24746"/>
                  </a:lnTo>
                  <a:lnTo>
                    <a:pt x="21996" y="25223"/>
                  </a:lnTo>
                  <a:lnTo>
                    <a:pt x="22913" y="24746"/>
                  </a:lnTo>
                  <a:lnTo>
                    <a:pt x="22913" y="24306"/>
                  </a:lnTo>
                  <a:lnTo>
                    <a:pt x="23390" y="25223"/>
                  </a:lnTo>
                  <a:lnTo>
                    <a:pt x="24306" y="24746"/>
                  </a:lnTo>
                  <a:lnTo>
                    <a:pt x="25223" y="24306"/>
                  </a:lnTo>
                  <a:lnTo>
                    <a:pt x="25662" y="24306"/>
                  </a:lnTo>
                  <a:lnTo>
                    <a:pt x="26139" y="23830"/>
                  </a:lnTo>
                  <a:lnTo>
                    <a:pt x="26579" y="23830"/>
                  </a:lnTo>
                  <a:lnTo>
                    <a:pt x="27972" y="22473"/>
                  </a:lnTo>
                  <a:lnTo>
                    <a:pt x="28412" y="21997"/>
                  </a:lnTo>
                  <a:lnTo>
                    <a:pt x="28889" y="21557"/>
                  </a:lnTo>
                  <a:lnTo>
                    <a:pt x="29805" y="21080"/>
                  </a:lnTo>
                  <a:lnTo>
                    <a:pt x="30245" y="21080"/>
                  </a:lnTo>
                  <a:lnTo>
                    <a:pt x="30722" y="21557"/>
                  </a:lnTo>
                  <a:lnTo>
                    <a:pt x="30722" y="21997"/>
                  </a:lnTo>
                  <a:lnTo>
                    <a:pt x="31162" y="21997"/>
                  </a:lnTo>
                  <a:lnTo>
                    <a:pt x="31638" y="21557"/>
                  </a:lnTo>
                  <a:lnTo>
                    <a:pt x="31638" y="21080"/>
                  </a:lnTo>
                  <a:lnTo>
                    <a:pt x="31162" y="19724"/>
                  </a:lnTo>
                  <a:lnTo>
                    <a:pt x="31638" y="18807"/>
                  </a:lnTo>
                  <a:lnTo>
                    <a:pt x="31162" y="18807"/>
                  </a:lnTo>
                  <a:lnTo>
                    <a:pt x="31162" y="18331"/>
                  </a:lnTo>
                  <a:lnTo>
                    <a:pt x="31162" y="17891"/>
                  </a:lnTo>
                  <a:lnTo>
                    <a:pt x="31162" y="16498"/>
                  </a:lnTo>
                  <a:lnTo>
                    <a:pt x="31162" y="16058"/>
                  </a:lnTo>
                  <a:lnTo>
                    <a:pt x="30722" y="15141"/>
                  </a:lnTo>
                  <a:lnTo>
                    <a:pt x="30722" y="14665"/>
                  </a:lnTo>
                  <a:lnTo>
                    <a:pt x="30245" y="14225"/>
                  </a:lnTo>
                  <a:lnTo>
                    <a:pt x="31162" y="13748"/>
                  </a:lnTo>
                  <a:lnTo>
                    <a:pt x="30245" y="13748"/>
                  </a:lnTo>
                  <a:lnTo>
                    <a:pt x="29805" y="13308"/>
                  </a:lnTo>
                  <a:lnTo>
                    <a:pt x="29805" y="12832"/>
                  </a:lnTo>
                  <a:lnTo>
                    <a:pt x="29329" y="12392"/>
                  </a:lnTo>
                  <a:lnTo>
                    <a:pt x="28889" y="11475"/>
                  </a:lnTo>
                  <a:lnTo>
                    <a:pt x="29329" y="10999"/>
                  </a:lnTo>
                  <a:lnTo>
                    <a:pt x="29805" y="10082"/>
                  </a:lnTo>
                  <a:lnTo>
                    <a:pt x="29805" y="9642"/>
                  </a:lnTo>
                  <a:lnTo>
                    <a:pt x="29805" y="9166"/>
                  </a:lnTo>
                  <a:lnTo>
                    <a:pt x="29805" y="8726"/>
                  </a:lnTo>
                  <a:lnTo>
                    <a:pt x="29805" y="8249"/>
                  </a:lnTo>
                  <a:lnTo>
                    <a:pt x="29805" y="7809"/>
                  </a:lnTo>
                  <a:lnTo>
                    <a:pt x="29329" y="6893"/>
                  </a:lnTo>
                  <a:lnTo>
                    <a:pt x="27972" y="6893"/>
                  </a:lnTo>
                  <a:lnTo>
                    <a:pt x="27972" y="5976"/>
                  </a:lnTo>
                  <a:lnTo>
                    <a:pt x="27972" y="5060"/>
                  </a:lnTo>
                  <a:lnTo>
                    <a:pt x="26579" y="5060"/>
                  </a:lnTo>
                  <a:lnTo>
                    <a:pt x="26139" y="4583"/>
                  </a:lnTo>
                  <a:lnTo>
                    <a:pt x="25662" y="4143"/>
                  </a:lnTo>
                  <a:lnTo>
                    <a:pt x="25662" y="3667"/>
                  </a:lnTo>
                  <a:lnTo>
                    <a:pt x="25223" y="3667"/>
                  </a:lnTo>
                  <a:lnTo>
                    <a:pt x="24746" y="4143"/>
                  </a:lnTo>
                  <a:lnTo>
                    <a:pt x="23829" y="4143"/>
                  </a:lnTo>
                  <a:lnTo>
                    <a:pt x="22913" y="4583"/>
                  </a:lnTo>
                  <a:lnTo>
                    <a:pt x="21996" y="5500"/>
                  </a:lnTo>
                  <a:lnTo>
                    <a:pt x="21557" y="5060"/>
                  </a:lnTo>
                  <a:lnTo>
                    <a:pt x="21557" y="5500"/>
                  </a:lnTo>
                  <a:lnTo>
                    <a:pt x="19724" y="5500"/>
                  </a:lnTo>
                  <a:lnTo>
                    <a:pt x="18330" y="5060"/>
                  </a:lnTo>
                  <a:lnTo>
                    <a:pt x="18807" y="5060"/>
                  </a:lnTo>
                  <a:lnTo>
                    <a:pt x="18807" y="4583"/>
                  </a:lnTo>
                  <a:lnTo>
                    <a:pt x="19247" y="4583"/>
                  </a:lnTo>
                  <a:lnTo>
                    <a:pt x="19247" y="4143"/>
                  </a:lnTo>
                  <a:lnTo>
                    <a:pt x="19247" y="3667"/>
                  </a:lnTo>
                  <a:lnTo>
                    <a:pt x="18330" y="3667"/>
                  </a:lnTo>
                  <a:lnTo>
                    <a:pt x="17891" y="4143"/>
                  </a:lnTo>
                  <a:lnTo>
                    <a:pt x="17414" y="3227"/>
                  </a:lnTo>
                  <a:lnTo>
                    <a:pt x="16497" y="3227"/>
                  </a:lnTo>
                  <a:lnTo>
                    <a:pt x="16497" y="2750"/>
                  </a:lnTo>
                  <a:lnTo>
                    <a:pt x="15141" y="2750"/>
                  </a:lnTo>
                  <a:lnTo>
                    <a:pt x="15141" y="2310"/>
                  </a:lnTo>
                  <a:lnTo>
                    <a:pt x="15581" y="1834"/>
                  </a:lnTo>
                  <a:lnTo>
                    <a:pt x="15141" y="1394"/>
                  </a:lnTo>
                  <a:lnTo>
                    <a:pt x="14664" y="917"/>
                  </a:lnTo>
                  <a:lnTo>
                    <a:pt x="14225" y="477"/>
                  </a:lnTo>
                  <a:lnTo>
                    <a:pt x="13308" y="477"/>
                  </a:lnTo>
                  <a:lnTo>
                    <a:pt x="12831" y="1"/>
                  </a:lnTo>
                  <a:close/>
                  <a:moveTo>
                    <a:pt x="24746" y="40804"/>
                  </a:moveTo>
                  <a:lnTo>
                    <a:pt x="24746" y="41244"/>
                  </a:lnTo>
                  <a:lnTo>
                    <a:pt x="25223" y="41244"/>
                  </a:lnTo>
                  <a:lnTo>
                    <a:pt x="24746" y="4080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689" name="Google Shape;10689;p118"/>
            <p:cNvSpPr/>
            <p:nvPr/>
          </p:nvSpPr>
          <p:spPr>
            <a:xfrm>
              <a:off x="2681300" y="2632950"/>
              <a:ext cx="217225" cy="285975"/>
            </a:xfrm>
            <a:custGeom>
              <a:avLst/>
              <a:gdLst/>
              <a:ahLst/>
              <a:cxnLst/>
              <a:rect l="l" t="t" r="r" b="b"/>
              <a:pathLst>
                <a:path w="8689" h="11439" extrusionOk="0">
                  <a:moveTo>
                    <a:pt x="5939" y="0"/>
                  </a:moveTo>
                  <a:lnTo>
                    <a:pt x="5939" y="440"/>
                  </a:lnTo>
                  <a:lnTo>
                    <a:pt x="5023" y="440"/>
                  </a:lnTo>
                  <a:lnTo>
                    <a:pt x="4583" y="917"/>
                  </a:lnTo>
                  <a:lnTo>
                    <a:pt x="4106" y="1357"/>
                  </a:lnTo>
                  <a:lnTo>
                    <a:pt x="4583" y="1833"/>
                  </a:lnTo>
                  <a:lnTo>
                    <a:pt x="4583" y="2273"/>
                  </a:lnTo>
                  <a:lnTo>
                    <a:pt x="4106" y="1833"/>
                  </a:lnTo>
                  <a:lnTo>
                    <a:pt x="3667" y="2273"/>
                  </a:lnTo>
                  <a:lnTo>
                    <a:pt x="3667" y="1833"/>
                  </a:lnTo>
                  <a:lnTo>
                    <a:pt x="3667" y="1357"/>
                  </a:lnTo>
                  <a:lnTo>
                    <a:pt x="3190" y="1357"/>
                  </a:lnTo>
                  <a:lnTo>
                    <a:pt x="2750" y="1833"/>
                  </a:lnTo>
                  <a:lnTo>
                    <a:pt x="2750" y="2273"/>
                  </a:lnTo>
                  <a:lnTo>
                    <a:pt x="2273" y="2273"/>
                  </a:lnTo>
                  <a:lnTo>
                    <a:pt x="1834" y="1833"/>
                  </a:lnTo>
                  <a:lnTo>
                    <a:pt x="1357" y="1833"/>
                  </a:lnTo>
                  <a:lnTo>
                    <a:pt x="1357" y="1357"/>
                  </a:lnTo>
                  <a:lnTo>
                    <a:pt x="440" y="1357"/>
                  </a:lnTo>
                  <a:lnTo>
                    <a:pt x="917" y="1833"/>
                  </a:lnTo>
                  <a:lnTo>
                    <a:pt x="440" y="2273"/>
                  </a:lnTo>
                  <a:lnTo>
                    <a:pt x="440" y="2750"/>
                  </a:lnTo>
                  <a:lnTo>
                    <a:pt x="440" y="4106"/>
                  </a:lnTo>
                  <a:lnTo>
                    <a:pt x="440" y="4583"/>
                  </a:lnTo>
                  <a:lnTo>
                    <a:pt x="440" y="5023"/>
                  </a:lnTo>
                  <a:lnTo>
                    <a:pt x="440" y="5499"/>
                  </a:lnTo>
                  <a:lnTo>
                    <a:pt x="440" y="5939"/>
                  </a:lnTo>
                  <a:lnTo>
                    <a:pt x="440" y="6416"/>
                  </a:lnTo>
                  <a:lnTo>
                    <a:pt x="0" y="6856"/>
                  </a:lnTo>
                  <a:lnTo>
                    <a:pt x="440" y="7332"/>
                  </a:lnTo>
                  <a:lnTo>
                    <a:pt x="917" y="7332"/>
                  </a:lnTo>
                  <a:lnTo>
                    <a:pt x="917" y="7772"/>
                  </a:lnTo>
                  <a:lnTo>
                    <a:pt x="1834" y="8249"/>
                  </a:lnTo>
                  <a:lnTo>
                    <a:pt x="1834" y="8689"/>
                  </a:lnTo>
                  <a:lnTo>
                    <a:pt x="1834" y="9165"/>
                  </a:lnTo>
                  <a:lnTo>
                    <a:pt x="1834" y="10082"/>
                  </a:lnTo>
                  <a:lnTo>
                    <a:pt x="1834" y="10522"/>
                  </a:lnTo>
                  <a:lnTo>
                    <a:pt x="2273" y="10522"/>
                  </a:lnTo>
                  <a:lnTo>
                    <a:pt x="2750" y="10998"/>
                  </a:lnTo>
                  <a:lnTo>
                    <a:pt x="3667" y="10998"/>
                  </a:lnTo>
                  <a:lnTo>
                    <a:pt x="4106" y="11438"/>
                  </a:lnTo>
                  <a:lnTo>
                    <a:pt x="4106" y="10998"/>
                  </a:lnTo>
                  <a:lnTo>
                    <a:pt x="4583" y="10998"/>
                  </a:lnTo>
                  <a:lnTo>
                    <a:pt x="4106" y="10522"/>
                  </a:lnTo>
                  <a:lnTo>
                    <a:pt x="3667" y="10082"/>
                  </a:lnTo>
                  <a:lnTo>
                    <a:pt x="4106" y="9605"/>
                  </a:lnTo>
                  <a:lnTo>
                    <a:pt x="4583" y="9605"/>
                  </a:lnTo>
                  <a:lnTo>
                    <a:pt x="4106" y="9165"/>
                  </a:lnTo>
                  <a:lnTo>
                    <a:pt x="4106" y="8689"/>
                  </a:lnTo>
                  <a:lnTo>
                    <a:pt x="4583" y="8689"/>
                  </a:lnTo>
                  <a:lnTo>
                    <a:pt x="4583" y="8249"/>
                  </a:lnTo>
                  <a:lnTo>
                    <a:pt x="4583" y="7772"/>
                  </a:lnTo>
                  <a:lnTo>
                    <a:pt x="5023" y="7772"/>
                  </a:lnTo>
                  <a:lnTo>
                    <a:pt x="5500" y="6856"/>
                  </a:lnTo>
                  <a:lnTo>
                    <a:pt x="5939" y="6856"/>
                  </a:lnTo>
                  <a:lnTo>
                    <a:pt x="5939" y="6416"/>
                  </a:lnTo>
                  <a:lnTo>
                    <a:pt x="6856" y="5939"/>
                  </a:lnTo>
                  <a:lnTo>
                    <a:pt x="7333" y="5023"/>
                  </a:lnTo>
                  <a:lnTo>
                    <a:pt x="6856" y="4583"/>
                  </a:lnTo>
                  <a:lnTo>
                    <a:pt x="7333" y="4106"/>
                  </a:lnTo>
                  <a:lnTo>
                    <a:pt x="7772" y="4106"/>
                  </a:lnTo>
                  <a:lnTo>
                    <a:pt x="7772" y="4583"/>
                  </a:lnTo>
                  <a:lnTo>
                    <a:pt x="8249" y="4583"/>
                  </a:lnTo>
                  <a:lnTo>
                    <a:pt x="8689" y="3666"/>
                  </a:lnTo>
                  <a:lnTo>
                    <a:pt x="8689" y="3190"/>
                  </a:lnTo>
                  <a:lnTo>
                    <a:pt x="8689" y="2750"/>
                  </a:lnTo>
                  <a:lnTo>
                    <a:pt x="8249" y="2273"/>
                  </a:lnTo>
                  <a:lnTo>
                    <a:pt x="7333" y="2273"/>
                  </a:lnTo>
                  <a:lnTo>
                    <a:pt x="7333" y="1833"/>
                  </a:lnTo>
                  <a:lnTo>
                    <a:pt x="6416" y="1833"/>
                  </a:lnTo>
                  <a:lnTo>
                    <a:pt x="6416" y="1357"/>
                  </a:lnTo>
                  <a:lnTo>
                    <a:pt x="6856" y="917"/>
                  </a:lnTo>
                  <a:lnTo>
                    <a:pt x="7333" y="917"/>
                  </a:lnTo>
                  <a:lnTo>
                    <a:pt x="6856" y="440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690" name="Google Shape;10690;p118"/>
            <p:cNvSpPr/>
            <p:nvPr/>
          </p:nvSpPr>
          <p:spPr>
            <a:xfrm>
              <a:off x="2772950" y="2918900"/>
              <a:ext cx="11025" cy="25"/>
            </a:xfrm>
            <a:custGeom>
              <a:avLst/>
              <a:gdLst/>
              <a:ahLst/>
              <a:cxnLst/>
              <a:rect l="l" t="t" r="r" b="b"/>
              <a:pathLst>
                <a:path w="441" h="1" extrusionOk="0">
                  <a:moveTo>
                    <a:pt x="1" y="0"/>
                  </a:moveTo>
                  <a:lnTo>
                    <a:pt x="440" y="0"/>
                  </a:lnTo>
                  <a:lnTo>
                    <a:pt x="440" y="0"/>
                  </a:lnTo>
                  <a:lnTo>
                    <a:pt x="440" y="0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691" name="Google Shape;10691;p118"/>
            <p:cNvSpPr/>
            <p:nvPr/>
          </p:nvSpPr>
          <p:spPr>
            <a:xfrm>
              <a:off x="2727125" y="2895975"/>
              <a:ext cx="25" cy="11950"/>
            </a:xfrm>
            <a:custGeom>
              <a:avLst/>
              <a:gdLst/>
              <a:ahLst/>
              <a:cxnLst/>
              <a:rect l="l" t="t" r="r" b="b"/>
              <a:pathLst>
                <a:path w="1" h="478" extrusionOk="0">
                  <a:moveTo>
                    <a:pt x="1" y="477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692" name="Google Shape;10692;p118"/>
            <p:cNvSpPr/>
            <p:nvPr/>
          </p:nvSpPr>
          <p:spPr>
            <a:xfrm>
              <a:off x="2131400" y="3320325"/>
              <a:ext cx="297875" cy="285975"/>
            </a:xfrm>
            <a:custGeom>
              <a:avLst/>
              <a:gdLst/>
              <a:ahLst/>
              <a:cxnLst/>
              <a:rect l="l" t="t" r="r" b="b"/>
              <a:pathLst>
                <a:path w="11915" h="11439" extrusionOk="0">
                  <a:moveTo>
                    <a:pt x="917" y="0"/>
                  </a:moveTo>
                  <a:lnTo>
                    <a:pt x="917" y="440"/>
                  </a:lnTo>
                  <a:lnTo>
                    <a:pt x="0" y="1357"/>
                  </a:lnTo>
                  <a:lnTo>
                    <a:pt x="440" y="1833"/>
                  </a:lnTo>
                  <a:lnTo>
                    <a:pt x="440" y="2273"/>
                  </a:lnTo>
                  <a:lnTo>
                    <a:pt x="440" y="2750"/>
                  </a:lnTo>
                  <a:lnTo>
                    <a:pt x="917" y="3190"/>
                  </a:lnTo>
                  <a:lnTo>
                    <a:pt x="917" y="3666"/>
                  </a:lnTo>
                  <a:lnTo>
                    <a:pt x="1833" y="3666"/>
                  </a:lnTo>
                  <a:lnTo>
                    <a:pt x="1833" y="4106"/>
                  </a:lnTo>
                  <a:lnTo>
                    <a:pt x="1833" y="4583"/>
                  </a:lnTo>
                  <a:lnTo>
                    <a:pt x="2750" y="4583"/>
                  </a:lnTo>
                  <a:lnTo>
                    <a:pt x="2750" y="5023"/>
                  </a:lnTo>
                  <a:lnTo>
                    <a:pt x="3666" y="5939"/>
                  </a:lnTo>
                  <a:lnTo>
                    <a:pt x="5023" y="5939"/>
                  </a:lnTo>
                  <a:lnTo>
                    <a:pt x="5023" y="6856"/>
                  </a:lnTo>
                  <a:lnTo>
                    <a:pt x="5023" y="7332"/>
                  </a:lnTo>
                  <a:lnTo>
                    <a:pt x="4583" y="7772"/>
                  </a:lnTo>
                  <a:lnTo>
                    <a:pt x="5023" y="8249"/>
                  </a:lnTo>
                  <a:lnTo>
                    <a:pt x="5939" y="8249"/>
                  </a:lnTo>
                  <a:lnTo>
                    <a:pt x="5939" y="7772"/>
                  </a:lnTo>
                  <a:lnTo>
                    <a:pt x="6416" y="7772"/>
                  </a:lnTo>
                  <a:lnTo>
                    <a:pt x="6416" y="8249"/>
                  </a:lnTo>
                  <a:lnTo>
                    <a:pt x="7332" y="8689"/>
                  </a:lnTo>
                  <a:lnTo>
                    <a:pt x="7332" y="9165"/>
                  </a:lnTo>
                  <a:lnTo>
                    <a:pt x="7772" y="9605"/>
                  </a:lnTo>
                  <a:lnTo>
                    <a:pt x="7772" y="10082"/>
                  </a:lnTo>
                  <a:lnTo>
                    <a:pt x="8249" y="10082"/>
                  </a:lnTo>
                  <a:lnTo>
                    <a:pt x="8689" y="10522"/>
                  </a:lnTo>
                  <a:lnTo>
                    <a:pt x="9165" y="10999"/>
                  </a:lnTo>
                  <a:lnTo>
                    <a:pt x="9165" y="11438"/>
                  </a:lnTo>
                  <a:lnTo>
                    <a:pt x="9605" y="10999"/>
                  </a:lnTo>
                  <a:lnTo>
                    <a:pt x="10082" y="10999"/>
                  </a:lnTo>
                  <a:lnTo>
                    <a:pt x="10522" y="10522"/>
                  </a:lnTo>
                  <a:lnTo>
                    <a:pt x="10522" y="10082"/>
                  </a:lnTo>
                  <a:lnTo>
                    <a:pt x="10082" y="9165"/>
                  </a:lnTo>
                  <a:lnTo>
                    <a:pt x="10082" y="8689"/>
                  </a:lnTo>
                  <a:lnTo>
                    <a:pt x="10082" y="8249"/>
                  </a:lnTo>
                  <a:lnTo>
                    <a:pt x="10522" y="7772"/>
                  </a:lnTo>
                  <a:lnTo>
                    <a:pt x="10998" y="7332"/>
                  </a:lnTo>
                  <a:lnTo>
                    <a:pt x="11438" y="7332"/>
                  </a:lnTo>
                  <a:lnTo>
                    <a:pt x="11438" y="6856"/>
                  </a:lnTo>
                  <a:lnTo>
                    <a:pt x="11438" y="6416"/>
                  </a:lnTo>
                  <a:lnTo>
                    <a:pt x="11915" y="6416"/>
                  </a:lnTo>
                  <a:lnTo>
                    <a:pt x="11915" y="5939"/>
                  </a:lnTo>
                  <a:lnTo>
                    <a:pt x="11915" y="5023"/>
                  </a:lnTo>
                  <a:lnTo>
                    <a:pt x="11438" y="5499"/>
                  </a:lnTo>
                  <a:lnTo>
                    <a:pt x="11438" y="5023"/>
                  </a:lnTo>
                  <a:lnTo>
                    <a:pt x="11915" y="4106"/>
                  </a:lnTo>
                  <a:lnTo>
                    <a:pt x="11915" y="3666"/>
                  </a:lnTo>
                  <a:lnTo>
                    <a:pt x="11915" y="3190"/>
                  </a:lnTo>
                  <a:lnTo>
                    <a:pt x="11438" y="2750"/>
                  </a:lnTo>
                  <a:lnTo>
                    <a:pt x="11438" y="2273"/>
                  </a:lnTo>
                  <a:lnTo>
                    <a:pt x="10522" y="1357"/>
                  </a:lnTo>
                  <a:lnTo>
                    <a:pt x="10082" y="917"/>
                  </a:lnTo>
                  <a:lnTo>
                    <a:pt x="9605" y="440"/>
                  </a:lnTo>
                  <a:lnTo>
                    <a:pt x="9165" y="440"/>
                  </a:lnTo>
                  <a:lnTo>
                    <a:pt x="8689" y="917"/>
                  </a:lnTo>
                  <a:lnTo>
                    <a:pt x="8249" y="917"/>
                  </a:lnTo>
                  <a:lnTo>
                    <a:pt x="7772" y="440"/>
                  </a:lnTo>
                  <a:lnTo>
                    <a:pt x="5939" y="440"/>
                  </a:lnTo>
                  <a:lnTo>
                    <a:pt x="5499" y="917"/>
                  </a:lnTo>
                  <a:lnTo>
                    <a:pt x="5499" y="1357"/>
                  </a:lnTo>
                  <a:lnTo>
                    <a:pt x="3666" y="1357"/>
                  </a:lnTo>
                  <a:lnTo>
                    <a:pt x="3666" y="917"/>
                  </a:lnTo>
                  <a:lnTo>
                    <a:pt x="3190" y="440"/>
                  </a:lnTo>
                  <a:lnTo>
                    <a:pt x="2750" y="440"/>
                  </a:lnTo>
                  <a:lnTo>
                    <a:pt x="2750" y="0"/>
                  </a:lnTo>
                  <a:lnTo>
                    <a:pt x="2273" y="0"/>
                  </a:lnTo>
                  <a:lnTo>
                    <a:pt x="1833" y="440"/>
                  </a:lnTo>
                  <a:lnTo>
                    <a:pt x="91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693" name="Google Shape;10693;p118"/>
            <p:cNvSpPr/>
            <p:nvPr/>
          </p:nvSpPr>
          <p:spPr>
            <a:xfrm>
              <a:off x="2383425" y="3503625"/>
              <a:ext cx="68775" cy="91675"/>
            </a:xfrm>
            <a:custGeom>
              <a:avLst/>
              <a:gdLst/>
              <a:ahLst/>
              <a:cxnLst/>
              <a:rect l="l" t="t" r="r" b="b"/>
              <a:pathLst>
                <a:path w="2751" h="3667" extrusionOk="0">
                  <a:moveTo>
                    <a:pt x="917" y="0"/>
                  </a:moveTo>
                  <a:lnTo>
                    <a:pt x="441" y="440"/>
                  </a:lnTo>
                  <a:lnTo>
                    <a:pt x="1" y="917"/>
                  </a:lnTo>
                  <a:lnTo>
                    <a:pt x="1" y="1357"/>
                  </a:lnTo>
                  <a:lnTo>
                    <a:pt x="1" y="1833"/>
                  </a:lnTo>
                  <a:lnTo>
                    <a:pt x="441" y="2750"/>
                  </a:lnTo>
                  <a:lnTo>
                    <a:pt x="441" y="3190"/>
                  </a:lnTo>
                  <a:lnTo>
                    <a:pt x="917" y="3667"/>
                  </a:lnTo>
                  <a:lnTo>
                    <a:pt x="2750" y="3667"/>
                  </a:lnTo>
                  <a:lnTo>
                    <a:pt x="2750" y="3190"/>
                  </a:lnTo>
                  <a:lnTo>
                    <a:pt x="2750" y="2750"/>
                  </a:lnTo>
                  <a:lnTo>
                    <a:pt x="2750" y="2273"/>
                  </a:lnTo>
                  <a:lnTo>
                    <a:pt x="2750" y="1833"/>
                  </a:lnTo>
                  <a:lnTo>
                    <a:pt x="1834" y="1357"/>
                  </a:lnTo>
                  <a:lnTo>
                    <a:pt x="1357" y="917"/>
                  </a:lnTo>
                  <a:lnTo>
                    <a:pt x="1357" y="440"/>
                  </a:lnTo>
                  <a:lnTo>
                    <a:pt x="91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694" name="Google Shape;10694;p118"/>
            <p:cNvSpPr/>
            <p:nvPr/>
          </p:nvSpPr>
          <p:spPr>
            <a:xfrm>
              <a:off x="2348600" y="3125100"/>
              <a:ext cx="11950" cy="11950"/>
            </a:xfrm>
            <a:custGeom>
              <a:avLst/>
              <a:gdLst/>
              <a:ahLst/>
              <a:cxnLst/>
              <a:rect l="l" t="t" r="r" b="b"/>
              <a:pathLst>
                <a:path w="478" h="478" extrusionOk="0">
                  <a:moveTo>
                    <a:pt x="477" y="477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695" name="Google Shape;10695;p118"/>
            <p:cNvSpPr/>
            <p:nvPr/>
          </p:nvSpPr>
          <p:spPr>
            <a:xfrm>
              <a:off x="2268875" y="3079275"/>
              <a:ext cx="320800" cy="309800"/>
            </a:xfrm>
            <a:custGeom>
              <a:avLst/>
              <a:gdLst/>
              <a:ahLst/>
              <a:cxnLst/>
              <a:rect l="l" t="t" r="r" b="b"/>
              <a:pathLst>
                <a:path w="12832" h="12392" extrusionOk="0">
                  <a:moveTo>
                    <a:pt x="8689" y="1"/>
                  </a:moveTo>
                  <a:lnTo>
                    <a:pt x="8249" y="477"/>
                  </a:lnTo>
                  <a:lnTo>
                    <a:pt x="7332" y="477"/>
                  </a:lnTo>
                  <a:lnTo>
                    <a:pt x="6416" y="917"/>
                  </a:lnTo>
                  <a:lnTo>
                    <a:pt x="5939" y="1834"/>
                  </a:lnTo>
                  <a:lnTo>
                    <a:pt x="5939" y="2310"/>
                  </a:lnTo>
                  <a:lnTo>
                    <a:pt x="5939" y="2750"/>
                  </a:lnTo>
                  <a:lnTo>
                    <a:pt x="5939" y="3227"/>
                  </a:lnTo>
                  <a:lnTo>
                    <a:pt x="5939" y="3667"/>
                  </a:lnTo>
                  <a:lnTo>
                    <a:pt x="5939" y="4583"/>
                  </a:lnTo>
                  <a:lnTo>
                    <a:pt x="5023" y="5500"/>
                  </a:lnTo>
                  <a:lnTo>
                    <a:pt x="4106" y="5500"/>
                  </a:lnTo>
                  <a:lnTo>
                    <a:pt x="4106" y="4583"/>
                  </a:lnTo>
                  <a:lnTo>
                    <a:pt x="4583" y="4143"/>
                  </a:lnTo>
                  <a:lnTo>
                    <a:pt x="4106" y="4143"/>
                  </a:lnTo>
                  <a:lnTo>
                    <a:pt x="4583" y="3667"/>
                  </a:lnTo>
                  <a:lnTo>
                    <a:pt x="5023" y="3227"/>
                  </a:lnTo>
                  <a:lnTo>
                    <a:pt x="5023" y="2750"/>
                  </a:lnTo>
                  <a:lnTo>
                    <a:pt x="4583" y="2310"/>
                  </a:lnTo>
                  <a:lnTo>
                    <a:pt x="3666" y="2310"/>
                  </a:lnTo>
                  <a:lnTo>
                    <a:pt x="3190" y="3227"/>
                  </a:lnTo>
                  <a:lnTo>
                    <a:pt x="3190" y="4143"/>
                  </a:lnTo>
                  <a:lnTo>
                    <a:pt x="2750" y="5060"/>
                  </a:lnTo>
                  <a:lnTo>
                    <a:pt x="2750" y="5500"/>
                  </a:lnTo>
                  <a:lnTo>
                    <a:pt x="2273" y="5500"/>
                  </a:lnTo>
                  <a:lnTo>
                    <a:pt x="2273" y="5976"/>
                  </a:lnTo>
                  <a:lnTo>
                    <a:pt x="1833" y="6416"/>
                  </a:lnTo>
                  <a:lnTo>
                    <a:pt x="917" y="6416"/>
                  </a:lnTo>
                  <a:lnTo>
                    <a:pt x="917" y="7333"/>
                  </a:lnTo>
                  <a:lnTo>
                    <a:pt x="1357" y="7333"/>
                  </a:lnTo>
                  <a:lnTo>
                    <a:pt x="1357" y="7809"/>
                  </a:lnTo>
                  <a:lnTo>
                    <a:pt x="440" y="8249"/>
                  </a:lnTo>
                  <a:lnTo>
                    <a:pt x="440" y="7333"/>
                  </a:lnTo>
                  <a:lnTo>
                    <a:pt x="0" y="7333"/>
                  </a:lnTo>
                  <a:lnTo>
                    <a:pt x="0" y="7809"/>
                  </a:lnTo>
                  <a:lnTo>
                    <a:pt x="0" y="8249"/>
                  </a:lnTo>
                  <a:lnTo>
                    <a:pt x="0" y="9642"/>
                  </a:lnTo>
                  <a:lnTo>
                    <a:pt x="440" y="9642"/>
                  </a:lnTo>
                  <a:lnTo>
                    <a:pt x="917" y="10082"/>
                  </a:lnTo>
                  <a:lnTo>
                    <a:pt x="2273" y="10082"/>
                  </a:lnTo>
                  <a:lnTo>
                    <a:pt x="2750" y="10559"/>
                  </a:lnTo>
                  <a:lnTo>
                    <a:pt x="3190" y="10559"/>
                  </a:lnTo>
                  <a:lnTo>
                    <a:pt x="3666" y="10082"/>
                  </a:lnTo>
                  <a:lnTo>
                    <a:pt x="4106" y="10082"/>
                  </a:lnTo>
                  <a:lnTo>
                    <a:pt x="4583" y="10559"/>
                  </a:lnTo>
                  <a:lnTo>
                    <a:pt x="5023" y="10999"/>
                  </a:lnTo>
                  <a:lnTo>
                    <a:pt x="5939" y="11915"/>
                  </a:lnTo>
                  <a:lnTo>
                    <a:pt x="5939" y="12392"/>
                  </a:lnTo>
                  <a:lnTo>
                    <a:pt x="6856" y="11915"/>
                  </a:lnTo>
                  <a:lnTo>
                    <a:pt x="6856" y="11475"/>
                  </a:lnTo>
                  <a:lnTo>
                    <a:pt x="6856" y="10559"/>
                  </a:lnTo>
                  <a:lnTo>
                    <a:pt x="6856" y="10082"/>
                  </a:lnTo>
                  <a:lnTo>
                    <a:pt x="6856" y="9642"/>
                  </a:lnTo>
                  <a:lnTo>
                    <a:pt x="7772" y="8726"/>
                  </a:lnTo>
                  <a:lnTo>
                    <a:pt x="9165" y="8249"/>
                  </a:lnTo>
                  <a:lnTo>
                    <a:pt x="9605" y="8726"/>
                  </a:lnTo>
                  <a:lnTo>
                    <a:pt x="11915" y="8726"/>
                  </a:lnTo>
                  <a:lnTo>
                    <a:pt x="12355" y="7333"/>
                  </a:lnTo>
                  <a:lnTo>
                    <a:pt x="11915" y="6893"/>
                  </a:lnTo>
                  <a:lnTo>
                    <a:pt x="11438" y="5976"/>
                  </a:lnTo>
                  <a:lnTo>
                    <a:pt x="11915" y="5500"/>
                  </a:lnTo>
                  <a:lnTo>
                    <a:pt x="11915" y="5060"/>
                  </a:lnTo>
                  <a:lnTo>
                    <a:pt x="11915" y="4143"/>
                  </a:lnTo>
                  <a:lnTo>
                    <a:pt x="11915" y="3667"/>
                  </a:lnTo>
                  <a:lnTo>
                    <a:pt x="12355" y="3667"/>
                  </a:lnTo>
                  <a:lnTo>
                    <a:pt x="12355" y="3227"/>
                  </a:lnTo>
                  <a:lnTo>
                    <a:pt x="12355" y="2750"/>
                  </a:lnTo>
                  <a:lnTo>
                    <a:pt x="12355" y="2310"/>
                  </a:lnTo>
                  <a:lnTo>
                    <a:pt x="12831" y="1834"/>
                  </a:lnTo>
                  <a:lnTo>
                    <a:pt x="12355" y="1394"/>
                  </a:lnTo>
                  <a:lnTo>
                    <a:pt x="11915" y="1834"/>
                  </a:lnTo>
                  <a:lnTo>
                    <a:pt x="11438" y="1834"/>
                  </a:lnTo>
                  <a:lnTo>
                    <a:pt x="10998" y="1"/>
                  </a:lnTo>
                  <a:lnTo>
                    <a:pt x="10082" y="1"/>
                  </a:lnTo>
                  <a:lnTo>
                    <a:pt x="9605" y="477"/>
                  </a:lnTo>
                  <a:lnTo>
                    <a:pt x="8689" y="917"/>
                  </a:lnTo>
                  <a:lnTo>
                    <a:pt x="8689" y="477"/>
                  </a:lnTo>
                  <a:lnTo>
                    <a:pt x="86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696" name="Google Shape;10696;p118"/>
            <p:cNvSpPr/>
            <p:nvPr/>
          </p:nvSpPr>
          <p:spPr>
            <a:xfrm>
              <a:off x="2715200" y="2529375"/>
              <a:ext cx="195250" cy="126500"/>
            </a:xfrm>
            <a:custGeom>
              <a:avLst/>
              <a:gdLst/>
              <a:ahLst/>
              <a:cxnLst/>
              <a:rect l="l" t="t" r="r" b="b"/>
              <a:pathLst>
                <a:path w="7810" h="5060" extrusionOk="0">
                  <a:moveTo>
                    <a:pt x="7333" y="1"/>
                  </a:moveTo>
                  <a:lnTo>
                    <a:pt x="6893" y="477"/>
                  </a:lnTo>
                  <a:lnTo>
                    <a:pt x="5977" y="477"/>
                  </a:lnTo>
                  <a:lnTo>
                    <a:pt x="5500" y="917"/>
                  </a:lnTo>
                  <a:lnTo>
                    <a:pt x="5060" y="917"/>
                  </a:lnTo>
                  <a:lnTo>
                    <a:pt x="4583" y="1394"/>
                  </a:lnTo>
                  <a:lnTo>
                    <a:pt x="4144" y="2310"/>
                  </a:lnTo>
                  <a:lnTo>
                    <a:pt x="4144" y="2750"/>
                  </a:lnTo>
                  <a:lnTo>
                    <a:pt x="3667" y="3227"/>
                  </a:lnTo>
                  <a:lnTo>
                    <a:pt x="478" y="3227"/>
                  </a:lnTo>
                  <a:lnTo>
                    <a:pt x="1" y="3667"/>
                  </a:lnTo>
                  <a:lnTo>
                    <a:pt x="1" y="4143"/>
                  </a:lnTo>
                  <a:lnTo>
                    <a:pt x="917" y="5060"/>
                  </a:lnTo>
                  <a:lnTo>
                    <a:pt x="917" y="4583"/>
                  </a:lnTo>
                  <a:lnTo>
                    <a:pt x="917" y="4143"/>
                  </a:lnTo>
                  <a:lnTo>
                    <a:pt x="1394" y="3667"/>
                  </a:lnTo>
                  <a:lnTo>
                    <a:pt x="3667" y="3667"/>
                  </a:lnTo>
                  <a:lnTo>
                    <a:pt x="4144" y="3227"/>
                  </a:lnTo>
                  <a:lnTo>
                    <a:pt x="4583" y="3227"/>
                  </a:lnTo>
                  <a:lnTo>
                    <a:pt x="5500" y="2750"/>
                  </a:lnTo>
                  <a:lnTo>
                    <a:pt x="5977" y="3227"/>
                  </a:lnTo>
                  <a:lnTo>
                    <a:pt x="6416" y="3667"/>
                  </a:lnTo>
                  <a:lnTo>
                    <a:pt x="6416" y="3227"/>
                  </a:lnTo>
                  <a:lnTo>
                    <a:pt x="6893" y="2750"/>
                  </a:lnTo>
                  <a:lnTo>
                    <a:pt x="7333" y="2310"/>
                  </a:lnTo>
                  <a:lnTo>
                    <a:pt x="7333" y="1394"/>
                  </a:lnTo>
                  <a:lnTo>
                    <a:pt x="6893" y="1394"/>
                  </a:lnTo>
                  <a:lnTo>
                    <a:pt x="6893" y="917"/>
                  </a:lnTo>
                  <a:lnTo>
                    <a:pt x="7333" y="477"/>
                  </a:lnTo>
                  <a:lnTo>
                    <a:pt x="781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697" name="Google Shape;10697;p118"/>
            <p:cNvSpPr/>
            <p:nvPr/>
          </p:nvSpPr>
          <p:spPr>
            <a:xfrm>
              <a:off x="2818775" y="2827250"/>
              <a:ext cx="68775" cy="57750"/>
            </a:xfrm>
            <a:custGeom>
              <a:avLst/>
              <a:gdLst/>
              <a:ahLst/>
              <a:cxnLst/>
              <a:rect l="l" t="t" r="r" b="b"/>
              <a:pathLst>
                <a:path w="2751" h="2310" extrusionOk="0">
                  <a:moveTo>
                    <a:pt x="440" y="0"/>
                  </a:moveTo>
                  <a:lnTo>
                    <a:pt x="440" y="477"/>
                  </a:lnTo>
                  <a:lnTo>
                    <a:pt x="1" y="477"/>
                  </a:lnTo>
                  <a:lnTo>
                    <a:pt x="1" y="917"/>
                  </a:lnTo>
                  <a:lnTo>
                    <a:pt x="1" y="1833"/>
                  </a:lnTo>
                  <a:lnTo>
                    <a:pt x="1357" y="1833"/>
                  </a:lnTo>
                  <a:lnTo>
                    <a:pt x="1357" y="2310"/>
                  </a:lnTo>
                  <a:lnTo>
                    <a:pt x="2750" y="2310"/>
                  </a:lnTo>
                  <a:lnTo>
                    <a:pt x="2750" y="1833"/>
                  </a:lnTo>
                  <a:lnTo>
                    <a:pt x="2750" y="1393"/>
                  </a:lnTo>
                  <a:lnTo>
                    <a:pt x="2750" y="917"/>
                  </a:lnTo>
                  <a:lnTo>
                    <a:pt x="2750" y="477"/>
                  </a:lnTo>
                  <a:lnTo>
                    <a:pt x="2273" y="477"/>
                  </a:lnTo>
                  <a:lnTo>
                    <a:pt x="1357" y="0"/>
                  </a:lnTo>
                  <a:lnTo>
                    <a:pt x="917" y="477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698" name="Google Shape;10698;p118"/>
            <p:cNvSpPr/>
            <p:nvPr/>
          </p:nvSpPr>
          <p:spPr>
            <a:xfrm>
              <a:off x="2898500" y="2747500"/>
              <a:ext cx="126525" cy="160425"/>
            </a:xfrm>
            <a:custGeom>
              <a:avLst/>
              <a:gdLst/>
              <a:ahLst/>
              <a:cxnLst/>
              <a:rect l="l" t="t" r="r" b="b"/>
              <a:pathLst>
                <a:path w="5061" h="6417" extrusionOk="0">
                  <a:moveTo>
                    <a:pt x="3667" y="1"/>
                  </a:moveTo>
                  <a:lnTo>
                    <a:pt x="3227" y="441"/>
                  </a:lnTo>
                  <a:lnTo>
                    <a:pt x="2750" y="917"/>
                  </a:lnTo>
                  <a:lnTo>
                    <a:pt x="3227" y="917"/>
                  </a:lnTo>
                  <a:lnTo>
                    <a:pt x="4144" y="1357"/>
                  </a:lnTo>
                  <a:lnTo>
                    <a:pt x="3667" y="1834"/>
                  </a:lnTo>
                  <a:lnTo>
                    <a:pt x="2311" y="1834"/>
                  </a:lnTo>
                  <a:lnTo>
                    <a:pt x="2750" y="2274"/>
                  </a:lnTo>
                  <a:lnTo>
                    <a:pt x="2750" y="2750"/>
                  </a:lnTo>
                  <a:lnTo>
                    <a:pt x="2311" y="2750"/>
                  </a:lnTo>
                  <a:lnTo>
                    <a:pt x="1394" y="2274"/>
                  </a:lnTo>
                  <a:lnTo>
                    <a:pt x="1834" y="1834"/>
                  </a:lnTo>
                  <a:lnTo>
                    <a:pt x="1834" y="1357"/>
                  </a:lnTo>
                  <a:lnTo>
                    <a:pt x="1394" y="1357"/>
                  </a:lnTo>
                  <a:lnTo>
                    <a:pt x="1394" y="1834"/>
                  </a:lnTo>
                  <a:lnTo>
                    <a:pt x="917" y="2274"/>
                  </a:lnTo>
                  <a:lnTo>
                    <a:pt x="478" y="2274"/>
                  </a:lnTo>
                  <a:lnTo>
                    <a:pt x="1" y="2750"/>
                  </a:lnTo>
                  <a:lnTo>
                    <a:pt x="1" y="3667"/>
                  </a:lnTo>
                  <a:lnTo>
                    <a:pt x="478" y="4107"/>
                  </a:lnTo>
                  <a:lnTo>
                    <a:pt x="1" y="4583"/>
                  </a:lnTo>
                  <a:lnTo>
                    <a:pt x="478" y="5023"/>
                  </a:lnTo>
                  <a:lnTo>
                    <a:pt x="917" y="5500"/>
                  </a:lnTo>
                  <a:lnTo>
                    <a:pt x="1834" y="5023"/>
                  </a:lnTo>
                  <a:lnTo>
                    <a:pt x="2311" y="5023"/>
                  </a:lnTo>
                  <a:lnTo>
                    <a:pt x="2311" y="5940"/>
                  </a:lnTo>
                  <a:lnTo>
                    <a:pt x="1834" y="5940"/>
                  </a:lnTo>
                  <a:lnTo>
                    <a:pt x="2750" y="6416"/>
                  </a:lnTo>
                  <a:lnTo>
                    <a:pt x="3227" y="5940"/>
                  </a:lnTo>
                  <a:lnTo>
                    <a:pt x="2750" y="5500"/>
                  </a:lnTo>
                  <a:lnTo>
                    <a:pt x="3227" y="5023"/>
                  </a:lnTo>
                  <a:lnTo>
                    <a:pt x="3667" y="5023"/>
                  </a:lnTo>
                  <a:lnTo>
                    <a:pt x="4144" y="4107"/>
                  </a:lnTo>
                  <a:lnTo>
                    <a:pt x="3667" y="3667"/>
                  </a:lnTo>
                  <a:lnTo>
                    <a:pt x="4583" y="2750"/>
                  </a:lnTo>
                  <a:lnTo>
                    <a:pt x="5060" y="2274"/>
                  </a:lnTo>
                  <a:lnTo>
                    <a:pt x="4583" y="1357"/>
                  </a:lnTo>
                  <a:lnTo>
                    <a:pt x="5060" y="441"/>
                  </a:lnTo>
                  <a:lnTo>
                    <a:pt x="4583" y="441"/>
                  </a:lnTo>
                  <a:lnTo>
                    <a:pt x="506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699" name="Google Shape;10699;p118"/>
            <p:cNvSpPr/>
            <p:nvPr/>
          </p:nvSpPr>
          <p:spPr>
            <a:xfrm>
              <a:off x="2898500" y="2918900"/>
              <a:ext cx="45850" cy="34850"/>
            </a:xfrm>
            <a:custGeom>
              <a:avLst/>
              <a:gdLst/>
              <a:ahLst/>
              <a:cxnLst/>
              <a:rect l="l" t="t" r="r" b="b"/>
              <a:pathLst>
                <a:path w="1834" h="1394" extrusionOk="0">
                  <a:moveTo>
                    <a:pt x="1" y="0"/>
                  </a:moveTo>
                  <a:lnTo>
                    <a:pt x="1" y="477"/>
                  </a:lnTo>
                  <a:lnTo>
                    <a:pt x="478" y="917"/>
                  </a:lnTo>
                  <a:lnTo>
                    <a:pt x="917" y="1393"/>
                  </a:lnTo>
                  <a:lnTo>
                    <a:pt x="1834" y="1393"/>
                  </a:lnTo>
                  <a:lnTo>
                    <a:pt x="1834" y="917"/>
                  </a:lnTo>
                  <a:lnTo>
                    <a:pt x="1394" y="477"/>
                  </a:lnTo>
                  <a:lnTo>
                    <a:pt x="917" y="477"/>
                  </a:lnTo>
                  <a:lnTo>
                    <a:pt x="91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700" name="Google Shape;10700;p118"/>
            <p:cNvSpPr/>
            <p:nvPr/>
          </p:nvSpPr>
          <p:spPr>
            <a:xfrm>
              <a:off x="2956250" y="2918900"/>
              <a:ext cx="22950" cy="34850"/>
            </a:xfrm>
            <a:custGeom>
              <a:avLst/>
              <a:gdLst/>
              <a:ahLst/>
              <a:cxnLst/>
              <a:rect l="l" t="t" r="r" b="b"/>
              <a:pathLst>
                <a:path w="918" h="1394" extrusionOk="0">
                  <a:moveTo>
                    <a:pt x="1" y="0"/>
                  </a:moveTo>
                  <a:lnTo>
                    <a:pt x="1" y="477"/>
                  </a:lnTo>
                  <a:lnTo>
                    <a:pt x="1" y="917"/>
                  </a:lnTo>
                  <a:lnTo>
                    <a:pt x="440" y="1393"/>
                  </a:lnTo>
                  <a:lnTo>
                    <a:pt x="440" y="917"/>
                  </a:lnTo>
                  <a:lnTo>
                    <a:pt x="917" y="917"/>
                  </a:lnTo>
                  <a:lnTo>
                    <a:pt x="917" y="477"/>
                  </a:lnTo>
                  <a:lnTo>
                    <a:pt x="440" y="47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701" name="Google Shape;10701;p118"/>
            <p:cNvSpPr/>
            <p:nvPr/>
          </p:nvSpPr>
          <p:spPr>
            <a:xfrm>
              <a:off x="2956250" y="3422975"/>
              <a:ext cx="950450" cy="435350"/>
            </a:xfrm>
            <a:custGeom>
              <a:avLst/>
              <a:gdLst/>
              <a:ahLst/>
              <a:cxnLst/>
              <a:rect l="l" t="t" r="r" b="b"/>
              <a:pathLst>
                <a:path w="38018" h="17414" extrusionOk="0">
                  <a:moveTo>
                    <a:pt x="8689" y="0"/>
                  </a:moveTo>
                  <a:lnTo>
                    <a:pt x="7333" y="477"/>
                  </a:lnTo>
                  <a:lnTo>
                    <a:pt x="6856" y="917"/>
                  </a:lnTo>
                  <a:lnTo>
                    <a:pt x="6856" y="1393"/>
                  </a:lnTo>
                  <a:lnTo>
                    <a:pt x="5023" y="2750"/>
                  </a:lnTo>
                  <a:lnTo>
                    <a:pt x="4583" y="2750"/>
                  </a:lnTo>
                  <a:lnTo>
                    <a:pt x="4106" y="3226"/>
                  </a:lnTo>
                  <a:lnTo>
                    <a:pt x="3667" y="3226"/>
                  </a:lnTo>
                  <a:lnTo>
                    <a:pt x="2750" y="3666"/>
                  </a:lnTo>
                  <a:lnTo>
                    <a:pt x="1834" y="4143"/>
                  </a:lnTo>
                  <a:lnTo>
                    <a:pt x="1357" y="3226"/>
                  </a:lnTo>
                  <a:lnTo>
                    <a:pt x="1357" y="3666"/>
                  </a:lnTo>
                  <a:lnTo>
                    <a:pt x="440" y="4143"/>
                  </a:lnTo>
                  <a:lnTo>
                    <a:pt x="440" y="3666"/>
                  </a:lnTo>
                  <a:lnTo>
                    <a:pt x="1" y="3226"/>
                  </a:lnTo>
                  <a:lnTo>
                    <a:pt x="1" y="4143"/>
                  </a:lnTo>
                  <a:lnTo>
                    <a:pt x="440" y="5059"/>
                  </a:lnTo>
                  <a:lnTo>
                    <a:pt x="917" y="5059"/>
                  </a:lnTo>
                  <a:lnTo>
                    <a:pt x="917" y="5976"/>
                  </a:lnTo>
                  <a:lnTo>
                    <a:pt x="1357" y="6416"/>
                  </a:lnTo>
                  <a:lnTo>
                    <a:pt x="1834" y="6893"/>
                  </a:lnTo>
                  <a:lnTo>
                    <a:pt x="2273" y="7809"/>
                  </a:lnTo>
                  <a:lnTo>
                    <a:pt x="2273" y="8249"/>
                  </a:lnTo>
                  <a:lnTo>
                    <a:pt x="2750" y="8726"/>
                  </a:lnTo>
                  <a:lnTo>
                    <a:pt x="3190" y="9642"/>
                  </a:lnTo>
                  <a:lnTo>
                    <a:pt x="3667" y="10559"/>
                  </a:lnTo>
                  <a:lnTo>
                    <a:pt x="4106" y="10998"/>
                  </a:lnTo>
                  <a:lnTo>
                    <a:pt x="5023" y="10998"/>
                  </a:lnTo>
                  <a:lnTo>
                    <a:pt x="5023" y="11475"/>
                  </a:lnTo>
                  <a:lnTo>
                    <a:pt x="5500" y="11915"/>
                  </a:lnTo>
                  <a:lnTo>
                    <a:pt x="5939" y="12392"/>
                  </a:lnTo>
                  <a:lnTo>
                    <a:pt x="6416" y="12831"/>
                  </a:lnTo>
                  <a:lnTo>
                    <a:pt x="6856" y="12831"/>
                  </a:lnTo>
                  <a:lnTo>
                    <a:pt x="7333" y="13308"/>
                  </a:lnTo>
                  <a:lnTo>
                    <a:pt x="9606" y="13308"/>
                  </a:lnTo>
                  <a:lnTo>
                    <a:pt x="10082" y="12831"/>
                  </a:lnTo>
                  <a:lnTo>
                    <a:pt x="10082" y="12392"/>
                  </a:lnTo>
                  <a:lnTo>
                    <a:pt x="10082" y="11915"/>
                  </a:lnTo>
                  <a:lnTo>
                    <a:pt x="10082" y="11475"/>
                  </a:lnTo>
                  <a:lnTo>
                    <a:pt x="12355" y="11475"/>
                  </a:lnTo>
                  <a:lnTo>
                    <a:pt x="12832" y="11915"/>
                  </a:lnTo>
                  <a:lnTo>
                    <a:pt x="14188" y="11915"/>
                  </a:lnTo>
                  <a:lnTo>
                    <a:pt x="14665" y="12392"/>
                  </a:lnTo>
                  <a:lnTo>
                    <a:pt x="14665" y="12831"/>
                  </a:lnTo>
                  <a:lnTo>
                    <a:pt x="15105" y="12831"/>
                  </a:lnTo>
                  <a:lnTo>
                    <a:pt x="16021" y="13308"/>
                  </a:lnTo>
                  <a:lnTo>
                    <a:pt x="16938" y="13308"/>
                  </a:lnTo>
                  <a:lnTo>
                    <a:pt x="17414" y="13748"/>
                  </a:lnTo>
                  <a:lnTo>
                    <a:pt x="16938" y="14225"/>
                  </a:lnTo>
                  <a:lnTo>
                    <a:pt x="17854" y="14664"/>
                  </a:lnTo>
                  <a:lnTo>
                    <a:pt x="17414" y="15141"/>
                  </a:lnTo>
                  <a:lnTo>
                    <a:pt x="16938" y="15141"/>
                  </a:lnTo>
                  <a:lnTo>
                    <a:pt x="18331" y="16058"/>
                  </a:lnTo>
                  <a:lnTo>
                    <a:pt x="19247" y="16497"/>
                  </a:lnTo>
                  <a:lnTo>
                    <a:pt x="19687" y="16974"/>
                  </a:lnTo>
                  <a:lnTo>
                    <a:pt x="20164" y="17414"/>
                  </a:lnTo>
                  <a:lnTo>
                    <a:pt x="21997" y="17414"/>
                  </a:lnTo>
                  <a:lnTo>
                    <a:pt x="22437" y="16974"/>
                  </a:lnTo>
                  <a:lnTo>
                    <a:pt x="23830" y="16497"/>
                  </a:lnTo>
                  <a:lnTo>
                    <a:pt x="24270" y="16497"/>
                  </a:lnTo>
                  <a:lnTo>
                    <a:pt x="23830" y="16058"/>
                  </a:lnTo>
                  <a:lnTo>
                    <a:pt x="24270" y="16058"/>
                  </a:lnTo>
                  <a:lnTo>
                    <a:pt x="24270" y="15581"/>
                  </a:lnTo>
                  <a:lnTo>
                    <a:pt x="26579" y="15581"/>
                  </a:lnTo>
                  <a:lnTo>
                    <a:pt x="27496" y="14664"/>
                  </a:lnTo>
                  <a:lnTo>
                    <a:pt x="27936" y="14225"/>
                  </a:lnTo>
                  <a:lnTo>
                    <a:pt x="28852" y="13748"/>
                  </a:lnTo>
                  <a:lnTo>
                    <a:pt x="29329" y="13308"/>
                  </a:lnTo>
                  <a:lnTo>
                    <a:pt x="29769" y="12831"/>
                  </a:lnTo>
                  <a:lnTo>
                    <a:pt x="29769" y="12392"/>
                  </a:lnTo>
                  <a:lnTo>
                    <a:pt x="30245" y="11475"/>
                  </a:lnTo>
                  <a:lnTo>
                    <a:pt x="33911" y="11475"/>
                  </a:lnTo>
                  <a:lnTo>
                    <a:pt x="33911" y="11915"/>
                  </a:lnTo>
                  <a:lnTo>
                    <a:pt x="34351" y="11915"/>
                  </a:lnTo>
                  <a:lnTo>
                    <a:pt x="34828" y="12392"/>
                  </a:lnTo>
                  <a:lnTo>
                    <a:pt x="35744" y="11915"/>
                  </a:lnTo>
                  <a:lnTo>
                    <a:pt x="36184" y="11915"/>
                  </a:lnTo>
                  <a:lnTo>
                    <a:pt x="36661" y="12392"/>
                  </a:lnTo>
                  <a:lnTo>
                    <a:pt x="37101" y="12392"/>
                  </a:lnTo>
                  <a:lnTo>
                    <a:pt x="37101" y="11475"/>
                  </a:lnTo>
                  <a:lnTo>
                    <a:pt x="36661" y="11475"/>
                  </a:lnTo>
                  <a:lnTo>
                    <a:pt x="37101" y="10998"/>
                  </a:lnTo>
                  <a:lnTo>
                    <a:pt x="37101" y="10559"/>
                  </a:lnTo>
                  <a:lnTo>
                    <a:pt x="37577" y="10082"/>
                  </a:lnTo>
                  <a:lnTo>
                    <a:pt x="37577" y="9642"/>
                  </a:lnTo>
                  <a:lnTo>
                    <a:pt x="37577" y="9165"/>
                  </a:lnTo>
                  <a:lnTo>
                    <a:pt x="38017" y="9165"/>
                  </a:lnTo>
                  <a:lnTo>
                    <a:pt x="37577" y="8249"/>
                  </a:lnTo>
                  <a:lnTo>
                    <a:pt x="36184" y="8249"/>
                  </a:lnTo>
                  <a:lnTo>
                    <a:pt x="35744" y="7809"/>
                  </a:lnTo>
                  <a:lnTo>
                    <a:pt x="35268" y="7332"/>
                  </a:lnTo>
                  <a:lnTo>
                    <a:pt x="34828" y="6893"/>
                  </a:lnTo>
                  <a:lnTo>
                    <a:pt x="34351" y="6893"/>
                  </a:lnTo>
                  <a:lnTo>
                    <a:pt x="33435" y="5976"/>
                  </a:lnTo>
                  <a:lnTo>
                    <a:pt x="32995" y="6416"/>
                  </a:lnTo>
                  <a:lnTo>
                    <a:pt x="32995" y="6893"/>
                  </a:lnTo>
                  <a:lnTo>
                    <a:pt x="32518" y="7332"/>
                  </a:lnTo>
                  <a:lnTo>
                    <a:pt x="31162" y="7809"/>
                  </a:lnTo>
                  <a:lnTo>
                    <a:pt x="31162" y="7332"/>
                  </a:lnTo>
                  <a:lnTo>
                    <a:pt x="31162" y="6416"/>
                  </a:lnTo>
                  <a:lnTo>
                    <a:pt x="30685" y="6893"/>
                  </a:lnTo>
                  <a:lnTo>
                    <a:pt x="30245" y="6893"/>
                  </a:lnTo>
                  <a:lnTo>
                    <a:pt x="29769" y="6416"/>
                  </a:lnTo>
                  <a:lnTo>
                    <a:pt x="28852" y="6893"/>
                  </a:lnTo>
                  <a:lnTo>
                    <a:pt x="28852" y="7332"/>
                  </a:lnTo>
                  <a:lnTo>
                    <a:pt x="28412" y="7809"/>
                  </a:lnTo>
                  <a:lnTo>
                    <a:pt x="28412" y="6893"/>
                  </a:lnTo>
                  <a:lnTo>
                    <a:pt x="27936" y="6416"/>
                  </a:lnTo>
                  <a:lnTo>
                    <a:pt x="27496" y="6893"/>
                  </a:lnTo>
                  <a:lnTo>
                    <a:pt x="27019" y="6893"/>
                  </a:lnTo>
                  <a:lnTo>
                    <a:pt x="26579" y="7809"/>
                  </a:lnTo>
                  <a:lnTo>
                    <a:pt x="26103" y="7809"/>
                  </a:lnTo>
                  <a:lnTo>
                    <a:pt x="25663" y="7332"/>
                  </a:lnTo>
                  <a:lnTo>
                    <a:pt x="24746" y="7332"/>
                  </a:lnTo>
                  <a:lnTo>
                    <a:pt x="24270" y="6893"/>
                  </a:lnTo>
                  <a:lnTo>
                    <a:pt x="23830" y="6416"/>
                  </a:lnTo>
                  <a:lnTo>
                    <a:pt x="23353" y="5976"/>
                  </a:lnTo>
                  <a:lnTo>
                    <a:pt x="21997" y="5976"/>
                  </a:lnTo>
                  <a:lnTo>
                    <a:pt x="21080" y="5499"/>
                  </a:lnTo>
                  <a:lnTo>
                    <a:pt x="20604" y="5059"/>
                  </a:lnTo>
                  <a:lnTo>
                    <a:pt x="19687" y="3666"/>
                  </a:lnTo>
                  <a:lnTo>
                    <a:pt x="19247" y="4143"/>
                  </a:lnTo>
                  <a:lnTo>
                    <a:pt x="18771" y="3666"/>
                  </a:lnTo>
                  <a:lnTo>
                    <a:pt x="16938" y="3666"/>
                  </a:lnTo>
                  <a:lnTo>
                    <a:pt x="17854" y="4143"/>
                  </a:lnTo>
                  <a:lnTo>
                    <a:pt x="17414" y="4143"/>
                  </a:lnTo>
                  <a:lnTo>
                    <a:pt x="16938" y="5059"/>
                  </a:lnTo>
                  <a:lnTo>
                    <a:pt x="16938" y="5499"/>
                  </a:lnTo>
                  <a:lnTo>
                    <a:pt x="16021" y="4583"/>
                  </a:lnTo>
                  <a:lnTo>
                    <a:pt x="15581" y="4143"/>
                  </a:lnTo>
                  <a:lnTo>
                    <a:pt x="14665" y="4143"/>
                  </a:lnTo>
                  <a:lnTo>
                    <a:pt x="15105" y="3666"/>
                  </a:lnTo>
                  <a:lnTo>
                    <a:pt x="15581" y="2750"/>
                  </a:lnTo>
                  <a:lnTo>
                    <a:pt x="15105" y="2310"/>
                  </a:lnTo>
                  <a:lnTo>
                    <a:pt x="14188" y="2750"/>
                  </a:lnTo>
                  <a:lnTo>
                    <a:pt x="12832" y="2310"/>
                  </a:lnTo>
                  <a:lnTo>
                    <a:pt x="12355" y="2310"/>
                  </a:lnTo>
                  <a:lnTo>
                    <a:pt x="11915" y="1833"/>
                  </a:lnTo>
                  <a:lnTo>
                    <a:pt x="11439" y="1833"/>
                  </a:lnTo>
                  <a:lnTo>
                    <a:pt x="11439" y="1393"/>
                  </a:lnTo>
                  <a:lnTo>
                    <a:pt x="11439" y="917"/>
                  </a:lnTo>
                  <a:lnTo>
                    <a:pt x="11439" y="0"/>
                  </a:lnTo>
                  <a:lnTo>
                    <a:pt x="10082" y="0"/>
                  </a:lnTo>
                  <a:lnTo>
                    <a:pt x="10082" y="477"/>
                  </a:lnTo>
                  <a:lnTo>
                    <a:pt x="9606" y="917"/>
                  </a:lnTo>
                  <a:lnTo>
                    <a:pt x="9166" y="917"/>
                  </a:lnTo>
                  <a:lnTo>
                    <a:pt x="9166" y="477"/>
                  </a:lnTo>
                  <a:lnTo>
                    <a:pt x="868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702" name="Google Shape;10702;p118"/>
            <p:cNvSpPr/>
            <p:nvPr/>
          </p:nvSpPr>
          <p:spPr>
            <a:xfrm>
              <a:off x="3333850" y="3709850"/>
              <a:ext cx="595750" cy="400525"/>
            </a:xfrm>
            <a:custGeom>
              <a:avLst/>
              <a:gdLst/>
              <a:ahLst/>
              <a:cxnLst/>
              <a:rect l="l" t="t" r="r" b="b"/>
              <a:pathLst>
                <a:path w="23830" h="16021" extrusionOk="0">
                  <a:moveTo>
                    <a:pt x="15141" y="0"/>
                  </a:moveTo>
                  <a:lnTo>
                    <a:pt x="14665" y="917"/>
                  </a:lnTo>
                  <a:lnTo>
                    <a:pt x="14665" y="1356"/>
                  </a:lnTo>
                  <a:lnTo>
                    <a:pt x="14225" y="1833"/>
                  </a:lnTo>
                  <a:lnTo>
                    <a:pt x="13748" y="2273"/>
                  </a:lnTo>
                  <a:lnTo>
                    <a:pt x="12832" y="2750"/>
                  </a:lnTo>
                  <a:lnTo>
                    <a:pt x="12392" y="3189"/>
                  </a:lnTo>
                  <a:lnTo>
                    <a:pt x="11475" y="4106"/>
                  </a:lnTo>
                  <a:lnTo>
                    <a:pt x="9166" y="4106"/>
                  </a:lnTo>
                  <a:lnTo>
                    <a:pt x="9166" y="4583"/>
                  </a:lnTo>
                  <a:lnTo>
                    <a:pt x="8726" y="4583"/>
                  </a:lnTo>
                  <a:lnTo>
                    <a:pt x="9166" y="5022"/>
                  </a:lnTo>
                  <a:lnTo>
                    <a:pt x="8726" y="5022"/>
                  </a:lnTo>
                  <a:lnTo>
                    <a:pt x="7333" y="5499"/>
                  </a:lnTo>
                  <a:lnTo>
                    <a:pt x="6893" y="5939"/>
                  </a:lnTo>
                  <a:lnTo>
                    <a:pt x="5060" y="5939"/>
                  </a:lnTo>
                  <a:lnTo>
                    <a:pt x="4583" y="5499"/>
                  </a:lnTo>
                  <a:lnTo>
                    <a:pt x="4143" y="5022"/>
                  </a:lnTo>
                  <a:lnTo>
                    <a:pt x="3667" y="5022"/>
                  </a:lnTo>
                  <a:lnTo>
                    <a:pt x="3227" y="4583"/>
                  </a:lnTo>
                  <a:lnTo>
                    <a:pt x="1834" y="3666"/>
                  </a:lnTo>
                  <a:lnTo>
                    <a:pt x="2310" y="4106"/>
                  </a:lnTo>
                  <a:lnTo>
                    <a:pt x="2310" y="4583"/>
                  </a:lnTo>
                  <a:lnTo>
                    <a:pt x="2750" y="5499"/>
                  </a:lnTo>
                  <a:lnTo>
                    <a:pt x="2310" y="5939"/>
                  </a:lnTo>
                  <a:lnTo>
                    <a:pt x="2310" y="6416"/>
                  </a:lnTo>
                  <a:lnTo>
                    <a:pt x="1834" y="6416"/>
                  </a:lnTo>
                  <a:lnTo>
                    <a:pt x="1834" y="5939"/>
                  </a:lnTo>
                  <a:lnTo>
                    <a:pt x="917" y="5939"/>
                  </a:lnTo>
                  <a:lnTo>
                    <a:pt x="917" y="6856"/>
                  </a:lnTo>
                  <a:lnTo>
                    <a:pt x="1394" y="7332"/>
                  </a:lnTo>
                  <a:lnTo>
                    <a:pt x="1394" y="7772"/>
                  </a:lnTo>
                  <a:lnTo>
                    <a:pt x="1394" y="8249"/>
                  </a:lnTo>
                  <a:lnTo>
                    <a:pt x="917" y="8249"/>
                  </a:lnTo>
                  <a:lnTo>
                    <a:pt x="917" y="9165"/>
                  </a:lnTo>
                  <a:lnTo>
                    <a:pt x="477" y="10082"/>
                  </a:lnTo>
                  <a:lnTo>
                    <a:pt x="1" y="10082"/>
                  </a:lnTo>
                  <a:lnTo>
                    <a:pt x="1" y="10998"/>
                  </a:lnTo>
                  <a:lnTo>
                    <a:pt x="917" y="10998"/>
                  </a:lnTo>
                  <a:lnTo>
                    <a:pt x="1394" y="11438"/>
                  </a:lnTo>
                  <a:lnTo>
                    <a:pt x="1834" y="11915"/>
                  </a:lnTo>
                  <a:lnTo>
                    <a:pt x="2310" y="12355"/>
                  </a:lnTo>
                  <a:lnTo>
                    <a:pt x="2310" y="12831"/>
                  </a:lnTo>
                  <a:lnTo>
                    <a:pt x="2310" y="13271"/>
                  </a:lnTo>
                  <a:lnTo>
                    <a:pt x="2750" y="13748"/>
                  </a:lnTo>
                  <a:lnTo>
                    <a:pt x="3227" y="14188"/>
                  </a:lnTo>
                  <a:lnTo>
                    <a:pt x="4143" y="14664"/>
                  </a:lnTo>
                  <a:lnTo>
                    <a:pt x="4583" y="15104"/>
                  </a:lnTo>
                  <a:lnTo>
                    <a:pt x="5060" y="15104"/>
                  </a:lnTo>
                  <a:lnTo>
                    <a:pt x="5060" y="15581"/>
                  </a:lnTo>
                  <a:lnTo>
                    <a:pt x="5500" y="15581"/>
                  </a:lnTo>
                  <a:lnTo>
                    <a:pt x="5976" y="16021"/>
                  </a:lnTo>
                  <a:lnTo>
                    <a:pt x="8726" y="16021"/>
                  </a:lnTo>
                  <a:lnTo>
                    <a:pt x="9166" y="15581"/>
                  </a:lnTo>
                  <a:lnTo>
                    <a:pt x="9642" y="14664"/>
                  </a:lnTo>
                  <a:lnTo>
                    <a:pt x="10999" y="14664"/>
                  </a:lnTo>
                  <a:lnTo>
                    <a:pt x="11475" y="14188"/>
                  </a:lnTo>
                  <a:lnTo>
                    <a:pt x="11915" y="13748"/>
                  </a:lnTo>
                  <a:lnTo>
                    <a:pt x="13308" y="13271"/>
                  </a:lnTo>
                  <a:lnTo>
                    <a:pt x="13748" y="13748"/>
                  </a:lnTo>
                  <a:lnTo>
                    <a:pt x="14665" y="13271"/>
                  </a:lnTo>
                  <a:lnTo>
                    <a:pt x="15141" y="12831"/>
                  </a:lnTo>
                  <a:lnTo>
                    <a:pt x="15581" y="12831"/>
                  </a:lnTo>
                  <a:lnTo>
                    <a:pt x="16498" y="13271"/>
                  </a:lnTo>
                  <a:lnTo>
                    <a:pt x="16974" y="13271"/>
                  </a:lnTo>
                  <a:lnTo>
                    <a:pt x="17414" y="12355"/>
                  </a:lnTo>
                  <a:lnTo>
                    <a:pt x="17891" y="11915"/>
                  </a:lnTo>
                  <a:lnTo>
                    <a:pt x="18331" y="11438"/>
                  </a:lnTo>
                  <a:lnTo>
                    <a:pt x="18807" y="10998"/>
                  </a:lnTo>
                  <a:lnTo>
                    <a:pt x="19247" y="10082"/>
                  </a:lnTo>
                  <a:lnTo>
                    <a:pt x="19247" y="9605"/>
                  </a:lnTo>
                  <a:lnTo>
                    <a:pt x="19724" y="9605"/>
                  </a:lnTo>
                  <a:lnTo>
                    <a:pt x="20164" y="9165"/>
                  </a:lnTo>
                  <a:lnTo>
                    <a:pt x="20640" y="8689"/>
                  </a:lnTo>
                  <a:lnTo>
                    <a:pt x="20640" y="7332"/>
                  </a:lnTo>
                  <a:lnTo>
                    <a:pt x="21080" y="6856"/>
                  </a:lnTo>
                  <a:lnTo>
                    <a:pt x="21080" y="5499"/>
                  </a:lnTo>
                  <a:lnTo>
                    <a:pt x="21557" y="5022"/>
                  </a:lnTo>
                  <a:lnTo>
                    <a:pt x="21997" y="4583"/>
                  </a:lnTo>
                  <a:lnTo>
                    <a:pt x="22473" y="4583"/>
                  </a:lnTo>
                  <a:lnTo>
                    <a:pt x="22913" y="4106"/>
                  </a:lnTo>
                  <a:lnTo>
                    <a:pt x="23390" y="3666"/>
                  </a:lnTo>
                  <a:lnTo>
                    <a:pt x="23830" y="3189"/>
                  </a:lnTo>
                  <a:lnTo>
                    <a:pt x="23830" y="2750"/>
                  </a:lnTo>
                  <a:lnTo>
                    <a:pt x="22913" y="1356"/>
                  </a:lnTo>
                  <a:lnTo>
                    <a:pt x="22473" y="917"/>
                  </a:lnTo>
                  <a:lnTo>
                    <a:pt x="21997" y="1356"/>
                  </a:lnTo>
                  <a:lnTo>
                    <a:pt x="21997" y="917"/>
                  </a:lnTo>
                  <a:lnTo>
                    <a:pt x="21557" y="917"/>
                  </a:lnTo>
                  <a:lnTo>
                    <a:pt x="21080" y="440"/>
                  </a:lnTo>
                  <a:lnTo>
                    <a:pt x="20640" y="440"/>
                  </a:lnTo>
                  <a:lnTo>
                    <a:pt x="19724" y="917"/>
                  </a:lnTo>
                  <a:lnTo>
                    <a:pt x="19247" y="440"/>
                  </a:lnTo>
                  <a:lnTo>
                    <a:pt x="18807" y="440"/>
                  </a:lnTo>
                  <a:lnTo>
                    <a:pt x="188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703" name="Google Shape;10703;p118"/>
            <p:cNvSpPr/>
            <p:nvPr/>
          </p:nvSpPr>
          <p:spPr>
            <a:xfrm>
              <a:off x="3139550" y="2827250"/>
              <a:ext cx="893625" cy="824875"/>
            </a:xfrm>
            <a:custGeom>
              <a:avLst/>
              <a:gdLst/>
              <a:ahLst/>
              <a:cxnLst/>
              <a:rect l="l" t="t" r="r" b="b"/>
              <a:pathLst>
                <a:path w="35745" h="32995" extrusionOk="0">
                  <a:moveTo>
                    <a:pt x="9166" y="28888"/>
                  </a:moveTo>
                  <a:lnTo>
                    <a:pt x="9606" y="29328"/>
                  </a:lnTo>
                  <a:lnTo>
                    <a:pt x="9606" y="28888"/>
                  </a:lnTo>
                  <a:close/>
                  <a:moveTo>
                    <a:pt x="27019" y="0"/>
                  </a:moveTo>
                  <a:lnTo>
                    <a:pt x="26103" y="477"/>
                  </a:lnTo>
                  <a:lnTo>
                    <a:pt x="25663" y="917"/>
                  </a:lnTo>
                  <a:lnTo>
                    <a:pt x="25663" y="1393"/>
                  </a:lnTo>
                  <a:lnTo>
                    <a:pt x="23830" y="1393"/>
                  </a:lnTo>
                  <a:lnTo>
                    <a:pt x="23830" y="917"/>
                  </a:lnTo>
                  <a:lnTo>
                    <a:pt x="23353" y="477"/>
                  </a:lnTo>
                  <a:lnTo>
                    <a:pt x="21997" y="477"/>
                  </a:lnTo>
                  <a:lnTo>
                    <a:pt x="22437" y="917"/>
                  </a:lnTo>
                  <a:lnTo>
                    <a:pt x="22913" y="917"/>
                  </a:lnTo>
                  <a:lnTo>
                    <a:pt x="22437" y="2310"/>
                  </a:lnTo>
                  <a:lnTo>
                    <a:pt x="21997" y="2750"/>
                  </a:lnTo>
                  <a:lnTo>
                    <a:pt x="21080" y="2750"/>
                  </a:lnTo>
                  <a:lnTo>
                    <a:pt x="21080" y="2310"/>
                  </a:lnTo>
                  <a:lnTo>
                    <a:pt x="20604" y="1833"/>
                  </a:lnTo>
                  <a:lnTo>
                    <a:pt x="20604" y="1393"/>
                  </a:lnTo>
                  <a:lnTo>
                    <a:pt x="19247" y="2310"/>
                  </a:lnTo>
                  <a:lnTo>
                    <a:pt x="19247" y="2750"/>
                  </a:lnTo>
                  <a:lnTo>
                    <a:pt x="18771" y="3666"/>
                  </a:lnTo>
                  <a:lnTo>
                    <a:pt x="19247" y="3666"/>
                  </a:lnTo>
                  <a:lnTo>
                    <a:pt x="19687" y="4143"/>
                  </a:lnTo>
                  <a:lnTo>
                    <a:pt x="19247" y="5059"/>
                  </a:lnTo>
                  <a:lnTo>
                    <a:pt x="18771" y="5059"/>
                  </a:lnTo>
                  <a:lnTo>
                    <a:pt x="18771" y="5499"/>
                  </a:lnTo>
                  <a:lnTo>
                    <a:pt x="18771" y="5976"/>
                  </a:lnTo>
                  <a:lnTo>
                    <a:pt x="18771" y="6416"/>
                  </a:lnTo>
                  <a:lnTo>
                    <a:pt x="17414" y="6416"/>
                  </a:lnTo>
                  <a:lnTo>
                    <a:pt x="16938" y="5976"/>
                  </a:lnTo>
                  <a:lnTo>
                    <a:pt x="16498" y="5976"/>
                  </a:lnTo>
                  <a:lnTo>
                    <a:pt x="15105" y="6416"/>
                  </a:lnTo>
                  <a:lnTo>
                    <a:pt x="14665" y="5976"/>
                  </a:lnTo>
                  <a:lnTo>
                    <a:pt x="14665" y="5499"/>
                  </a:lnTo>
                  <a:lnTo>
                    <a:pt x="14665" y="5059"/>
                  </a:lnTo>
                  <a:lnTo>
                    <a:pt x="14665" y="4583"/>
                  </a:lnTo>
                  <a:lnTo>
                    <a:pt x="14188" y="4143"/>
                  </a:lnTo>
                  <a:lnTo>
                    <a:pt x="14188" y="3666"/>
                  </a:lnTo>
                  <a:lnTo>
                    <a:pt x="12355" y="3666"/>
                  </a:lnTo>
                  <a:lnTo>
                    <a:pt x="11915" y="4143"/>
                  </a:lnTo>
                  <a:lnTo>
                    <a:pt x="10522" y="4143"/>
                  </a:lnTo>
                  <a:lnTo>
                    <a:pt x="10082" y="4583"/>
                  </a:lnTo>
                  <a:lnTo>
                    <a:pt x="9606" y="4583"/>
                  </a:lnTo>
                  <a:lnTo>
                    <a:pt x="9606" y="5059"/>
                  </a:lnTo>
                  <a:lnTo>
                    <a:pt x="9166" y="5059"/>
                  </a:lnTo>
                  <a:lnTo>
                    <a:pt x="8689" y="5499"/>
                  </a:lnTo>
                  <a:lnTo>
                    <a:pt x="8249" y="5059"/>
                  </a:lnTo>
                  <a:lnTo>
                    <a:pt x="7773" y="5499"/>
                  </a:lnTo>
                  <a:lnTo>
                    <a:pt x="7333" y="5976"/>
                  </a:lnTo>
                  <a:lnTo>
                    <a:pt x="6856" y="6892"/>
                  </a:lnTo>
                  <a:lnTo>
                    <a:pt x="6416" y="6892"/>
                  </a:lnTo>
                  <a:lnTo>
                    <a:pt x="5940" y="7332"/>
                  </a:lnTo>
                  <a:lnTo>
                    <a:pt x="5500" y="7332"/>
                  </a:lnTo>
                  <a:lnTo>
                    <a:pt x="5500" y="7809"/>
                  </a:lnTo>
                  <a:lnTo>
                    <a:pt x="3667" y="7809"/>
                  </a:lnTo>
                  <a:lnTo>
                    <a:pt x="2274" y="8249"/>
                  </a:lnTo>
                  <a:lnTo>
                    <a:pt x="1834" y="9642"/>
                  </a:lnTo>
                  <a:lnTo>
                    <a:pt x="1834" y="10082"/>
                  </a:lnTo>
                  <a:lnTo>
                    <a:pt x="2274" y="10558"/>
                  </a:lnTo>
                  <a:lnTo>
                    <a:pt x="2274" y="10998"/>
                  </a:lnTo>
                  <a:lnTo>
                    <a:pt x="1357" y="10998"/>
                  </a:lnTo>
                  <a:lnTo>
                    <a:pt x="917" y="10082"/>
                  </a:lnTo>
                  <a:lnTo>
                    <a:pt x="917" y="10558"/>
                  </a:lnTo>
                  <a:lnTo>
                    <a:pt x="917" y="10998"/>
                  </a:lnTo>
                  <a:lnTo>
                    <a:pt x="917" y="11475"/>
                  </a:lnTo>
                  <a:lnTo>
                    <a:pt x="917" y="11915"/>
                  </a:lnTo>
                  <a:lnTo>
                    <a:pt x="917" y="12391"/>
                  </a:lnTo>
                  <a:lnTo>
                    <a:pt x="917" y="12831"/>
                  </a:lnTo>
                  <a:lnTo>
                    <a:pt x="441" y="13748"/>
                  </a:lnTo>
                  <a:lnTo>
                    <a:pt x="1" y="14224"/>
                  </a:lnTo>
                  <a:lnTo>
                    <a:pt x="441" y="15141"/>
                  </a:lnTo>
                  <a:lnTo>
                    <a:pt x="917" y="15581"/>
                  </a:lnTo>
                  <a:lnTo>
                    <a:pt x="917" y="16057"/>
                  </a:lnTo>
                  <a:lnTo>
                    <a:pt x="1357" y="16497"/>
                  </a:lnTo>
                  <a:lnTo>
                    <a:pt x="2274" y="16497"/>
                  </a:lnTo>
                  <a:lnTo>
                    <a:pt x="1357" y="16974"/>
                  </a:lnTo>
                  <a:lnTo>
                    <a:pt x="1834" y="17414"/>
                  </a:lnTo>
                  <a:lnTo>
                    <a:pt x="1834" y="17890"/>
                  </a:lnTo>
                  <a:lnTo>
                    <a:pt x="2274" y="18807"/>
                  </a:lnTo>
                  <a:lnTo>
                    <a:pt x="2274" y="19247"/>
                  </a:lnTo>
                  <a:lnTo>
                    <a:pt x="2274" y="20640"/>
                  </a:lnTo>
                  <a:lnTo>
                    <a:pt x="2274" y="21080"/>
                  </a:lnTo>
                  <a:lnTo>
                    <a:pt x="2274" y="21556"/>
                  </a:lnTo>
                  <a:lnTo>
                    <a:pt x="2750" y="21556"/>
                  </a:lnTo>
                  <a:lnTo>
                    <a:pt x="2274" y="22473"/>
                  </a:lnTo>
                  <a:lnTo>
                    <a:pt x="2750" y="23829"/>
                  </a:lnTo>
                  <a:lnTo>
                    <a:pt x="4107" y="23829"/>
                  </a:lnTo>
                  <a:lnTo>
                    <a:pt x="4107" y="24746"/>
                  </a:lnTo>
                  <a:lnTo>
                    <a:pt x="4107" y="25222"/>
                  </a:lnTo>
                  <a:lnTo>
                    <a:pt x="4107" y="25662"/>
                  </a:lnTo>
                  <a:lnTo>
                    <a:pt x="4583" y="25662"/>
                  </a:lnTo>
                  <a:lnTo>
                    <a:pt x="5023" y="26139"/>
                  </a:lnTo>
                  <a:lnTo>
                    <a:pt x="5500" y="26139"/>
                  </a:lnTo>
                  <a:lnTo>
                    <a:pt x="6856" y="26579"/>
                  </a:lnTo>
                  <a:lnTo>
                    <a:pt x="7773" y="26139"/>
                  </a:lnTo>
                  <a:lnTo>
                    <a:pt x="8249" y="26579"/>
                  </a:lnTo>
                  <a:lnTo>
                    <a:pt x="7773" y="27495"/>
                  </a:lnTo>
                  <a:lnTo>
                    <a:pt x="7333" y="27972"/>
                  </a:lnTo>
                  <a:lnTo>
                    <a:pt x="8249" y="27972"/>
                  </a:lnTo>
                  <a:lnTo>
                    <a:pt x="8689" y="28412"/>
                  </a:lnTo>
                  <a:lnTo>
                    <a:pt x="9166" y="28888"/>
                  </a:lnTo>
                  <a:lnTo>
                    <a:pt x="9606" y="27972"/>
                  </a:lnTo>
                  <a:lnTo>
                    <a:pt x="10082" y="27972"/>
                  </a:lnTo>
                  <a:lnTo>
                    <a:pt x="9606" y="27495"/>
                  </a:lnTo>
                  <a:lnTo>
                    <a:pt x="11439" y="27495"/>
                  </a:lnTo>
                  <a:lnTo>
                    <a:pt x="11915" y="27972"/>
                  </a:lnTo>
                  <a:lnTo>
                    <a:pt x="12355" y="27495"/>
                  </a:lnTo>
                  <a:lnTo>
                    <a:pt x="13272" y="28888"/>
                  </a:lnTo>
                  <a:lnTo>
                    <a:pt x="13748" y="29328"/>
                  </a:lnTo>
                  <a:lnTo>
                    <a:pt x="14665" y="29805"/>
                  </a:lnTo>
                  <a:lnTo>
                    <a:pt x="16021" y="29805"/>
                  </a:lnTo>
                  <a:lnTo>
                    <a:pt x="16498" y="30245"/>
                  </a:lnTo>
                  <a:lnTo>
                    <a:pt x="16938" y="30722"/>
                  </a:lnTo>
                  <a:lnTo>
                    <a:pt x="17414" y="31161"/>
                  </a:lnTo>
                  <a:lnTo>
                    <a:pt x="18331" y="31161"/>
                  </a:lnTo>
                  <a:lnTo>
                    <a:pt x="18771" y="31638"/>
                  </a:lnTo>
                  <a:lnTo>
                    <a:pt x="19247" y="30722"/>
                  </a:lnTo>
                  <a:lnTo>
                    <a:pt x="19687" y="30722"/>
                  </a:lnTo>
                  <a:lnTo>
                    <a:pt x="20164" y="30245"/>
                  </a:lnTo>
                  <a:lnTo>
                    <a:pt x="20604" y="30245"/>
                  </a:lnTo>
                  <a:lnTo>
                    <a:pt x="21080" y="30722"/>
                  </a:lnTo>
                  <a:lnTo>
                    <a:pt x="21080" y="31638"/>
                  </a:lnTo>
                  <a:lnTo>
                    <a:pt x="21520" y="31161"/>
                  </a:lnTo>
                  <a:lnTo>
                    <a:pt x="21520" y="30722"/>
                  </a:lnTo>
                  <a:lnTo>
                    <a:pt x="22437" y="30245"/>
                  </a:lnTo>
                  <a:lnTo>
                    <a:pt x="22913" y="30722"/>
                  </a:lnTo>
                  <a:lnTo>
                    <a:pt x="23353" y="30722"/>
                  </a:lnTo>
                  <a:lnTo>
                    <a:pt x="23830" y="30245"/>
                  </a:lnTo>
                  <a:lnTo>
                    <a:pt x="23830" y="31161"/>
                  </a:lnTo>
                  <a:lnTo>
                    <a:pt x="23830" y="31638"/>
                  </a:lnTo>
                  <a:lnTo>
                    <a:pt x="25186" y="31161"/>
                  </a:lnTo>
                  <a:lnTo>
                    <a:pt x="25663" y="30722"/>
                  </a:lnTo>
                  <a:lnTo>
                    <a:pt x="25663" y="30245"/>
                  </a:lnTo>
                  <a:lnTo>
                    <a:pt x="26103" y="29805"/>
                  </a:lnTo>
                  <a:lnTo>
                    <a:pt x="27019" y="30722"/>
                  </a:lnTo>
                  <a:lnTo>
                    <a:pt x="27496" y="30722"/>
                  </a:lnTo>
                  <a:lnTo>
                    <a:pt x="27936" y="31161"/>
                  </a:lnTo>
                  <a:lnTo>
                    <a:pt x="28412" y="31638"/>
                  </a:lnTo>
                  <a:lnTo>
                    <a:pt x="28852" y="32078"/>
                  </a:lnTo>
                  <a:lnTo>
                    <a:pt x="30245" y="32078"/>
                  </a:lnTo>
                  <a:lnTo>
                    <a:pt x="30685" y="32994"/>
                  </a:lnTo>
                  <a:lnTo>
                    <a:pt x="30685" y="32555"/>
                  </a:lnTo>
                  <a:lnTo>
                    <a:pt x="31162" y="32078"/>
                  </a:lnTo>
                  <a:lnTo>
                    <a:pt x="31162" y="31638"/>
                  </a:lnTo>
                  <a:lnTo>
                    <a:pt x="31162" y="31161"/>
                  </a:lnTo>
                  <a:lnTo>
                    <a:pt x="31162" y="30722"/>
                  </a:lnTo>
                  <a:lnTo>
                    <a:pt x="31162" y="30245"/>
                  </a:lnTo>
                  <a:lnTo>
                    <a:pt x="31162" y="28888"/>
                  </a:lnTo>
                  <a:lnTo>
                    <a:pt x="31162" y="28412"/>
                  </a:lnTo>
                  <a:lnTo>
                    <a:pt x="31602" y="27972"/>
                  </a:lnTo>
                  <a:lnTo>
                    <a:pt x="32078" y="27495"/>
                  </a:lnTo>
                  <a:lnTo>
                    <a:pt x="32518" y="26579"/>
                  </a:lnTo>
                  <a:lnTo>
                    <a:pt x="32995" y="26139"/>
                  </a:lnTo>
                  <a:lnTo>
                    <a:pt x="33911" y="25222"/>
                  </a:lnTo>
                  <a:lnTo>
                    <a:pt x="34828" y="25222"/>
                  </a:lnTo>
                  <a:lnTo>
                    <a:pt x="35268" y="24746"/>
                  </a:lnTo>
                  <a:lnTo>
                    <a:pt x="35744" y="23829"/>
                  </a:lnTo>
                  <a:lnTo>
                    <a:pt x="35268" y="22913"/>
                  </a:lnTo>
                  <a:lnTo>
                    <a:pt x="34828" y="22913"/>
                  </a:lnTo>
                  <a:lnTo>
                    <a:pt x="34828" y="22473"/>
                  </a:lnTo>
                  <a:lnTo>
                    <a:pt x="35268" y="21996"/>
                  </a:lnTo>
                  <a:lnTo>
                    <a:pt x="34351" y="21080"/>
                  </a:lnTo>
                  <a:lnTo>
                    <a:pt x="33911" y="20640"/>
                  </a:lnTo>
                  <a:lnTo>
                    <a:pt x="32995" y="20163"/>
                  </a:lnTo>
                  <a:lnTo>
                    <a:pt x="33435" y="19723"/>
                  </a:lnTo>
                  <a:lnTo>
                    <a:pt x="32995" y="19247"/>
                  </a:lnTo>
                  <a:lnTo>
                    <a:pt x="32995" y="17890"/>
                  </a:lnTo>
                  <a:lnTo>
                    <a:pt x="32995" y="17414"/>
                  </a:lnTo>
                  <a:lnTo>
                    <a:pt x="33435" y="15581"/>
                  </a:lnTo>
                  <a:lnTo>
                    <a:pt x="32518" y="15581"/>
                  </a:lnTo>
                  <a:lnTo>
                    <a:pt x="32078" y="15141"/>
                  </a:lnTo>
                  <a:lnTo>
                    <a:pt x="33435" y="13748"/>
                  </a:lnTo>
                  <a:lnTo>
                    <a:pt x="33911" y="13308"/>
                  </a:lnTo>
                  <a:lnTo>
                    <a:pt x="33911" y="12831"/>
                  </a:lnTo>
                  <a:lnTo>
                    <a:pt x="33911" y="10998"/>
                  </a:lnTo>
                  <a:lnTo>
                    <a:pt x="33435" y="10558"/>
                  </a:lnTo>
                  <a:lnTo>
                    <a:pt x="33435" y="10082"/>
                  </a:lnTo>
                  <a:lnTo>
                    <a:pt x="32995" y="10082"/>
                  </a:lnTo>
                  <a:lnTo>
                    <a:pt x="32518" y="9165"/>
                  </a:lnTo>
                  <a:lnTo>
                    <a:pt x="32078" y="8725"/>
                  </a:lnTo>
                  <a:lnTo>
                    <a:pt x="32078" y="7332"/>
                  </a:lnTo>
                  <a:lnTo>
                    <a:pt x="31602" y="6892"/>
                  </a:lnTo>
                  <a:lnTo>
                    <a:pt x="31602" y="6416"/>
                  </a:lnTo>
                  <a:lnTo>
                    <a:pt x="31602" y="5499"/>
                  </a:lnTo>
                  <a:lnTo>
                    <a:pt x="31602" y="5059"/>
                  </a:lnTo>
                  <a:lnTo>
                    <a:pt x="30245" y="4583"/>
                  </a:lnTo>
                  <a:lnTo>
                    <a:pt x="29769" y="4583"/>
                  </a:lnTo>
                  <a:lnTo>
                    <a:pt x="28852" y="3666"/>
                  </a:lnTo>
                  <a:lnTo>
                    <a:pt x="28852" y="3226"/>
                  </a:lnTo>
                  <a:lnTo>
                    <a:pt x="28852" y="2310"/>
                  </a:lnTo>
                  <a:lnTo>
                    <a:pt x="28412" y="1833"/>
                  </a:lnTo>
                  <a:lnTo>
                    <a:pt x="28412" y="1393"/>
                  </a:lnTo>
                  <a:lnTo>
                    <a:pt x="27936" y="477"/>
                  </a:lnTo>
                  <a:lnTo>
                    <a:pt x="270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704" name="Google Shape;10704;p118"/>
            <p:cNvSpPr/>
            <p:nvPr/>
          </p:nvSpPr>
          <p:spPr>
            <a:xfrm>
              <a:off x="4089975" y="4947125"/>
              <a:ext cx="183325" cy="114575"/>
            </a:xfrm>
            <a:custGeom>
              <a:avLst/>
              <a:gdLst/>
              <a:ahLst/>
              <a:cxnLst/>
              <a:rect l="l" t="t" r="r" b="b"/>
              <a:pathLst>
                <a:path w="7333" h="4583" extrusionOk="0">
                  <a:moveTo>
                    <a:pt x="917" y="0"/>
                  </a:moveTo>
                  <a:lnTo>
                    <a:pt x="0" y="440"/>
                  </a:lnTo>
                  <a:lnTo>
                    <a:pt x="477" y="917"/>
                  </a:lnTo>
                  <a:lnTo>
                    <a:pt x="1833" y="917"/>
                  </a:lnTo>
                  <a:lnTo>
                    <a:pt x="2310" y="1357"/>
                  </a:lnTo>
                  <a:lnTo>
                    <a:pt x="3666" y="1833"/>
                  </a:lnTo>
                  <a:lnTo>
                    <a:pt x="4143" y="2273"/>
                  </a:lnTo>
                  <a:lnTo>
                    <a:pt x="5059" y="2750"/>
                  </a:lnTo>
                  <a:lnTo>
                    <a:pt x="5499" y="3190"/>
                  </a:lnTo>
                  <a:lnTo>
                    <a:pt x="5976" y="3666"/>
                  </a:lnTo>
                  <a:lnTo>
                    <a:pt x="6892" y="4583"/>
                  </a:lnTo>
                  <a:lnTo>
                    <a:pt x="7332" y="4583"/>
                  </a:lnTo>
                  <a:lnTo>
                    <a:pt x="6892" y="3666"/>
                  </a:lnTo>
                  <a:lnTo>
                    <a:pt x="6416" y="3190"/>
                  </a:lnTo>
                  <a:lnTo>
                    <a:pt x="5976" y="2750"/>
                  </a:lnTo>
                  <a:lnTo>
                    <a:pt x="5976" y="2273"/>
                  </a:lnTo>
                  <a:lnTo>
                    <a:pt x="5499" y="1833"/>
                  </a:lnTo>
                  <a:lnTo>
                    <a:pt x="5059" y="1833"/>
                  </a:lnTo>
                  <a:lnTo>
                    <a:pt x="4583" y="1357"/>
                  </a:lnTo>
                  <a:lnTo>
                    <a:pt x="3226" y="917"/>
                  </a:lnTo>
                  <a:lnTo>
                    <a:pt x="2310" y="917"/>
                  </a:lnTo>
                  <a:lnTo>
                    <a:pt x="1833" y="440"/>
                  </a:lnTo>
                  <a:lnTo>
                    <a:pt x="139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705" name="Google Shape;10705;p118"/>
            <p:cNvSpPr/>
            <p:nvPr/>
          </p:nvSpPr>
          <p:spPr>
            <a:xfrm>
              <a:off x="3322850" y="994225"/>
              <a:ext cx="56850" cy="68775"/>
            </a:xfrm>
            <a:custGeom>
              <a:avLst/>
              <a:gdLst/>
              <a:ahLst/>
              <a:cxnLst/>
              <a:rect l="l" t="t" r="r" b="b"/>
              <a:pathLst>
                <a:path w="2274" h="2751" extrusionOk="0">
                  <a:moveTo>
                    <a:pt x="1357" y="1"/>
                  </a:moveTo>
                  <a:lnTo>
                    <a:pt x="1357" y="477"/>
                  </a:lnTo>
                  <a:lnTo>
                    <a:pt x="441" y="477"/>
                  </a:lnTo>
                  <a:lnTo>
                    <a:pt x="441" y="917"/>
                  </a:lnTo>
                  <a:lnTo>
                    <a:pt x="441" y="1394"/>
                  </a:lnTo>
                  <a:lnTo>
                    <a:pt x="1" y="1834"/>
                  </a:lnTo>
                  <a:lnTo>
                    <a:pt x="441" y="2310"/>
                  </a:lnTo>
                  <a:lnTo>
                    <a:pt x="441" y="2750"/>
                  </a:lnTo>
                  <a:lnTo>
                    <a:pt x="917" y="2310"/>
                  </a:lnTo>
                  <a:lnTo>
                    <a:pt x="917" y="1834"/>
                  </a:lnTo>
                  <a:lnTo>
                    <a:pt x="1834" y="1834"/>
                  </a:lnTo>
                  <a:lnTo>
                    <a:pt x="2274" y="477"/>
                  </a:lnTo>
                  <a:lnTo>
                    <a:pt x="183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706" name="Google Shape;10706;p118"/>
            <p:cNvSpPr/>
            <p:nvPr/>
          </p:nvSpPr>
          <p:spPr>
            <a:xfrm>
              <a:off x="2520900" y="708275"/>
              <a:ext cx="1477450" cy="1775300"/>
            </a:xfrm>
            <a:custGeom>
              <a:avLst/>
              <a:gdLst/>
              <a:ahLst/>
              <a:cxnLst/>
              <a:rect l="l" t="t" r="r" b="b"/>
              <a:pathLst>
                <a:path w="59098" h="71012" extrusionOk="0">
                  <a:moveTo>
                    <a:pt x="52242" y="1"/>
                  </a:moveTo>
                  <a:lnTo>
                    <a:pt x="51325" y="1357"/>
                  </a:lnTo>
                  <a:lnTo>
                    <a:pt x="51325" y="1834"/>
                  </a:lnTo>
                  <a:lnTo>
                    <a:pt x="49932" y="2274"/>
                  </a:lnTo>
                  <a:lnTo>
                    <a:pt x="50409" y="3667"/>
                  </a:lnTo>
                  <a:lnTo>
                    <a:pt x="50409" y="4107"/>
                  </a:lnTo>
                  <a:lnTo>
                    <a:pt x="49932" y="3667"/>
                  </a:lnTo>
                  <a:lnTo>
                    <a:pt x="49932" y="3190"/>
                  </a:lnTo>
                  <a:lnTo>
                    <a:pt x="49016" y="2750"/>
                  </a:lnTo>
                  <a:lnTo>
                    <a:pt x="49016" y="2274"/>
                  </a:lnTo>
                  <a:lnTo>
                    <a:pt x="49016" y="1834"/>
                  </a:lnTo>
                  <a:lnTo>
                    <a:pt x="49016" y="1357"/>
                  </a:lnTo>
                  <a:lnTo>
                    <a:pt x="48576" y="1357"/>
                  </a:lnTo>
                  <a:lnTo>
                    <a:pt x="48576" y="1834"/>
                  </a:lnTo>
                  <a:lnTo>
                    <a:pt x="48576" y="2274"/>
                  </a:lnTo>
                  <a:lnTo>
                    <a:pt x="48099" y="3667"/>
                  </a:lnTo>
                  <a:lnTo>
                    <a:pt x="47659" y="4583"/>
                  </a:lnTo>
                  <a:lnTo>
                    <a:pt x="47659" y="5500"/>
                  </a:lnTo>
                  <a:lnTo>
                    <a:pt x="47183" y="5023"/>
                  </a:lnTo>
                  <a:lnTo>
                    <a:pt x="47183" y="4583"/>
                  </a:lnTo>
                  <a:lnTo>
                    <a:pt x="47183" y="3667"/>
                  </a:lnTo>
                  <a:lnTo>
                    <a:pt x="48099" y="2750"/>
                  </a:lnTo>
                  <a:lnTo>
                    <a:pt x="48099" y="2274"/>
                  </a:lnTo>
                  <a:lnTo>
                    <a:pt x="48576" y="1357"/>
                  </a:lnTo>
                  <a:lnTo>
                    <a:pt x="49016" y="917"/>
                  </a:lnTo>
                  <a:lnTo>
                    <a:pt x="48576" y="441"/>
                  </a:lnTo>
                  <a:lnTo>
                    <a:pt x="47183" y="1357"/>
                  </a:lnTo>
                  <a:lnTo>
                    <a:pt x="46743" y="917"/>
                  </a:lnTo>
                  <a:lnTo>
                    <a:pt x="46266" y="1834"/>
                  </a:lnTo>
                  <a:lnTo>
                    <a:pt x="46266" y="2274"/>
                  </a:lnTo>
                  <a:lnTo>
                    <a:pt x="47183" y="2750"/>
                  </a:lnTo>
                  <a:lnTo>
                    <a:pt x="45826" y="3190"/>
                  </a:lnTo>
                  <a:lnTo>
                    <a:pt x="45350" y="2750"/>
                  </a:lnTo>
                  <a:lnTo>
                    <a:pt x="44910" y="3190"/>
                  </a:lnTo>
                  <a:lnTo>
                    <a:pt x="44910" y="4107"/>
                  </a:lnTo>
                  <a:lnTo>
                    <a:pt x="44433" y="4107"/>
                  </a:lnTo>
                  <a:lnTo>
                    <a:pt x="44910" y="4583"/>
                  </a:lnTo>
                  <a:lnTo>
                    <a:pt x="43993" y="5940"/>
                  </a:lnTo>
                  <a:lnTo>
                    <a:pt x="43517" y="4583"/>
                  </a:lnTo>
                  <a:lnTo>
                    <a:pt x="43077" y="5500"/>
                  </a:lnTo>
                  <a:lnTo>
                    <a:pt x="43077" y="5940"/>
                  </a:lnTo>
                  <a:lnTo>
                    <a:pt x="43077" y="6416"/>
                  </a:lnTo>
                  <a:lnTo>
                    <a:pt x="42600" y="6856"/>
                  </a:lnTo>
                  <a:lnTo>
                    <a:pt x="42160" y="6416"/>
                  </a:lnTo>
                  <a:lnTo>
                    <a:pt x="41684" y="6416"/>
                  </a:lnTo>
                  <a:lnTo>
                    <a:pt x="41684" y="6856"/>
                  </a:lnTo>
                  <a:lnTo>
                    <a:pt x="41244" y="6416"/>
                  </a:lnTo>
                  <a:lnTo>
                    <a:pt x="40767" y="6416"/>
                  </a:lnTo>
                  <a:lnTo>
                    <a:pt x="40327" y="6856"/>
                  </a:lnTo>
                  <a:lnTo>
                    <a:pt x="40327" y="7333"/>
                  </a:lnTo>
                  <a:lnTo>
                    <a:pt x="39851" y="7333"/>
                  </a:lnTo>
                  <a:lnTo>
                    <a:pt x="39411" y="8249"/>
                  </a:lnTo>
                  <a:lnTo>
                    <a:pt x="39411" y="9166"/>
                  </a:lnTo>
                  <a:lnTo>
                    <a:pt x="39851" y="9606"/>
                  </a:lnTo>
                  <a:lnTo>
                    <a:pt x="39851" y="10522"/>
                  </a:lnTo>
                  <a:lnTo>
                    <a:pt x="39411" y="10082"/>
                  </a:lnTo>
                  <a:lnTo>
                    <a:pt x="38934" y="9606"/>
                  </a:lnTo>
                  <a:lnTo>
                    <a:pt x="38494" y="9606"/>
                  </a:lnTo>
                  <a:lnTo>
                    <a:pt x="38018" y="10522"/>
                  </a:lnTo>
                  <a:lnTo>
                    <a:pt x="37101" y="9606"/>
                  </a:lnTo>
                  <a:lnTo>
                    <a:pt x="37101" y="10082"/>
                  </a:lnTo>
                  <a:lnTo>
                    <a:pt x="37101" y="10999"/>
                  </a:lnTo>
                  <a:lnTo>
                    <a:pt x="37578" y="11915"/>
                  </a:lnTo>
                  <a:lnTo>
                    <a:pt x="37578" y="12355"/>
                  </a:lnTo>
                  <a:lnTo>
                    <a:pt x="37101" y="12355"/>
                  </a:lnTo>
                  <a:lnTo>
                    <a:pt x="36661" y="10999"/>
                  </a:lnTo>
                  <a:lnTo>
                    <a:pt x="36661" y="12355"/>
                  </a:lnTo>
                  <a:lnTo>
                    <a:pt x="36185" y="13272"/>
                  </a:lnTo>
                  <a:lnTo>
                    <a:pt x="35745" y="12832"/>
                  </a:lnTo>
                  <a:lnTo>
                    <a:pt x="35745" y="11915"/>
                  </a:lnTo>
                  <a:lnTo>
                    <a:pt x="35268" y="12355"/>
                  </a:lnTo>
                  <a:lnTo>
                    <a:pt x="35268" y="13748"/>
                  </a:lnTo>
                  <a:lnTo>
                    <a:pt x="34352" y="13748"/>
                  </a:lnTo>
                  <a:lnTo>
                    <a:pt x="33912" y="14188"/>
                  </a:lnTo>
                  <a:lnTo>
                    <a:pt x="34352" y="14665"/>
                  </a:lnTo>
                  <a:lnTo>
                    <a:pt x="33912" y="15105"/>
                  </a:lnTo>
                  <a:lnTo>
                    <a:pt x="33435" y="16021"/>
                  </a:lnTo>
                  <a:lnTo>
                    <a:pt x="33435" y="16498"/>
                  </a:lnTo>
                  <a:lnTo>
                    <a:pt x="33912" y="16938"/>
                  </a:lnTo>
                  <a:lnTo>
                    <a:pt x="33435" y="17414"/>
                  </a:lnTo>
                  <a:lnTo>
                    <a:pt x="32079" y="17414"/>
                  </a:lnTo>
                  <a:lnTo>
                    <a:pt x="32079" y="16938"/>
                  </a:lnTo>
                  <a:lnTo>
                    <a:pt x="31602" y="17414"/>
                  </a:lnTo>
                  <a:lnTo>
                    <a:pt x="31602" y="17854"/>
                  </a:lnTo>
                  <a:lnTo>
                    <a:pt x="31602" y="18771"/>
                  </a:lnTo>
                  <a:lnTo>
                    <a:pt x="31602" y="19247"/>
                  </a:lnTo>
                  <a:lnTo>
                    <a:pt x="31162" y="20604"/>
                  </a:lnTo>
                  <a:lnTo>
                    <a:pt x="31162" y="19247"/>
                  </a:lnTo>
                  <a:lnTo>
                    <a:pt x="31162" y="18331"/>
                  </a:lnTo>
                  <a:lnTo>
                    <a:pt x="31162" y="17854"/>
                  </a:lnTo>
                  <a:lnTo>
                    <a:pt x="30686" y="18331"/>
                  </a:lnTo>
                  <a:lnTo>
                    <a:pt x="30246" y="18771"/>
                  </a:lnTo>
                  <a:lnTo>
                    <a:pt x="29769" y="18771"/>
                  </a:lnTo>
                  <a:lnTo>
                    <a:pt x="29329" y="19247"/>
                  </a:lnTo>
                  <a:lnTo>
                    <a:pt x="29769" y="19247"/>
                  </a:lnTo>
                  <a:lnTo>
                    <a:pt x="30246" y="19687"/>
                  </a:lnTo>
                  <a:lnTo>
                    <a:pt x="30246" y="20164"/>
                  </a:lnTo>
                  <a:lnTo>
                    <a:pt x="29769" y="19687"/>
                  </a:lnTo>
                  <a:lnTo>
                    <a:pt x="29329" y="20164"/>
                  </a:lnTo>
                  <a:lnTo>
                    <a:pt x="28853" y="19687"/>
                  </a:lnTo>
                  <a:lnTo>
                    <a:pt x="27936" y="19687"/>
                  </a:lnTo>
                  <a:lnTo>
                    <a:pt x="28413" y="20604"/>
                  </a:lnTo>
                  <a:lnTo>
                    <a:pt x="27936" y="21080"/>
                  </a:lnTo>
                  <a:lnTo>
                    <a:pt x="29329" y="20604"/>
                  </a:lnTo>
                  <a:lnTo>
                    <a:pt x="29769" y="21080"/>
                  </a:lnTo>
                  <a:lnTo>
                    <a:pt x="29769" y="21520"/>
                  </a:lnTo>
                  <a:lnTo>
                    <a:pt x="28413" y="21520"/>
                  </a:lnTo>
                  <a:lnTo>
                    <a:pt x="27936" y="21997"/>
                  </a:lnTo>
                  <a:lnTo>
                    <a:pt x="27936" y="22437"/>
                  </a:lnTo>
                  <a:lnTo>
                    <a:pt x="28853" y="22437"/>
                  </a:lnTo>
                  <a:lnTo>
                    <a:pt x="28853" y="23353"/>
                  </a:lnTo>
                  <a:lnTo>
                    <a:pt x="28413" y="23353"/>
                  </a:lnTo>
                  <a:lnTo>
                    <a:pt x="27936" y="23830"/>
                  </a:lnTo>
                  <a:lnTo>
                    <a:pt x="27496" y="24270"/>
                  </a:lnTo>
                  <a:lnTo>
                    <a:pt x="27020" y="24746"/>
                  </a:lnTo>
                  <a:lnTo>
                    <a:pt x="26103" y="24270"/>
                  </a:lnTo>
                  <a:lnTo>
                    <a:pt x="25663" y="24746"/>
                  </a:lnTo>
                  <a:lnTo>
                    <a:pt x="25663" y="25186"/>
                  </a:lnTo>
                  <a:lnTo>
                    <a:pt x="25663" y="25663"/>
                  </a:lnTo>
                  <a:lnTo>
                    <a:pt x="25187" y="25663"/>
                  </a:lnTo>
                  <a:lnTo>
                    <a:pt x="24747" y="26103"/>
                  </a:lnTo>
                  <a:lnTo>
                    <a:pt x="25187" y="26579"/>
                  </a:lnTo>
                  <a:lnTo>
                    <a:pt x="24747" y="27496"/>
                  </a:lnTo>
                  <a:lnTo>
                    <a:pt x="23830" y="27496"/>
                  </a:lnTo>
                  <a:lnTo>
                    <a:pt x="24270" y="27936"/>
                  </a:lnTo>
                  <a:lnTo>
                    <a:pt x="24747" y="28412"/>
                  </a:lnTo>
                  <a:lnTo>
                    <a:pt x="25187" y="27936"/>
                  </a:lnTo>
                  <a:lnTo>
                    <a:pt x="25187" y="28852"/>
                  </a:lnTo>
                  <a:lnTo>
                    <a:pt x="23830" y="28852"/>
                  </a:lnTo>
                  <a:lnTo>
                    <a:pt x="23830" y="29329"/>
                  </a:lnTo>
                  <a:lnTo>
                    <a:pt x="24270" y="29769"/>
                  </a:lnTo>
                  <a:lnTo>
                    <a:pt x="23830" y="30245"/>
                  </a:lnTo>
                  <a:lnTo>
                    <a:pt x="23353" y="30245"/>
                  </a:lnTo>
                  <a:lnTo>
                    <a:pt x="22914" y="30685"/>
                  </a:lnTo>
                  <a:lnTo>
                    <a:pt x="22437" y="31162"/>
                  </a:lnTo>
                  <a:lnTo>
                    <a:pt x="22914" y="32078"/>
                  </a:lnTo>
                  <a:lnTo>
                    <a:pt x="22914" y="32518"/>
                  </a:lnTo>
                  <a:lnTo>
                    <a:pt x="22437" y="32995"/>
                  </a:lnTo>
                  <a:lnTo>
                    <a:pt x="21997" y="32518"/>
                  </a:lnTo>
                  <a:lnTo>
                    <a:pt x="21997" y="32078"/>
                  </a:lnTo>
                  <a:lnTo>
                    <a:pt x="21520" y="32995"/>
                  </a:lnTo>
                  <a:lnTo>
                    <a:pt x="21520" y="33435"/>
                  </a:lnTo>
                  <a:lnTo>
                    <a:pt x="22437" y="33435"/>
                  </a:lnTo>
                  <a:lnTo>
                    <a:pt x="22437" y="34351"/>
                  </a:lnTo>
                  <a:lnTo>
                    <a:pt x="21997" y="34828"/>
                  </a:lnTo>
                  <a:lnTo>
                    <a:pt x="21520" y="34828"/>
                  </a:lnTo>
                  <a:lnTo>
                    <a:pt x="21520" y="35744"/>
                  </a:lnTo>
                  <a:lnTo>
                    <a:pt x="21081" y="36184"/>
                  </a:lnTo>
                  <a:lnTo>
                    <a:pt x="20604" y="36661"/>
                  </a:lnTo>
                  <a:lnTo>
                    <a:pt x="20604" y="37101"/>
                  </a:lnTo>
                  <a:lnTo>
                    <a:pt x="21081" y="37101"/>
                  </a:lnTo>
                  <a:lnTo>
                    <a:pt x="21081" y="37577"/>
                  </a:lnTo>
                  <a:lnTo>
                    <a:pt x="21081" y="38017"/>
                  </a:lnTo>
                  <a:lnTo>
                    <a:pt x="20604" y="38494"/>
                  </a:lnTo>
                  <a:lnTo>
                    <a:pt x="19687" y="38017"/>
                  </a:lnTo>
                  <a:lnTo>
                    <a:pt x="19687" y="37577"/>
                  </a:lnTo>
                  <a:lnTo>
                    <a:pt x="19248" y="37101"/>
                  </a:lnTo>
                  <a:lnTo>
                    <a:pt x="18771" y="37577"/>
                  </a:lnTo>
                  <a:lnTo>
                    <a:pt x="18331" y="38017"/>
                  </a:lnTo>
                  <a:lnTo>
                    <a:pt x="16938" y="38017"/>
                  </a:lnTo>
                  <a:lnTo>
                    <a:pt x="16938" y="38934"/>
                  </a:lnTo>
                  <a:lnTo>
                    <a:pt x="16498" y="39850"/>
                  </a:lnTo>
                  <a:lnTo>
                    <a:pt x="16498" y="40767"/>
                  </a:lnTo>
                  <a:lnTo>
                    <a:pt x="15105" y="40767"/>
                  </a:lnTo>
                  <a:lnTo>
                    <a:pt x="15582" y="41243"/>
                  </a:lnTo>
                  <a:lnTo>
                    <a:pt x="15582" y="42160"/>
                  </a:lnTo>
                  <a:lnTo>
                    <a:pt x="15105" y="41683"/>
                  </a:lnTo>
                  <a:lnTo>
                    <a:pt x="14665" y="42160"/>
                  </a:lnTo>
                  <a:lnTo>
                    <a:pt x="13749" y="42600"/>
                  </a:lnTo>
                  <a:lnTo>
                    <a:pt x="13272" y="42160"/>
                  </a:lnTo>
                  <a:lnTo>
                    <a:pt x="12832" y="43077"/>
                  </a:lnTo>
                  <a:lnTo>
                    <a:pt x="12355" y="43516"/>
                  </a:lnTo>
                  <a:lnTo>
                    <a:pt x="11916" y="43516"/>
                  </a:lnTo>
                  <a:lnTo>
                    <a:pt x="11916" y="44433"/>
                  </a:lnTo>
                  <a:lnTo>
                    <a:pt x="11439" y="43993"/>
                  </a:lnTo>
                  <a:lnTo>
                    <a:pt x="10999" y="43993"/>
                  </a:lnTo>
                  <a:lnTo>
                    <a:pt x="11439" y="44433"/>
                  </a:lnTo>
                  <a:lnTo>
                    <a:pt x="11439" y="44910"/>
                  </a:lnTo>
                  <a:lnTo>
                    <a:pt x="10999" y="44910"/>
                  </a:lnTo>
                  <a:lnTo>
                    <a:pt x="10522" y="44433"/>
                  </a:lnTo>
                  <a:lnTo>
                    <a:pt x="10083" y="44910"/>
                  </a:lnTo>
                  <a:lnTo>
                    <a:pt x="9606" y="44910"/>
                  </a:lnTo>
                  <a:lnTo>
                    <a:pt x="9166" y="45349"/>
                  </a:lnTo>
                  <a:lnTo>
                    <a:pt x="8689" y="45349"/>
                  </a:lnTo>
                  <a:lnTo>
                    <a:pt x="8689" y="45826"/>
                  </a:lnTo>
                  <a:lnTo>
                    <a:pt x="9166" y="46743"/>
                  </a:lnTo>
                  <a:lnTo>
                    <a:pt x="8250" y="46743"/>
                  </a:lnTo>
                  <a:lnTo>
                    <a:pt x="7333" y="46266"/>
                  </a:lnTo>
                  <a:lnTo>
                    <a:pt x="6856" y="46266"/>
                  </a:lnTo>
                  <a:lnTo>
                    <a:pt x="6416" y="46743"/>
                  </a:lnTo>
                  <a:lnTo>
                    <a:pt x="6856" y="47182"/>
                  </a:lnTo>
                  <a:lnTo>
                    <a:pt x="6856" y="47659"/>
                  </a:lnTo>
                  <a:lnTo>
                    <a:pt x="5500" y="47659"/>
                  </a:lnTo>
                  <a:lnTo>
                    <a:pt x="5023" y="49015"/>
                  </a:lnTo>
                  <a:lnTo>
                    <a:pt x="5023" y="48099"/>
                  </a:lnTo>
                  <a:lnTo>
                    <a:pt x="4583" y="48099"/>
                  </a:lnTo>
                  <a:lnTo>
                    <a:pt x="4107" y="48576"/>
                  </a:lnTo>
                  <a:lnTo>
                    <a:pt x="3667" y="48099"/>
                  </a:lnTo>
                  <a:lnTo>
                    <a:pt x="2274" y="48099"/>
                  </a:lnTo>
                  <a:lnTo>
                    <a:pt x="2750" y="48576"/>
                  </a:lnTo>
                  <a:lnTo>
                    <a:pt x="2750" y="49015"/>
                  </a:lnTo>
                  <a:lnTo>
                    <a:pt x="3190" y="49492"/>
                  </a:lnTo>
                  <a:lnTo>
                    <a:pt x="3667" y="49492"/>
                  </a:lnTo>
                  <a:lnTo>
                    <a:pt x="3667" y="49932"/>
                  </a:lnTo>
                  <a:lnTo>
                    <a:pt x="3190" y="49932"/>
                  </a:lnTo>
                  <a:lnTo>
                    <a:pt x="2750" y="50409"/>
                  </a:lnTo>
                  <a:lnTo>
                    <a:pt x="1834" y="50409"/>
                  </a:lnTo>
                  <a:lnTo>
                    <a:pt x="1834" y="50848"/>
                  </a:lnTo>
                  <a:lnTo>
                    <a:pt x="2274" y="51765"/>
                  </a:lnTo>
                  <a:lnTo>
                    <a:pt x="2274" y="52242"/>
                  </a:lnTo>
                  <a:lnTo>
                    <a:pt x="1357" y="51765"/>
                  </a:lnTo>
                  <a:lnTo>
                    <a:pt x="1357" y="52242"/>
                  </a:lnTo>
                  <a:lnTo>
                    <a:pt x="1357" y="52681"/>
                  </a:lnTo>
                  <a:lnTo>
                    <a:pt x="1834" y="53598"/>
                  </a:lnTo>
                  <a:lnTo>
                    <a:pt x="2750" y="53598"/>
                  </a:lnTo>
                  <a:lnTo>
                    <a:pt x="2750" y="54075"/>
                  </a:lnTo>
                  <a:lnTo>
                    <a:pt x="2274" y="54075"/>
                  </a:lnTo>
                  <a:lnTo>
                    <a:pt x="1357" y="53598"/>
                  </a:lnTo>
                  <a:lnTo>
                    <a:pt x="1357" y="54075"/>
                  </a:lnTo>
                  <a:lnTo>
                    <a:pt x="1357" y="54515"/>
                  </a:lnTo>
                  <a:lnTo>
                    <a:pt x="1834" y="55431"/>
                  </a:lnTo>
                  <a:lnTo>
                    <a:pt x="2750" y="55908"/>
                  </a:lnTo>
                  <a:lnTo>
                    <a:pt x="1834" y="56348"/>
                  </a:lnTo>
                  <a:lnTo>
                    <a:pt x="1357" y="55908"/>
                  </a:lnTo>
                  <a:lnTo>
                    <a:pt x="917" y="56348"/>
                  </a:lnTo>
                  <a:lnTo>
                    <a:pt x="917" y="56824"/>
                  </a:lnTo>
                  <a:lnTo>
                    <a:pt x="2274" y="57264"/>
                  </a:lnTo>
                  <a:lnTo>
                    <a:pt x="1834" y="57264"/>
                  </a:lnTo>
                  <a:lnTo>
                    <a:pt x="1357" y="57741"/>
                  </a:lnTo>
                  <a:lnTo>
                    <a:pt x="1357" y="58181"/>
                  </a:lnTo>
                  <a:lnTo>
                    <a:pt x="1834" y="58657"/>
                  </a:lnTo>
                  <a:lnTo>
                    <a:pt x="2274" y="59097"/>
                  </a:lnTo>
                  <a:lnTo>
                    <a:pt x="3190" y="58657"/>
                  </a:lnTo>
                  <a:lnTo>
                    <a:pt x="4107" y="58181"/>
                  </a:lnTo>
                  <a:lnTo>
                    <a:pt x="3190" y="59574"/>
                  </a:lnTo>
                  <a:lnTo>
                    <a:pt x="2750" y="60014"/>
                  </a:lnTo>
                  <a:lnTo>
                    <a:pt x="2274" y="60490"/>
                  </a:lnTo>
                  <a:lnTo>
                    <a:pt x="3190" y="61407"/>
                  </a:lnTo>
                  <a:lnTo>
                    <a:pt x="2274" y="61407"/>
                  </a:lnTo>
                  <a:lnTo>
                    <a:pt x="1834" y="61847"/>
                  </a:lnTo>
                  <a:lnTo>
                    <a:pt x="1357" y="61407"/>
                  </a:lnTo>
                  <a:lnTo>
                    <a:pt x="917" y="61407"/>
                  </a:lnTo>
                  <a:lnTo>
                    <a:pt x="441" y="62323"/>
                  </a:lnTo>
                  <a:lnTo>
                    <a:pt x="441" y="62763"/>
                  </a:lnTo>
                  <a:lnTo>
                    <a:pt x="1" y="64156"/>
                  </a:lnTo>
                  <a:lnTo>
                    <a:pt x="441" y="64596"/>
                  </a:lnTo>
                  <a:lnTo>
                    <a:pt x="1357" y="62763"/>
                  </a:lnTo>
                  <a:lnTo>
                    <a:pt x="2274" y="62763"/>
                  </a:lnTo>
                  <a:lnTo>
                    <a:pt x="2750" y="63240"/>
                  </a:lnTo>
                  <a:lnTo>
                    <a:pt x="2750" y="64156"/>
                  </a:lnTo>
                  <a:lnTo>
                    <a:pt x="2274" y="64596"/>
                  </a:lnTo>
                  <a:lnTo>
                    <a:pt x="2274" y="65513"/>
                  </a:lnTo>
                  <a:lnTo>
                    <a:pt x="1834" y="65989"/>
                  </a:lnTo>
                  <a:lnTo>
                    <a:pt x="1834" y="65513"/>
                  </a:lnTo>
                  <a:lnTo>
                    <a:pt x="1357" y="65989"/>
                  </a:lnTo>
                  <a:lnTo>
                    <a:pt x="1357" y="66429"/>
                  </a:lnTo>
                  <a:lnTo>
                    <a:pt x="1357" y="67346"/>
                  </a:lnTo>
                  <a:lnTo>
                    <a:pt x="1357" y="67822"/>
                  </a:lnTo>
                  <a:lnTo>
                    <a:pt x="2274" y="68739"/>
                  </a:lnTo>
                  <a:lnTo>
                    <a:pt x="4107" y="69179"/>
                  </a:lnTo>
                  <a:lnTo>
                    <a:pt x="3190" y="70095"/>
                  </a:lnTo>
                  <a:lnTo>
                    <a:pt x="4107" y="70572"/>
                  </a:lnTo>
                  <a:lnTo>
                    <a:pt x="4583" y="70095"/>
                  </a:lnTo>
                  <a:lnTo>
                    <a:pt x="4583" y="71012"/>
                  </a:lnTo>
                  <a:lnTo>
                    <a:pt x="6856" y="71012"/>
                  </a:lnTo>
                  <a:lnTo>
                    <a:pt x="8250" y="70572"/>
                  </a:lnTo>
                  <a:lnTo>
                    <a:pt x="8250" y="71012"/>
                  </a:lnTo>
                  <a:lnTo>
                    <a:pt x="9166" y="70095"/>
                  </a:lnTo>
                  <a:lnTo>
                    <a:pt x="9606" y="69655"/>
                  </a:lnTo>
                  <a:lnTo>
                    <a:pt x="9606" y="68739"/>
                  </a:lnTo>
                  <a:lnTo>
                    <a:pt x="10522" y="68262"/>
                  </a:lnTo>
                  <a:lnTo>
                    <a:pt x="11916" y="67822"/>
                  </a:lnTo>
                  <a:lnTo>
                    <a:pt x="11916" y="67346"/>
                  </a:lnTo>
                  <a:lnTo>
                    <a:pt x="12355" y="66429"/>
                  </a:lnTo>
                  <a:lnTo>
                    <a:pt x="13272" y="66429"/>
                  </a:lnTo>
                  <a:lnTo>
                    <a:pt x="13272" y="66906"/>
                  </a:lnTo>
                  <a:lnTo>
                    <a:pt x="13749" y="67346"/>
                  </a:lnTo>
                  <a:lnTo>
                    <a:pt x="14665" y="66906"/>
                  </a:lnTo>
                  <a:lnTo>
                    <a:pt x="14665" y="65989"/>
                  </a:lnTo>
                  <a:lnTo>
                    <a:pt x="15582" y="65073"/>
                  </a:lnTo>
                  <a:lnTo>
                    <a:pt x="15582" y="63680"/>
                  </a:lnTo>
                  <a:lnTo>
                    <a:pt x="15105" y="63680"/>
                  </a:lnTo>
                  <a:lnTo>
                    <a:pt x="16021" y="62323"/>
                  </a:lnTo>
                  <a:lnTo>
                    <a:pt x="16498" y="61847"/>
                  </a:lnTo>
                  <a:lnTo>
                    <a:pt x="16938" y="61407"/>
                  </a:lnTo>
                  <a:lnTo>
                    <a:pt x="17415" y="61407"/>
                  </a:lnTo>
                  <a:lnTo>
                    <a:pt x="17415" y="62323"/>
                  </a:lnTo>
                  <a:lnTo>
                    <a:pt x="16938" y="62763"/>
                  </a:lnTo>
                  <a:lnTo>
                    <a:pt x="16498" y="62763"/>
                  </a:lnTo>
                  <a:lnTo>
                    <a:pt x="16498" y="63680"/>
                  </a:lnTo>
                  <a:lnTo>
                    <a:pt x="16938" y="63680"/>
                  </a:lnTo>
                  <a:lnTo>
                    <a:pt x="18331" y="64596"/>
                  </a:lnTo>
                  <a:lnTo>
                    <a:pt x="19248" y="63680"/>
                  </a:lnTo>
                  <a:lnTo>
                    <a:pt x="19248" y="63240"/>
                  </a:lnTo>
                  <a:lnTo>
                    <a:pt x="19687" y="62763"/>
                  </a:lnTo>
                  <a:lnTo>
                    <a:pt x="19687" y="62323"/>
                  </a:lnTo>
                  <a:lnTo>
                    <a:pt x="20164" y="61407"/>
                  </a:lnTo>
                  <a:lnTo>
                    <a:pt x="21081" y="61407"/>
                  </a:lnTo>
                  <a:lnTo>
                    <a:pt x="21520" y="60014"/>
                  </a:lnTo>
                  <a:lnTo>
                    <a:pt x="21520" y="58657"/>
                  </a:lnTo>
                  <a:lnTo>
                    <a:pt x="21520" y="58181"/>
                  </a:lnTo>
                  <a:lnTo>
                    <a:pt x="21520" y="57741"/>
                  </a:lnTo>
                  <a:lnTo>
                    <a:pt x="21081" y="56824"/>
                  </a:lnTo>
                  <a:lnTo>
                    <a:pt x="20604" y="56348"/>
                  </a:lnTo>
                  <a:lnTo>
                    <a:pt x="22437" y="54991"/>
                  </a:lnTo>
                  <a:lnTo>
                    <a:pt x="21997" y="54515"/>
                  </a:lnTo>
                  <a:lnTo>
                    <a:pt x="21997" y="53598"/>
                  </a:lnTo>
                  <a:lnTo>
                    <a:pt x="21997" y="53158"/>
                  </a:lnTo>
                  <a:lnTo>
                    <a:pt x="21520" y="52681"/>
                  </a:lnTo>
                  <a:lnTo>
                    <a:pt x="21081" y="52242"/>
                  </a:lnTo>
                  <a:lnTo>
                    <a:pt x="21081" y="51765"/>
                  </a:lnTo>
                  <a:lnTo>
                    <a:pt x="21081" y="51325"/>
                  </a:lnTo>
                  <a:lnTo>
                    <a:pt x="21520" y="50409"/>
                  </a:lnTo>
                  <a:lnTo>
                    <a:pt x="21520" y="49492"/>
                  </a:lnTo>
                  <a:lnTo>
                    <a:pt x="21081" y="48576"/>
                  </a:lnTo>
                  <a:lnTo>
                    <a:pt x="20604" y="48099"/>
                  </a:lnTo>
                  <a:lnTo>
                    <a:pt x="20604" y="47659"/>
                  </a:lnTo>
                  <a:lnTo>
                    <a:pt x="20604" y="46743"/>
                  </a:lnTo>
                  <a:lnTo>
                    <a:pt x="21081" y="46266"/>
                  </a:lnTo>
                  <a:lnTo>
                    <a:pt x="21081" y="45349"/>
                  </a:lnTo>
                  <a:lnTo>
                    <a:pt x="21081" y="44433"/>
                  </a:lnTo>
                  <a:lnTo>
                    <a:pt x="21081" y="43516"/>
                  </a:lnTo>
                  <a:lnTo>
                    <a:pt x="21520" y="42160"/>
                  </a:lnTo>
                  <a:lnTo>
                    <a:pt x="21997" y="41683"/>
                  </a:lnTo>
                  <a:lnTo>
                    <a:pt x="22914" y="41243"/>
                  </a:lnTo>
                  <a:lnTo>
                    <a:pt x="22914" y="41683"/>
                  </a:lnTo>
                  <a:lnTo>
                    <a:pt x="23353" y="41683"/>
                  </a:lnTo>
                  <a:lnTo>
                    <a:pt x="23830" y="41243"/>
                  </a:lnTo>
                  <a:lnTo>
                    <a:pt x="24270" y="40767"/>
                  </a:lnTo>
                  <a:lnTo>
                    <a:pt x="25663" y="40767"/>
                  </a:lnTo>
                  <a:lnTo>
                    <a:pt x="26103" y="39850"/>
                  </a:lnTo>
                  <a:lnTo>
                    <a:pt x="25663" y="38934"/>
                  </a:lnTo>
                  <a:lnTo>
                    <a:pt x="25663" y="38494"/>
                  </a:lnTo>
                  <a:lnTo>
                    <a:pt x="25663" y="38017"/>
                  </a:lnTo>
                  <a:lnTo>
                    <a:pt x="24747" y="37101"/>
                  </a:lnTo>
                  <a:lnTo>
                    <a:pt x="25187" y="36661"/>
                  </a:lnTo>
                  <a:lnTo>
                    <a:pt x="26103" y="36184"/>
                  </a:lnTo>
                  <a:lnTo>
                    <a:pt x="26103" y="35744"/>
                  </a:lnTo>
                  <a:lnTo>
                    <a:pt x="26580" y="33911"/>
                  </a:lnTo>
                  <a:lnTo>
                    <a:pt x="26580" y="33435"/>
                  </a:lnTo>
                  <a:lnTo>
                    <a:pt x="26580" y="32995"/>
                  </a:lnTo>
                  <a:lnTo>
                    <a:pt x="26580" y="32078"/>
                  </a:lnTo>
                  <a:lnTo>
                    <a:pt x="27020" y="31602"/>
                  </a:lnTo>
                  <a:lnTo>
                    <a:pt x="27496" y="30685"/>
                  </a:lnTo>
                  <a:lnTo>
                    <a:pt x="27496" y="29329"/>
                  </a:lnTo>
                  <a:lnTo>
                    <a:pt x="28413" y="28852"/>
                  </a:lnTo>
                  <a:lnTo>
                    <a:pt x="29329" y="28412"/>
                  </a:lnTo>
                  <a:lnTo>
                    <a:pt x="29769" y="27936"/>
                  </a:lnTo>
                  <a:lnTo>
                    <a:pt x="29769" y="27496"/>
                  </a:lnTo>
                  <a:lnTo>
                    <a:pt x="29769" y="26579"/>
                  </a:lnTo>
                  <a:lnTo>
                    <a:pt x="30686" y="25663"/>
                  </a:lnTo>
                  <a:lnTo>
                    <a:pt x="31602" y="24746"/>
                  </a:lnTo>
                  <a:lnTo>
                    <a:pt x="31602" y="24270"/>
                  </a:lnTo>
                  <a:lnTo>
                    <a:pt x="32079" y="23830"/>
                  </a:lnTo>
                  <a:lnTo>
                    <a:pt x="31162" y="22913"/>
                  </a:lnTo>
                  <a:lnTo>
                    <a:pt x="30686" y="22437"/>
                  </a:lnTo>
                  <a:lnTo>
                    <a:pt x="31162" y="21997"/>
                  </a:lnTo>
                  <a:lnTo>
                    <a:pt x="31602" y="21520"/>
                  </a:lnTo>
                  <a:lnTo>
                    <a:pt x="32995" y="20164"/>
                  </a:lnTo>
                  <a:lnTo>
                    <a:pt x="32995" y="19687"/>
                  </a:lnTo>
                  <a:lnTo>
                    <a:pt x="33435" y="18771"/>
                  </a:lnTo>
                  <a:lnTo>
                    <a:pt x="33912" y="18771"/>
                  </a:lnTo>
                  <a:lnTo>
                    <a:pt x="35268" y="19247"/>
                  </a:lnTo>
                  <a:lnTo>
                    <a:pt x="35745" y="19247"/>
                  </a:lnTo>
                  <a:lnTo>
                    <a:pt x="35268" y="18771"/>
                  </a:lnTo>
                  <a:lnTo>
                    <a:pt x="35268" y="17854"/>
                  </a:lnTo>
                  <a:lnTo>
                    <a:pt x="36185" y="16938"/>
                  </a:lnTo>
                  <a:lnTo>
                    <a:pt x="36661" y="16938"/>
                  </a:lnTo>
                  <a:lnTo>
                    <a:pt x="37101" y="17414"/>
                  </a:lnTo>
                  <a:lnTo>
                    <a:pt x="37578" y="17414"/>
                  </a:lnTo>
                  <a:lnTo>
                    <a:pt x="37578" y="16938"/>
                  </a:lnTo>
                  <a:lnTo>
                    <a:pt x="37578" y="15581"/>
                  </a:lnTo>
                  <a:lnTo>
                    <a:pt x="38934" y="16021"/>
                  </a:lnTo>
                  <a:lnTo>
                    <a:pt x="38494" y="15581"/>
                  </a:lnTo>
                  <a:lnTo>
                    <a:pt x="38494" y="14665"/>
                  </a:lnTo>
                  <a:lnTo>
                    <a:pt x="38494" y="13748"/>
                  </a:lnTo>
                  <a:lnTo>
                    <a:pt x="39851" y="13748"/>
                  </a:lnTo>
                  <a:lnTo>
                    <a:pt x="39411" y="12832"/>
                  </a:lnTo>
                  <a:lnTo>
                    <a:pt x="39851" y="11915"/>
                  </a:lnTo>
                  <a:lnTo>
                    <a:pt x="40327" y="11915"/>
                  </a:lnTo>
                  <a:lnTo>
                    <a:pt x="41244" y="12355"/>
                  </a:lnTo>
                  <a:lnTo>
                    <a:pt x="42160" y="12832"/>
                  </a:lnTo>
                  <a:lnTo>
                    <a:pt x="42160" y="13272"/>
                  </a:lnTo>
                  <a:lnTo>
                    <a:pt x="42600" y="14188"/>
                  </a:lnTo>
                  <a:lnTo>
                    <a:pt x="43517" y="14188"/>
                  </a:lnTo>
                  <a:lnTo>
                    <a:pt x="43993" y="14665"/>
                  </a:lnTo>
                  <a:lnTo>
                    <a:pt x="45826" y="14665"/>
                  </a:lnTo>
                  <a:lnTo>
                    <a:pt x="46266" y="13748"/>
                  </a:lnTo>
                  <a:lnTo>
                    <a:pt x="46743" y="13748"/>
                  </a:lnTo>
                  <a:lnTo>
                    <a:pt x="47183" y="14665"/>
                  </a:lnTo>
                  <a:lnTo>
                    <a:pt x="48099" y="14188"/>
                  </a:lnTo>
                  <a:lnTo>
                    <a:pt x="48576" y="14188"/>
                  </a:lnTo>
                  <a:lnTo>
                    <a:pt x="48576" y="13748"/>
                  </a:lnTo>
                  <a:lnTo>
                    <a:pt x="49016" y="12832"/>
                  </a:lnTo>
                  <a:lnTo>
                    <a:pt x="49492" y="12355"/>
                  </a:lnTo>
                  <a:lnTo>
                    <a:pt x="49492" y="11915"/>
                  </a:lnTo>
                  <a:lnTo>
                    <a:pt x="49492" y="11439"/>
                  </a:lnTo>
                  <a:lnTo>
                    <a:pt x="49492" y="10999"/>
                  </a:lnTo>
                  <a:lnTo>
                    <a:pt x="49932" y="9606"/>
                  </a:lnTo>
                  <a:lnTo>
                    <a:pt x="49492" y="7773"/>
                  </a:lnTo>
                  <a:lnTo>
                    <a:pt x="49932" y="7333"/>
                  </a:lnTo>
                  <a:lnTo>
                    <a:pt x="50849" y="7333"/>
                  </a:lnTo>
                  <a:lnTo>
                    <a:pt x="51765" y="6416"/>
                  </a:lnTo>
                  <a:lnTo>
                    <a:pt x="52242" y="5940"/>
                  </a:lnTo>
                  <a:lnTo>
                    <a:pt x="53158" y="5940"/>
                  </a:lnTo>
                  <a:lnTo>
                    <a:pt x="52682" y="7333"/>
                  </a:lnTo>
                  <a:lnTo>
                    <a:pt x="54515" y="7333"/>
                  </a:lnTo>
                  <a:lnTo>
                    <a:pt x="54991" y="7773"/>
                  </a:lnTo>
                  <a:lnTo>
                    <a:pt x="55431" y="8249"/>
                  </a:lnTo>
                  <a:lnTo>
                    <a:pt x="55431" y="8689"/>
                  </a:lnTo>
                  <a:lnTo>
                    <a:pt x="54991" y="9606"/>
                  </a:lnTo>
                  <a:lnTo>
                    <a:pt x="55431" y="10522"/>
                  </a:lnTo>
                  <a:lnTo>
                    <a:pt x="55431" y="10999"/>
                  </a:lnTo>
                  <a:lnTo>
                    <a:pt x="55431" y="11439"/>
                  </a:lnTo>
                  <a:lnTo>
                    <a:pt x="55431" y="11915"/>
                  </a:lnTo>
                  <a:lnTo>
                    <a:pt x="55908" y="11915"/>
                  </a:lnTo>
                  <a:lnTo>
                    <a:pt x="55908" y="10082"/>
                  </a:lnTo>
                  <a:lnTo>
                    <a:pt x="56348" y="8689"/>
                  </a:lnTo>
                  <a:lnTo>
                    <a:pt x="57741" y="8249"/>
                  </a:lnTo>
                  <a:lnTo>
                    <a:pt x="58657" y="7773"/>
                  </a:lnTo>
                  <a:lnTo>
                    <a:pt x="59097" y="5940"/>
                  </a:lnTo>
                  <a:lnTo>
                    <a:pt x="58657" y="5940"/>
                  </a:lnTo>
                  <a:lnTo>
                    <a:pt x="57741" y="6416"/>
                  </a:lnTo>
                  <a:lnTo>
                    <a:pt x="57264" y="6416"/>
                  </a:lnTo>
                  <a:lnTo>
                    <a:pt x="57741" y="5940"/>
                  </a:lnTo>
                  <a:lnTo>
                    <a:pt x="57741" y="4583"/>
                  </a:lnTo>
                  <a:lnTo>
                    <a:pt x="57264" y="4107"/>
                  </a:lnTo>
                  <a:lnTo>
                    <a:pt x="57741" y="4107"/>
                  </a:lnTo>
                  <a:lnTo>
                    <a:pt x="58181" y="3667"/>
                  </a:lnTo>
                  <a:lnTo>
                    <a:pt x="58181" y="3190"/>
                  </a:lnTo>
                  <a:lnTo>
                    <a:pt x="58181" y="2750"/>
                  </a:lnTo>
                  <a:lnTo>
                    <a:pt x="57741" y="2750"/>
                  </a:lnTo>
                  <a:lnTo>
                    <a:pt x="57741" y="2274"/>
                  </a:lnTo>
                  <a:lnTo>
                    <a:pt x="56824" y="2274"/>
                  </a:lnTo>
                  <a:lnTo>
                    <a:pt x="55908" y="2750"/>
                  </a:lnTo>
                  <a:lnTo>
                    <a:pt x="55431" y="1834"/>
                  </a:lnTo>
                  <a:lnTo>
                    <a:pt x="54515" y="1834"/>
                  </a:lnTo>
                  <a:lnTo>
                    <a:pt x="54075" y="1357"/>
                  </a:lnTo>
                  <a:lnTo>
                    <a:pt x="53158" y="2750"/>
                  </a:lnTo>
                  <a:lnTo>
                    <a:pt x="53158" y="3190"/>
                  </a:lnTo>
                  <a:lnTo>
                    <a:pt x="52682" y="3667"/>
                  </a:lnTo>
                  <a:lnTo>
                    <a:pt x="52242" y="2750"/>
                  </a:lnTo>
                  <a:lnTo>
                    <a:pt x="52242" y="2274"/>
                  </a:lnTo>
                  <a:lnTo>
                    <a:pt x="52682" y="1834"/>
                  </a:lnTo>
                  <a:lnTo>
                    <a:pt x="52682" y="1357"/>
                  </a:lnTo>
                  <a:lnTo>
                    <a:pt x="5268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707" name="Google Shape;10707;p118"/>
            <p:cNvSpPr/>
            <p:nvPr/>
          </p:nvSpPr>
          <p:spPr>
            <a:xfrm>
              <a:off x="2956250" y="2323175"/>
              <a:ext cx="45850" cy="45850"/>
            </a:xfrm>
            <a:custGeom>
              <a:avLst/>
              <a:gdLst/>
              <a:ahLst/>
              <a:cxnLst/>
              <a:rect l="l" t="t" r="r" b="b"/>
              <a:pathLst>
                <a:path w="1834" h="1834" extrusionOk="0">
                  <a:moveTo>
                    <a:pt x="917" y="0"/>
                  </a:moveTo>
                  <a:lnTo>
                    <a:pt x="1" y="917"/>
                  </a:lnTo>
                  <a:lnTo>
                    <a:pt x="917" y="917"/>
                  </a:lnTo>
                  <a:lnTo>
                    <a:pt x="917" y="1393"/>
                  </a:lnTo>
                  <a:lnTo>
                    <a:pt x="1357" y="1833"/>
                  </a:lnTo>
                  <a:lnTo>
                    <a:pt x="1834" y="1393"/>
                  </a:lnTo>
                  <a:lnTo>
                    <a:pt x="1357" y="917"/>
                  </a:lnTo>
                  <a:lnTo>
                    <a:pt x="1357" y="477"/>
                  </a:lnTo>
                  <a:lnTo>
                    <a:pt x="91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708" name="Google Shape;10708;p118"/>
            <p:cNvSpPr/>
            <p:nvPr/>
          </p:nvSpPr>
          <p:spPr>
            <a:xfrm>
              <a:off x="2956250" y="23460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709" name="Google Shape;10709;p118"/>
            <p:cNvSpPr/>
            <p:nvPr/>
          </p:nvSpPr>
          <p:spPr>
            <a:xfrm>
              <a:off x="2956250" y="1051975"/>
              <a:ext cx="790050" cy="1810125"/>
            </a:xfrm>
            <a:custGeom>
              <a:avLst/>
              <a:gdLst/>
              <a:ahLst/>
              <a:cxnLst/>
              <a:rect l="l" t="t" r="r" b="b"/>
              <a:pathLst>
                <a:path w="31602" h="72405" extrusionOk="0">
                  <a:moveTo>
                    <a:pt x="21080" y="0"/>
                  </a:moveTo>
                  <a:lnTo>
                    <a:pt x="21080" y="917"/>
                  </a:lnTo>
                  <a:lnTo>
                    <a:pt x="21080" y="1833"/>
                  </a:lnTo>
                  <a:lnTo>
                    <a:pt x="21520" y="2273"/>
                  </a:lnTo>
                  <a:lnTo>
                    <a:pt x="20164" y="1833"/>
                  </a:lnTo>
                  <a:lnTo>
                    <a:pt x="20164" y="3190"/>
                  </a:lnTo>
                  <a:lnTo>
                    <a:pt x="20164" y="3666"/>
                  </a:lnTo>
                  <a:lnTo>
                    <a:pt x="19687" y="3666"/>
                  </a:lnTo>
                  <a:lnTo>
                    <a:pt x="18771" y="3190"/>
                  </a:lnTo>
                  <a:lnTo>
                    <a:pt x="17854" y="4106"/>
                  </a:lnTo>
                  <a:lnTo>
                    <a:pt x="17854" y="5023"/>
                  </a:lnTo>
                  <a:lnTo>
                    <a:pt x="18331" y="5499"/>
                  </a:lnTo>
                  <a:lnTo>
                    <a:pt x="17414" y="5499"/>
                  </a:lnTo>
                  <a:lnTo>
                    <a:pt x="16498" y="5023"/>
                  </a:lnTo>
                  <a:lnTo>
                    <a:pt x="16021" y="5023"/>
                  </a:lnTo>
                  <a:lnTo>
                    <a:pt x="15581" y="5939"/>
                  </a:lnTo>
                  <a:lnTo>
                    <a:pt x="15581" y="6416"/>
                  </a:lnTo>
                  <a:lnTo>
                    <a:pt x="14188" y="7772"/>
                  </a:lnTo>
                  <a:lnTo>
                    <a:pt x="13748" y="8249"/>
                  </a:lnTo>
                  <a:lnTo>
                    <a:pt x="13272" y="8689"/>
                  </a:lnTo>
                  <a:lnTo>
                    <a:pt x="13748" y="9165"/>
                  </a:lnTo>
                  <a:lnTo>
                    <a:pt x="14665" y="10082"/>
                  </a:lnTo>
                  <a:lnTo>
                    <a:pt x="14188" y="10522"/>
                  </a:lnTo>
                  <a:lnTo>
                    <a:pt x="14188" y="10998"/>
                  </a:lnTo>
                  <a:lnTo>
                    <a:pt x="13272" y="11915"/>
                  </a:lnTo>
                  <a:lnTo>
                    <a:pt x="12355" y="12831"/>
                  </a:lnTo>
                  <a:lnTo>
                    <a:pt x="12355" y="13748"/>
                  </a:lnTo>
                  <a:lnTo>
                    <a:pt x="12355" y="14188"/>
                  </a:lnTo>
                  <a:lnTo>
                    <a:pt x="11915" y="14664"/>
                  </a:lnTo>
                  <a:lnTo>
                    <a:pt x="10999" y="15104"/>
                  </a:lnTo>
                  <a:lnTo>
                    <a:pt x="10082" y="15581"/>
                  </a:lnTo>
                  <a:lnTo>
                    <a:pt x="10082" y="16937"/>
                  </a:lnTo>
                  <a:lnTo>
                    <a:pt x="9606" y="17854"/>
                  </a:lnTo>
                  <a:lnTo>
                    <a:pt x="9166" y="18330"/>
                  </a:lnTo>
                  <a:lnTo>
                    <a:pt x="9166" y="19247"/>
                  </a:lnTo>
                  <a:lnTo>
                    <a:pt x="9166" y="19687"/>
                  </a:lnTo>
                  <a:lnTo>
                    <a:pt x="9166" y="20163"/>
                  </a:lnTo>
                  <a:lnTo>
                    <a:pt x="8689" y="21996"/>
                  </a:lnTo>
                  <a:lnTo>
                    <a:pt x="8689" y="22436"/>
                  </a:lnTo>
                  <a:lnTo>
                    <a:pt x="7773" y="22913"/>
                  </a:lnTo>
                  <a:lnTo>
                    <a:pt x="7333" y="23353"/>
                  </a:lnTo>
                  <a:lnTo>
                    <a:pt x="8249" y="24269"/>
                  </a:lnTo>
                  <a:lnTo>
                    <a:pt x="8249" y="24746"/>
                  </a:lnTo>
                  <a:lnTo>
                    <a:pt x="8249" y="25186"/>
                  </a:lnTo>
                  <a:lnTo>
                    <a:pt x="8689" y="26102"/>
                  </a:lnTo>
                  <a:lnTo>
                    <a:pt x="8249" y="27019"/>
                  </a:lnTo>
                  <a:lnTo>
                    <a:pt x="6856" y="27019"/>
                  </a:lnTo>
                  <a:lnTo>
                    <a:pt x="6416" y="27495"/>
                  </a:lnTo>
                  <a:lnTo>
                    <a:pt x="5939" y="27935"/>
                  </a:lnTo>
                  <a:lnTo>
                    <a:pt x="5500" y="27935"/>
                  </a:lnTo>
                  <a:lnTo>
                    <a:pt x="5500" y="27495"/>
                  </a:lnTo>
                  <a:lnTo>
                    <a:pt x="4583" y="27935"/>
                  </a:lnTo>
                  <a:lnTo>
                    <a:pt x="4106" y="28412"/>
                  </a:lnTo>
                  <a:lnTo>
                    <a:pt x="3667" y="29768"/>
                  </a:lnTo>
                  <a:lnTo>
                    <a:pt x="3667" y="30685"/>
                  </a:lnTo>
                  <a:lnTo>
                    <a:pt x="3667" y="31601"/>
                  </a:lnTo>
                  <a:lnTo>
                    <a:pt x="3667" y="32518"/>
                  </a:lnTo>
                  <a:lnTo>
                    <a:pt x="3190" y="32995"/>
                  </a:lnTo>
                  <a:lnTo>
                    <a:pt x="3190" y="33911"/>
                  </a:lnTo>
                  <a:lnTo>
                    <a:pt x="3190" y="34351"/>
                  </a:lnTo>
                  <a:lnTo>
                    <a:pt x="3667" y="34828"/>
                  </a:lnTo>
                  <a:lnTo>
                    <a:pt x="4106" y="35744"/>
                  </a:lnTo>
                  <a:lnTo>
                    <a:pt x="4106" y="36661"/>
                  </a:lnTo>
                  <a:lnTo>
                    <a:pt x="3667" y="37577"/>
                  </a:lnTo>
                  <a:lnTo>
                    <a:pt x="3667" y="38017"/>
                  </a:lnTo>
                  <a:lnTo>
                    <a:pt x="3667" y="38494"/>
                  </a:lnTo>
                  <a:lnTo>
                    <a:pt x="4106" y="38933"/>
                  </a:lnTo>
                  <a:lnTo>
                    <a:pt x="4583" y="39410"/>
                  </a:lnTo>
                  <a:lnTo>
                    <a:pt x="4583" y="39850"/>
                  </a:lnTo>
                  <a:lnTo>
                    <a:pt x="4583" y="40767"/>
                  </a:lnTo>
                  <a:lnTo>
                    <a:pt x="5023" y="41243"/>
                  </a:lnTo>
                  <a:lnTo>
                    <a:pt x="3190" y="42600"/>
                  </a:lnTo>
                  <a:lnTo>
                    <a:pt x="3667" y="43076"/>
                  </a:lnTo>
                  <a:lnTo>
                    <a:pt x="4106" y="43993"/>
                  </a:lnTo>
                  <a:lnTo>
                    <a:pt x="4106" y="44433"/>
                  </a:lnTo>
                  <a:lnTo>
                    <a:pt x="4106" y="44909"/>
                  </a:lnTo>
                  <a:lnTo>
                    <a:pt x="4106" y="46266"/>
                  </a:lnTo>
                  <a:lnTo>
                    <a:pt x="3667" y="47659"/>
                  </a:lnTo>
                  <a:lnTo>
                    <a:pt x="2750" y="47659"/>
                  </a:lnTo>
                  <a:lnTo>
                    <a:pt x="2273" y="48575"/>
                  </a:lnTo>
                  <a:lnTo>
                    <a:pt x="2273" y="49015"/>
                  </a:lnTo>
                  <a:lnTo>
                    <a:pt x="1834" y="49492"/>
                  </a:lnTo>
                  <a:lnTo>
                    <a:pt x="1834" y="49932"/>
                  </a:lnTo>
                  <a:lnTo>
                    <a:pt x="917" y="50848"/>
                  </a:lnTo>
                  <a:lnTo>
                    <a:pt x="1357" y="51325"/>
                  </a:lnTo>
                  <a:lnTo>
                    <a:pt x="1357" y="51765"/>
                  </a:lnTo>
                  <a:lnTo>
                    <a:pt x="1834" y="52241"/>
                  </a:lnTo>
                  <a:lnTo>
                    <a:pt x="1357" y="52681"/>
                  </a:lnTo>
                  <a:lnTo>
                    <a:pt x="440" y="52241"/>
                  </a:lnTo>
                  <a:lnTo>
                    <a:pt x="440" y="51765"/>
                  </a:lnTo>
                  <a:lnTo>
                    <a:pt x="1" y="51765"/>
                  </a:lnTo>
                  <a:lnTo>
                    <a:pt x="440" y="53158"/>
                  </a:lnTo>
                  <a:lnTo>
                    <a:pt x="440" y="53598"/>
                  </a:lnTo>
                  <a:lnTo>
                    <a:pt x="440" y="54514"/>
                  </a:lnTo>
                  <a:lnTo>
                    <a:pt x="440" y="54991"/>
                  </a:lnTo>
                  <a:lnTo>
                    <a:pt x="440" y="55431"/>
                  </a:lnTo>
                  <a:lnTo>
                    <a:pt x="440" y="55907"/>
                  </a:lnTo>
                  <a:lnTo>
                    <a:pt x="440" y="56347"/>
                  </a:lnTo>
                  <a:lnTo>
                    <a:pt x="917" y="56347"/>
                  </a:lnTo>
                  <a:lnTo>
                    <a:pt x="917" y="57264"/>
                  </a:lnTo>
                  <a:lnTo>
                    <a:pt x="1357" y="56824"/>
                  </a:lnTo>
                  <a:lnTo>
                    <a:pt x="1834" y="57264"/>
                  </a:lnTo>
                  <a:lnTo>
                    <a:pt x="1357" y="58180"/>
                  </a:lnTo>
                  <a:lnTo>
                    <a:pt x="1357" y="58657"/>
                  </a:lnTo>
                  <a:lnTo>
                    <a:pt x="1834" y="59097"/>
                  </a:lnTo>
                  <a:lnTo>
                    <a:pt x="1834" y="59573"/>
                  </a:lnTo>
                  <a:lnTo>
                    <a:pt x="1834" y="60930"/>
                  </a:lnTo>
                  <a:lnTo>
                    <a:pt x="1834" y="61406"/>
                  </a:lnTo>
                  <a:lnTo>
                    <a:pt x="2273" y="61846"/>
                  </a:lnTo>
                  <a:lnTo>
                    <a:pt x="1834" y="62323"/>
                  </a:lnTo>
                  <a:lnTo>
                    <a:pt x="1834" y="63239"/>
                  </a:lnTo>
                  <a:lnTo>
                    <a:pt x="2273" y="63679"/>
                  </a:lnTo>
                  <a:lnTo>
                    <a:pt x="2750" y="63679"/>
                  </a:lnTo>
                  <a:lnTo>
                    <a:pt x="3190" y="65072"/>
                  </a:lnTo>
                  <a:lnTo>
                    <a:pt x="4106" y="65512"/>
                  </a:lnTo>
                  <a:lnTo>
                    <a:pt x="4106" y="65989"/>
                  </a:lnTo>
                  <a:lnTo>
                    <a:pt x="4106" y="66429"/>
                  </a:lnTo>
                  <a:lnTo>
                    <a:pt x="3667" y="66429"/>
                  </a:lnTo>
                  <a:lnTo>
                    <a:pt x="3667" y="66905"/>
                  </a:lnTo>
                  <a:lnTo>
                    <a:pt x="3190" y="67345"/>
                  </a:lnTo>
                  <a:lnTo>
                    <a:pt x="3190" y="67822"/>
                  </a:lnTo>
                  <a:lnTo>
                    <a:pt x="3190" y="68738"/>
                  </a:lnTo>
                  <a:lnTo>
                    <a:pt x="3667" y="68738"/>
                  </a:lnTo>
                  <a:lnTo>
                    <a:pt x="3667" y="69655"/>
                  </a:lnTo>
                  <a:lnTo>
                    <a:pt x="4583" y="70095"/>
                  </a:lnTo>
                  <a:lnTo>
                    <a:pt x="4583" y="70571"/>
                  </a:lnTo>
                  <a:lnTo>
                    <a:pt x="4583" y="71488"/>
                  </a:lnTo>
                  <a:lnTo>
                    <a:pt x="4106" y="71928"/>
                  </a:lnTo>
                  <a:lnTo>
                    <a:pt x="4583" y="72404"/>
                  </a:lnTo>
                  <a:lnTo>
                    <a:pt x="5023" y="71928"/>
                  </a:lnTo>
                  <a:lnTo>
                    <a:pt x="5500" y="72404"/>
                  </a:lnTo>
                  <a:lnTo>
                    <a:pt x="6856" y="71928"/>
                  </a:lnTo>
                  <a:lnTo>
                    <a:pt x="8689" y="71928"/>
                  </a:lnTo>
                  <a:lnTo>
                    <a:pt x="8689" y="71488"/>
                  </a:lnTo>
                  <a:lnTo>
                    <a:pt x="8249" y="70571"/>
                  </a:lnTo>
                  <a:lnTo>
                    <a:pt x="8249" y="69655"/>
                  </a:lnTo>
                  <a:lnTo>
                    <a:pt x="8689" y="69178"/>
                  </a:lnTo>
                  <a:lnTo>
                    <a:pt x="9606" y="69178"/>
                  </a:lnTo>
                  <a:lnTo>
                    <a:pt x="10082" y="68262"/>
                  </a:lnTo>
                  <a:lnTo>
                    <a:pt x="9606" y="68738"/>
                  </a:lnTo>
                  <a:lnTo>
                    <a:pt x="10082" y="67822"/>
                  </a:lnTo>
                  <a:lnTo>
                    <a:pt x="10999" y="67345"/>
                  </a:lnTo>
                  <a:lnTo>
                    <a:pt x="12355" y="67822"/>
                  </a:lnTo>
                  <a:lnTo>
                    <a:pt x="12355" y="68262"/>
                  </a:lnTo>
                  <a:lnTo>
                    <a:pt x="14188" y="68262"/>
                  </a:lnTo>
                  <a:lnTo>
                    <a:pt x="14188" y="67345"/>
                  </a:lnTo>
                  <a:lnTo>
                    <a:pt x="14188" y="66905"/>
                  </a:lnTo>
                  <a:lnTo>
                    <a:pt x="15105" y="65072"/>
                  </a:lnTo>
                  <a:lnTo>
                    <a:pt x="14665" y="64156"/>
                  </a:lnTo>
                  <a:lnTo>
                    <a:pt x="15105" y="63679"/>
                  </a:lnTo>
                  <a:lnTo>
                    <a:pt x="15581" y="63239"/>
                  </a:lnTo>
                  <a:lnTo>
                    <a:pt x="15581" y="62763"/>
                  </a:lnTo>
                  <a:lnTo>
                    <a:pt x="15105" y="62763"/>
                  </a:lnTo>
                  <a:lnTo>
                    <a:pt x="15581" y="61846"/>
                  </a:lnTo>
                  <a:lnTo>
                    <a:pt x="16021" y="61406"/>
                  </a:lnTo>
                  <a:lnTo>
                    <a:pt x="15581" y="60930"/>
                  </a:lnTo>
                  <a:lnTo>
                    <a:pt x="15581" y="60013"/>
                  </a:lnTo>
                  <a:lnTo>
                    <a:pt x="15581" y="59573"/>
                  </a:lnTo>
                  <a:lnTo>
                    <a:pt x="16021" y="59097"/>
                  </a:lnTo>
                  <a:lnTo>
                    <a:pt x="16021" y="58657"/>
                  </a:lnTo>
                  <a:lnTo>
                    <a:pt x="16498" y="57740"/>
                  </a:lnTo>
                  <a:lnTo>
                    <a:pt x="16498" y="57264"/>
                  </a:lnTo>
                  <a:lnTo>
                    <a:pt x="16498" y="56824"/>
                  </a:lnTo>
                  <a:lnTo>
                    <a:pt x="15581" y="55907"/>
                  </a:lnTo>
                  <a:lnTo>
                    <a:pt x="16938" y="55431"/>
                  </a:lnTo>
                  <a:lnTo>
                    <a:pt x="15105" y="54991"/>
                  </a:lnTo>
                  <a:lnTo>
                    <a:pt x="15581" y="54514"/>
                  </a:lnTo>
                  <a:lnTo>
                    <a:pt x="16498" y="54991"/>
                  </a:lnTo>
                  <a:lnTo>
                    <a:pt x="17414" y="54514"/>
                  </a:lnTo>
                  <a:lnTo>
                    <a:pt x="17854" y="53598"/>
                  </a:lnTo>
                  <a:lnTo>
                    <a:pt x="17854" y="53158"/>
                  </a:lnTo>
                  <a:lnTo>
                    <a:pt x="17854" y="52681"/>
                  </a:lnTo>
                  <a:lnTo>
                    <a:pt x="18771" y="52681"/>
                  </a:lnTo>
                  <a:lnTo>
                    <a:pt x="19687" y="53158"/>
                  </a:lnTo>
                  <a:lnTo>
                    <a:pt x="20164" y="52241"/>
                  </a:lnTo>
                  <a:lnTo>
                    <a:pt x="20604" y="51765"/>
                  </a:lnTo>
                  <a:lnTo>
                    <a:pt x="21520" y="50848"/>
                  </a:lnTo>
                  <a:lnTo>
                    <a:pt x="20164" y="50408"/>
                  </a:lnTo>
                  <a:lnTo>
                    <a:pt x="20164" y="49932"/>
                  </a:lnTo>
                  <a:lnTo>
                    <a:pt x="20604" y="49492"/>
                  </a:lnTo>
                  <a:lnTo>
                    <a:pt x="21080" y="49492"/>
                  </a:lnTo>
                  <a:lnTo>
                    <a:pt x="21997" y="48099"/>
                  </a:lnTo>
                  <a:lnTo>
                    <a:pt x="21520" y="47659"/>
                  </a:lnTo>
                  <a:lnTo>
                    <a:pt x="21520" y="46742"/>
                  </a:lnTo>
                  <a:lnTo>
                    <a:pt x="20604" y="47182"/>
                  </a:lnTo>
                  <a:lnTo>
                    <a:pt x="20604" y="46742"/>
                  </a:lnTo>
                  <a:lnTo>
                    <a:pt x="20604" y="46266"/>
                  </a:lnTo>
                  <a:lnTo>
                    <a:pt x="20164" y="45826"/>
                  </a:lnTo>
                  <a:lnTo>
                    <a:pt x="19687" y="45349"/>
                  </a:lnTo>
                  <a:lnTo>
                    <a:pt x="19247" y="44909"/>
                  </a:lnTo>
                  <a:lnTo>
                    <a:pt x="19247" y="44433"/>
                  </a:lnTo>
                  <a:lnTo>
                    <a:pt x="18331" y="44909"/>
                  </a:lnTo>
                  <a:lnTo>
                    <a:pt x="17854" y="44433"/>
                  </a:lnTo>
                  <a:lnTo>
                    <a:pt x="17414" y="43993"/>
                  </a:lnTo>
                  <a:lnTo>
                    <a:pt x="17414" y="43076"/>
                  </a:lnTo>
                  <a:lnTo>
                    <a:pt x="16938" y="42600"/>
                  </a:lnTo>
                  <a:lnTo>
                    <a:pt x="16938" y="42160"/>
                  </a:lnTo>
                  <a:lnTo>
                    <a:pt x="16021" y="41683"/>
                  </a:lnTo>
                  <a:lnTo>
                    <a:pt x="16498" y="41243"/>
                  </a:lnTo>
                  <a:lnTo>
                    <a:pt x="16938" y="40767"/>
                  </a:lnTo>
                  <a:lnTo>
                    <a:pt x="16938" y="39850"/>
                  </a:lnTo>
                  <a:lnTo>
                    <a:pt x="16938" y="39410"/>
                  </a:lnTo>
                  <a:lnTo>
                    <a:pt x="16938" y="38494"/>
                  </a:lnTo>
                  <a:lnTo>
                    <a:pt x="17414" y="38494"/>
                  </a:lnTo>
                  <a:lnTo>
                    <a:pt x="16938" y="38017"/>
                  </a:lnTo>
                  <a:lnTo>
                    <a:pt x="17414" y="37577"/>
                  </a:lnTo>
                  <a:lnTo>
                    <a:pt x="17414" y="36661"/>
                  </a:lnTo>
                  <a:lnTo>
                    <a:pt x="17854" y="35744"/>
                  </a:lnTo>
                  <a:lnTo>
                    <a:pt x="17854" y="34828"/>
                  </a:lnTo>
                  <a:lnTo>
                    <a:pt x="16021" y="35267"/>
                  </a:lnTo>
                  <a:lnTo>
                    <a:pt x="16021" y="33911"/>
                  </a:lnTo>
                  <a:lnTo>
                    <a:pt x="16498" y="33434"/>
                  </a:lnTo>
                  <a:lnTo>
                    <a:pt x="17854" y="33911"/>
                  </a:lnTo>
                  <a:lnTo>
                    <a:pt x="18331" y="33434"/>
                  </a:lnTo>
                  <a:lnTo>
                    <a:pt x="18771" y="33434"/>
                  </a:lnTo>
                  <a:lnTo>
                    <a:pt x="19247" y="32995"/>
                  </a:lnTo>
                  <a:lnTo>
                    <a:pt x="19687" y="32995"/>
                  </a:lnTo>
                  <a:lnTo>
                    <a:pt x="20604" y="32518"/>
                  </a:lnTo>
                  <a:lnTo>
                    <a:pt x="20164" y="32078"/>
                  </a:lnTo>
                  <a:lnTo>
                    <a:pt x="21080" y="30685"/>
                  </a:lnTo>
                  <a:lnTo>
                    <a:pt x="20604" y="30245"/>
                  </a:lnTo>
                  <a:lnTo>
                    <a:pt x="21520" y="30245"/>
                  </a:lnTo>
                  <a:lnTo>
                    <a:pt x="21997" y="29329"/>
                  </a:lnTo>
                  <a:lnTo>
                    <a:pt x="22437" y="29768"/>
                  </a:lnTo>
                  <a:lnTo>
                    <a:pt x="23353" y="29329"/>
                  </a:lnTo>
                  <a:lnTo>
                    <a:pt x="22913" y="28852"/>
                  </a:lnTo>
                  <a:lnTo>
                    <a:pt x="23353" y="28412"/>
                  </a:lnTo>
                  <a:lnTo>
                    <a:pt x="23830" y="27935"/>
                  </a:lnTo>
                  <a:lnTo>
                    <a:pt x="24746" y="27495"/>
                  </a:lnTo>
                  <a:lnTo>
                    <a:pt x="24746" y="26579"/>
                  </a:lnTo>
                  <a:lnTo>
                    <a:pt x="24746" y="26102"/>
                  </a:lnTo>
                  <a:lnTo>
                    <a:pt x="24746" y="25662"/>
                  </a:lnTo>
                  <a:lnTo>
                    <a:pt x="24746" y="24746"/>
                  </a:lnTo>
                  <a:lnTo>
                    <a:pt x="25186" y="24746"/>
                  </a:lnTo>
                  <a:lnTo>
                    <a:pt x="25663" y="23353"/>
                  </a:lnTo>
                  <a:lnTo>
                    <a:pt x="26103" y="22913"/>
                  </a:lnTo>
                  <a:lnTo>
                    <a:pt x="25663" y="22436"/>
                  </a:lnTo>
                  <a:lnTo>
                    <a:pt x="25663" y="21996"/>
                  </a:lnTo>
                  <a:lnTo>
                    <a:pt x="25663" y="21080"/>
                  </a:lnTo>
                  <a:lnTo>
                    <a:pt x="25663" y="20163"/>
                  </a:lnTo>
                  <a:lnTo>
                    <a:pt x="26103" y="19687"/>
                  </a:lnTo>
                  <a:lnTo>
                    <a:pt x="26103" y="19247"/>
                  </a:lnTo>
                  <a:lnTo>
                    <a:pt x="26103" y="18770"/>
                  </a:lnTo>
                  <a:lnTo>
                    <a:pt x="26579" y="17854"/>
                  </a:lnTo>
                  <a:lnTo>
                    <a:pt x="27496" y="17854"/>
                  </a:lnTo>
                  <a:lnTo>
                    <a:pt x="27496" y="16937"/>
                  </a:lnTo>
                  <a:lnTo>
                    <a:pt x="27496" y="16021"/>
                  </a:lnTo>
                  <a:lnTo>
                    <a:pt x="27496" y="15581"/>
                  </a:lnTo>
                  <a:lnTo>
                    <a:pt x="27936" y="15581"/>
                  </a:lnTo>
                  <a:lnTo>
                    <a:pt x="28412" y="16021"/>
                  </a:lnTo>
                  <a:lnTo>
                    <a:pt x="29329" y="15104"/>
                  </a:lnTo>
                  <a:lnTo>
                    <a:pt x="29769" y="15581"/>
                  </a:lnTo>
                  <a:lnTo>
                    <a:pt x="31162" y="15581"/>
                  </a:lnTo>
                  <a:lnTo>
                    <a:pt x="31602" y="15104"/>
                  </a:lnTo>
                  <a:lnTo>
                    <a:pt x="31602" y="14188"/>
                  </a:lnTo>
                  <a:lnTo>
                    <a:pt x="31162" y="13748"/>
                  </a:lnTo>
                  <a:lnTo>
                    <a:pt x="30685" y="12831"/>
                  </a:lnTo>
                  <a:lnTo>
                    <a:pt x="30685" y="12355"/>
                  </a:lnTo>
                  <a:lnTo>
                    <a:pt x="30245" y="11438"/>
                  </a:lnTo>
                  <a:lnTo>
                    <a:pt x="30245" y="10522"/>
                  </a:lnTo>
                  <a:lnTo>
                    <a:pt x="30685" y="10082"/>
                  </a:lnTo>
                  <a:lnTo>
                    <a:pt x="30245" y="9605"/>
                  </a:lnTo>
                  <a:lnTo>
                    <a:pt x="30245" y="9165"/>
                  </a:lnTo>
                  <a:lnTo>
                    <a:pt x="29769" y="8689"/>
                  </a:lnTo>
                  <a:lnTo>
                    <a:pt x="29769" y="7772"/>
                  </a:lnTo>
                  <a:lnTo>
                    <a:pt x="29769" y="7332"/>
                  </a:lnTo>
                  <a:lnTo>
                    <a:pt x="29769" y="6856"/>
                  </a:lnTo>
                  <a:lnTo>
                    <a:pt x="28852" y="7332"/>
                  </a:lnTo>
                  <a:lnTo>
                    <a:pt x="28412" y="7332"/>
                  </a:lnTo>
                  <a:lnTo>
                    <a:pt x="28852" y="6416"/>
                  </a:lnTo>
                  <a:lnTo>
                    <a:pt x="28852" y="5939"/>
                  </a:lnTo>
                  <a:lnTo>
                    <a:pt x="28852" y="5499"/>
                  </a:lnTo>
                  <a:lnTo>
                    <a:pt x="28852" y="5023"/>
                  </a:lnTo>
                  <a:lnTo>
                    <a:pt x="28852" y="4583"/>
                  </a:lnTo>
                  <a:lnTo>
                    <a:pt x="28412" y="4106"/>
                  </a:lnTo>
                  <a:lnTo>
                    <a:pt x="28412" y="3190"/>
                  </a:lnTo>
                  <a:lnTo>
                    <a:pt x="27936" y="3190"/>
                  </a:lnTo>
                  <a:lnTo>
                    <a:pt x="26579" y="2750"/>
                  </a:lnTo>
                  <a:lnTo>
                    <a:pt x="25663" y="2273"/>
                  </a:lnTo>
                  <a:lnTo>
                    <a:pt x="25186" y="2273"/>
                  </a:lnTo>
                  <a:lnTo>
                    <a:pt x="24746" y="1833"/>
                  </a:lnTo>
                  <a:lnTo>
                    <a:pt x="24270" y="1833"/>
                  </a:lnTo>
                  <a:lnTo>
                    <a:pt x="24270" y="917"/>
                  </a:lnTo>
                  <a:lnTo>
                    <a:pt x="23353" y="440"/>
                  </a:lnTo>
                  <a:lnTo>
                    <a:pt x="2199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710" name="Google Shape;10710;p118"/>
            <p:cNvSpPr/>
            <p:nvPr/>
          </p:nvSpPr>
          <p:spPr>
            <a:xfrm>
              <a:off x="3506150" y="856750"/>
              <a:ext cx="779050" cy="1351875"/>
            </a:xfrm>
            <a:custGeom>
              <a:avLst/>
              <a:gdLst/>
              <a:ahLst/>
              <a:cxnLst/>
              <a:rect l="l" t="t" r="r" b="b"/>
              <a:pathLst>
                <a:path w="31162" h="54075" extrusionOk="0">
                  <a:moveTo>
                    <a:pt x="12832" y="1"/>
                  </a:moveTo>
                  <a:lnTo>
                    <a:pt x="12355" y="477"/>
                  </a:lnTo>
                  <a:lnTo>
                    <a:pt x="11439" y="1394"/>
                  </a:lnTo>
                  <a:lnTo>
                    <a:pt x="10522" y="1394"/>
                  </a:lnTo>
                  <a:lnTo>
                    <a:pt x="10082" y="1834"/>
                  </a:lnTo>
                  <a:lnTo>
                    <a:pt x="10522" y="3667"/>
                  </a:lnTo>
                  <a:lnTo>
                    <a:pt x="10082" y="5060"/>
                  </a:lnTo>
                  <a:lnTo>
                    <a:pt x="10082" y="5500"/>
                  </a:lnTo>
                  <a:lnTo>
                    <a:pt x="10082" y="5976"/>
                  </a:lnTo>
                  <a:lnTo>
                    <a:pt x="10082" y="6416"/>
                  </a:lnTo>
                  <a:lnTo>
                    <a:pt x="9606" y="6893"/>
                  </a:lnTo>
                  <a:lnTo>
                    <a:pt x="9166" y="7809"/>
                  </a:lnTo>
                  <a:lnTo>
                    <a:pt x="9166" y="8249"/>
                  </a:lnTo>
                  <a:lnTo>
                    <a:pt x="8689" y="8249"/>
                  </a:lnTo>
                  <a:lnTo>
                    <a:pt x="7773" y="8726"/>
                  </a:lnTo>
                  <a:lnTo>
                    <a:pt x="7333" y="7809"/>
                  </a:lnTo>
                  <a:lnTo>
                    <a:pt x="6856" y="7809"/>
                  </a:lnTo>
                  <a:lnTo>
                    <a:pt x="6416" y="8726"/>
                  </a:lnTo>
                  <a:lnTo>
                    <a:pt x="4583" y="8726"/>
                  </a:lnTo>
                  <a:lnTo>
                    <a:pt x="4107" y="8249"/>
                  </a:lnTo>
                  <a:lnTo>
                    <a:pt x="3190" y="8249"/>
                  </a:lnTo>
                  <a:lnTo>
                    <a:pt x="2750" y="7333"/>
                  </a:lnTo>
                  <a:lnTo>
                    <a:pt x="2750" y="6893"/>
                  </a:lnTo>
                  <a:lnTo>
                    <a:pt x="1357" y="6416"/>
                  </a:lnTo>
                  <a:lnTo>
                    <a:pt x="917" y="5976"/>
                  </a:lnTo>
                  <a:lnTo>
                    <a:pt x="441" y="5976"/>
                  </a:lnTo>
                  <a:lnTo>
                    <a:pt x="1" y="6893"/>
                  </a:lnTo>
                  <a:lnTo>
                    <a:pt x="441" y="7809"/>
                  </a:lnTo>
                  <a:lnTo>
                    <a:pt x="1357" y="8249"/>
                  </a:lnTo>
                  <a:lnTo>
                    <a:pt x="2274" y="8726"/>
                  </a:lnTo>
                  <a:lnTo>
                    <a:pt x="2274" y="9642"/>
                  </a:lnTo>
                  <a:lnTo>
                    <a:pt x="2750" y="9642"/>
                  </a:lnTo>
                  <a:lnTo>
                    <a:pt x="3190" y="10082"/>
                  </a:lnTo>
                  <a:lnTo>
                    <a:pt x="3667" y="10082"/>
                  </a:lnTo>
                  <a:lnTo>
                    <a:pt x="5023" y="10559"/>
                  </a:lnTo>
                  <a:lnTo>
                    <a:pt x="5940" y="10999"/>
                  </a:lnTo>
                  <a:lnTo>
                    <a:pt x="6416" y="10999"/>
                  </a:lnTo>
                  <a:lnTo>
                    <a:pt x="6416" y="11915"/>
                  </a:lnTo>
                  <a:lnTo>
                    <a:pt x="6856" y="12392"/>
                  </a:lnTo>
                  <a:lnTo>
                    <a:pt x="6856" y="12832"/>
                  </a:lnTo>
                  <a:lnTo>
                    <a:pt x="6856" y="13308"/>
                  </a:lnTo>
                  <a:lnTo>
                    <a:pt x="6856" y="13748"/>
                  </a:lnTo>
                  <a:lnTo>
                    <a:pt x="7333" y="14225"/>
                  </a:lnTo>
                  <a:lnTo>
                    <a:pt x="6856" y="15141"/>
                  </a:lnTo>
                  <a:lnTo>
                    <a:pt x="7773" y="14665"/>
                  </a:lnTo>
                  <a:lnTo>
                    <a:pt x="7773" y="15141"/>
                  </a:lnTo>
                  <a:lnTo>
                    <a:pt x="7773" y="15581"/>
                  </a:lnTo>
                  <a:lnTo>
                    <a:pt x="7773" y="16498"/>
                  </a:lnTo>
                  <a:lnTo>
                    <a:pt x="8249" y="16974"/>
                  </a:lnTo>
                  <a:lnTo>
                    <a:pt x="8249" y="17414"/>
                  </a:lnTo>
                  <a:lnTo>
                    <a:pt x="8689" y="17891"/>
                  </a:lnTo>
                  <a:lnTo>
                    <a:pt x="8249" y="18331"/>
                  </a:lnTo>
                  <a:lnTo>
                    <a:pt x="8249" y="19247"/>
                  </a:lnTo>
                  <a:lnTo>
                    <a:pt x="8689" y="20164"/>
                  </a:lnTo>
                  <a:lnTo>
                    <a:pt x="8689" y="20640"/>
                  </a:lnTo>
                  <a:lnTo>
                    <a:pt x="9166" y="21557"/>
                  </a:lnTo>
                  <a:lnTo>
                    <a:pt x="9606" y="21997"/>
                  </a:lnTo>
                  <a:lnTo>
                    <a:pt x="9606" y="22913"/>
                  </a:lnTo>
                  <a:lnTo>
                    <a:pt x="10082" y="22913"/>
                  </a:lnTo>
                  <a:lnTo>
                    <a:pt x="10522" y="23390"/>
                  </a:lnTo>
                  <a:lnTo>
                    <a:pt x="11915" y="23390"/>
                  </a:lnTo>
                  <a:lnTo>
                    <a:pt x="11915" y="23830"/>
                  </a:lnTo>
                  <a:lnTo>
                    <a:pt x="12355" y="24306"/>
                  </a:lnTo>
                  <a:lnTo>
                    <a:pt x="12355" y="24746"/>
                  </a:lnTo>
                  <a:lnTo>
                    <a:pt x="12355" y="25223"/>
                  </a:lnTo>
                  <a:lnTo>
                    <a:pt x="12355" y="26139"/>
                  </a:lnTo>
                  <a:lnTo>
                    <a:pt x="12355" y="27056"/>
                  </a:lnTo>
                  <a:lnTo>
                    <a:pt x="12832" y="27056"/>
                  </a:lnTo>
                  <a:lnTo>
                    <a:pt x="12832" y="27972"/>
                  </a:lnTo>
                  <a:lnTo>
                    <a:pt x="11439" y="27972"/>
                  </a:lnTo>
                  <a:lnTo>
                    <a:pt x="11439" y="28412"/>
                  </a:lnTo>
                  <a:lnTo>
                    <a:pt x="10522" y="29805"/>
                  </a:lnTo>
                  <a:lnTo>
                    <a:pt x="10522" y="30245"/>
                  </a:lnTo>
                  <a:lnTo>
                    <a:pt x="10082" y="31162"/>
                  </a:lnTo>
                  <a:lnTo>
                    <a:pt x="9606" y="32078"/>
                  </a:lnTo>
                  <a:lnTo>
                    <a:pt x="8689" y="32995"/>
                  </a:lnTo>
                  <a:lnTo>
                    <a:pt x="9166" y="33471"/>
                  </a:lnTo>
                  <a:lnTo>
                    <a:pt x="9166" y="33911"/>
                  </a:lnTo>
                  <a:lnTo>
                    <a:pt x="8249" y="34388"/>
                  </a:lnTo>
                  <a:lnTo>
                    <a:pt x="7773" y="34828"/>
                  </a:lnTo>
                  <a:lnTo>
                    <a:pt x="7333" y="35744"/>
                  </a:lnTo>
                  <a:lnTo>
                    <a:pt x="7333" y="36221"/>
                  </a:lnTo>
                  <a:lnTo>
                    <a:pt x="7333" y="37138"/>
                  </a:lnTo>
                  <a:lnTo>
                    <a:pt x="6416" y="37577"/>
                  </a:lnTo>
                  <a:lnTo>
                    <a:pt x="5940" y="37138"/>
                  </a:lnTo>
                  <a:lnTo>
                    <a:pt x="5023" y="37138"/>
                  </a:lnTo>
                  <a:lnTo>
                    <a:pt x="5500" y="38054"/>
                  </a:lnTo>
                  <a:lnTo>
                    <a:pt x="4583" y="39410"/>
                  </a:lnTo>
                  <a:lnTo>
                    <a:pt x="4583" y="40327"/>
                  </a:lnTo>
                  <a:lnTo>
                    <a:pt x="4583" y="40804"/>
                  </a:lnTo>
                  <a:lnTo>
                    <a:pt x="5023" y="41243"/>
                  </a:lnTo>
                  <a:lnTo>
                    <a:pt x="5023" y="42160"/>
                  </a:lnTo>
                  <a:lnTo>
                    <a:pt x="4583" y="42637"/>
                  </a:lnTo>
                  <a:lnTo>
                    <a:pt x="4583" y="43076"/>
                  </a:lnTo>
                  <a:lnTo>
                    <a:pt x="5500" y="43553"/>
                  </a:lnTo>
                  <a:lnTo>
                    <a:pt x="5940" y="43993"/>
                  </a:lnTo>
                  <a:lnTo>
                    <a:pt x="5940" y="44909"/>
                  </a:lnTo>
                  <a:lnTo>
                    <a:pt x="5940" y="46303"/>
                  </a:lnTo>
                  <a:lnTo>
                    <a:pt x="5940" y="47659"/>
                  </a:lnTo>
                  <a:lnTo>
                    <a:pt x="5023" y="48136"/>
                  </a:lnTo>
                  <a:lnTo>
                    <a:pt x="5023" y="49052"/>
                  </a:lnTo>
                  <a:lnTo>
                    <a:pt x="5023" y="49492"/>
                  </a:lnTo>
                  <a:lnTo>
                    <a:pt x="6416" y="50885"/>
                  </a:lnTo>
                  <a:lnTo>
                    <a:pt x="7773" y="50885"/>
                  </a:lnTo>
                  <a:lnTo>
                    <a:pt x="8249" y="51325"/>
                  </a:lnTo>
                  <a:lnTo>
                    <a:pt x="9606" y="51325"/>
                  </a:lnTo>
                  <a:lnTo>
                    <a:pt x="10082" y="52242"/>
                  </a:lnTo>
                  <a:lnTo>
                    <a:pt x="10522" y="53158"/>
                  </a:lnTo>
                  <a:lnTo>
                    <a:pt x="10999" y="53635"/>
                  </a:lnTo>
                  <a:lnTo>
                    <a:pt x="11439" y="54075"/>
                  </a:lnTo>
                  <a:lnTo>
                    <a:pt x="12832" y="54075"/>
                  </a:lnTo>
                  <a:lnTo>
                    <a:pt x="13272" y="53635"/>
                  </a:lnTo>
                  <a:lnTo>
                    <a:pt x="13748" y="52718"/>
                  </a:lnTo>
                  <a:lnTo>
                    <a:pt x="14188" y="52242"/>
                  </a:lnTo>
                  <a:lnTo>
                    <a:pt x="14665" y="53158"/>
                  </a:lnTo>
                  <a:lnTo>
                    <a:pt x="15105" y="52718"/>
                  </a:lnTo>
                  <a:lnTo>
                    <a:pt x="15581" y="52242"/>
                  </a:lnTo>
                  <a:lnTo>
                    <a:pt x="16498" y="51802"/>
                  </a:lnTo>
                  <a:lnTo>
                    <a:pt x="17854" y="50885"/>
                  </a:lnTo>
                  <a:lnTo>
                    <a:pt x="19247" y="50885"/>
                  </a:lnTo>
                  <a:lnTo>
                    <a:pt x="19247" y="50409"/>
                  </a:lnTo>
                  <a:lnTo>
                    <a:pt x="18771" y="49969"/>
                  </a:lnTo>
                  <a:lnTo>
                    <a:pt x="19687" y="49492"/>
                  </a:lnTo>
                  <a:lnTo>
                    <a:pt x="20164" y="50409"/>
                  </a:lnTo>
                  <a:lnTo>
                    <a:pt x="20604" y="49969"/>
                  </a:lnTo>
                  <a:lnTo>
                    <a:pt x="21520" y="49492"/>
                  </a:lnTo>
                  <a:lnTo>
                    <a:pt x="21997" y="48136"/>
                  </a:lnTo>
                  <a:lnTo>
                    <a:pt x="22437" y="48576"/>
                  </a:lnTo>
                  <a:lnTo>
                    <a:pt x="23830" y="48576"/>
                  </a:lnTo>
                  <a:lnTo>
                    <a:pt x="24270" y="48136"/>
                  </a:lnTo>
                  <a:lnTo>
                    <a:pt x="24746" y="47219"/>
                  </a:lnTo>
                  <a:lnTo>
                    <a:pt x="25186" y="46303"/>
                  </a:lnTo>
                  <a:lnTo>
                    <a:pt x="25663" y="45386"/>
                  </a:lnTo>
                  <a:lnTo>
                    <a:pt x="26103" y="44470"/>
                  </a:lnTo>
                  <a:lnTo>
                    <a:pt x="26579" y="43993"/>
                  </a:lnTo>
                  <a:lnTo>
                    <a:pt x="27019" y="43553"/>
                  </a:lnTo>
                  <a:lnTo>
                    <a:pt x="27496" y="42637"/>
                  </a:lnTo>
                  <a:lnTo>
                    <a:pt x="27496" y="41720"/>
                  </a:lnTo>
                  <a:lnTo>
                    <a:pt x="27936" y="41243"/>
                  </a:lnTo>
                  <a:lnTo>
                    <a:pt x="27936" y="41720"/>
                  </a:lnTo>
                  <a:lnTo>
                    <a:pt x="28412" y="41243"/>
                  </a:lnTo>
                  <a:lnTo>
                    <a:pt x="28852" y="40804"/>
                  </a:lnTo>
                  <a:lnTo>
                    <a:pt x="28412" y="40327"/>
                  </a:lnTo>
                  <a:lnTo>
                    <a:pt x="28852" y="39887"/>
                  </a:lnTo>
                  <a:lnTo>
                    <a:pt x="28412" y="38971"/>
                  </a:lnTo>
                  <a:lnTo>
                    <a:pt x="28852" y="38494"/>
                  </a:lnTo>
                  <a:lnTo>
                    <a:pt x="29329" y="38054"/>
                  </a:lnTo>
                  <a:lnTo>
                    <a:pt x="29329" y="37577"/>
                  </a:lnTo>
                  <a:lnTo>
                    <a:pt x="29769" y="36221"/>
                  </a:lnTo>
                  <a:lnTo>
                    <a:pt x="30685" y="35744"/>
                  </a:lnTo>
                  <a:lnTo>
                    <a:pt x="31162" y="34828"/>
                  </a:lnTo>
                  <a:lnTo>
                    <a:pt x="30685" y="33911"/>
                  </a:lnTo>
                  <a:lnTo>
                    <a:pt x="30245" y="33471"/>
                  </a:lnTo>
                  <a:lnTo>
                    <a:pt x="28852" y="32995"/>
                  </a:lnTo>
                  <a:lnTo>
                    <a:pt x="27019" y="32555"/>
                  </a:lnTo>
                  <a:lnTo>
                    <a:pt x="26579" y="32078"/>
                  </a:lnTo>
                  <a:lnTo>
                    <a:pt x="26103" y="31638"/>
                  </a:lnTo>
                  <a:lnTo>
                    <a:pt x="25663" y="31638"/>
                  </a:lnTo>
                  <a:lnTo>
                    <a:pt x="25186" y="30722"/>
                  </a:lnTo>
                  <a:lnTo>
                    <a:pt x="26103" y="30722"/>
                  </a:lnTo>
                  <a:lnTo>
                    <a:pt x="26579" y="30245"/>
                  </a:lnTo>
                  <a:lnTo>
                    <a:pt x="26579" y="29805"/>
                  </a:lnTo>
                  <a:lnTo>
                    <a:pt x="26579" y="29329"/>
                  </a:lnTo>
                  <a:lnTo>
                    <a:pt x="26103" y="28889"/>
                  </a:lnTo>
                  <a:lnTo>
                    <a:pt x="25663" y="28412"/>
                  </a:lnTo>
                  <a:lnTo>
                    <a:pt x="24746" y="28412"/>
                  </a:lnTo>
                  <a:lnTo>
                    <a:pt x="24746" y="27972"/>
                  </a:lnTo>
                  <a:lnTo>
                    <a:pt x="24746" y="27496"/>
                  </a:lnTo>
                  <a:lnTo>
                    <a:pt x="24270" y="27056"/>
                  </a:lnTo>
                  <a:lnTo>
                    <a:pt x="23830" y="27056"/>
                  </a:lnTo>
                  <a:lnTo>
                    <a:pt x="24746" y="26579"/>
                  </a:lnTo>
                  <a:lnTo>
                    <a:pt x="24270" y="26139"/>
                  </a:lnTo>
                  <a:lnTo>
                    <a:pt x="24270" y="25663"/>
                  </a:lnTo>
                  <a:lnTo>
                    <a:pt x="23830" y="26139"/>
                  </a:lnTo>
                  <a:lnTo>
                    <a:pt x="23353" y="25663"/>
                  </a:lnTo>
                  <a:lnTo>
                    <a:pt x="23353" y="25223"/>
                  </a:lnTo>
                  <a:lnTo>
                    <a:pt x="23353" y="24746"/>
                  </a:lnTo>
                  <a:lnTo>
                    <a:pt x="22913" y="24306"/>
                  </a:lnTo>
                  <a:lnTo>
                    <a:pt x="22913" y="23830"/>
                  </a:lnTo>
                  <a:lnTo>
                    <a:pt x="22437" y="23830"/>
                  </a:lnTo>
                  <a:lnTo>
                    <a:pt x="22437" y="23390"/>
                  </a:lnTo>
                  <a:lnTo>
                    <a:pt x="22437" y="22913"/>
                  </a:lnTo>
                  <a:lnTo>
                    <a:pt x="22913" y="22473"/>
                  </a:lnTo>
                  <a:lnTo>
                    <a:pt x="22437" y="21557"/>
                  </a:lnTo>
                  <a:lnTo>
                    <a:pt x="22913" y="21080"/>
                  </a:lnTo>
                  <a:lnTo>
                    <a:pt x="22913" y="20640"/>
                  </a:lnTo>
                  <a:lnTo>
                    <a:pt x="22913" y="20164"/>
                  </a:lnTo>
                  <a:lnTo>
                    <a:pt x="22437" y="19247"/>
                  </a:lnTo>
                  <a:lnTo>
                    <a:pt x="21520" y="18331"/>
                  </a:lnTo>
                  <a:lnTo>
                    <a:pt x="21080" y="17891"/>
                  </a:lnTo>
                  <a:lnTo>
                    <a:pt x="20164" y="17414"/>
                  </a:lnTo>
                  <a:lnTo>
                    <a:pt x="20164" y="16974"/>
                  </a:lnTo>
                  <a:lnTo>
                    <a:pt x="19687" y="16498"/>
                  </a:lnTo>
                  <a:lnTo>
                    <a:pt x="19247" y="15581"/>
                  </a:lnTo>
                  <a:lnTo>
                    <a:pt x="18771" y="14665"/>
                  </a:lnTo>
                  <a:lnTo>
                    <a:pt x="18771" y="14225"/>
                  </a:lnTo>
                  <a:lnTo>
                    <a:pt x="18771" y="13308"/>
                  </a:lnTo>
                  <a:lnTo>
                    <a:pt x="19247" y="12392"/>
                  </a:lnTo>
                  <a:lnTo>
                    <a:pt x="19247" y="11915"/>
                  </a:lnTo>
                  <a:lnTo>
                    <a:pt x="19247" y="10999"/>
                  </a:lnTo>
                  <a:lnTo>
                    <a:pt x="18331" y="10082"/>
                  </a:lnTo>
                  <a:lnTo>
                    <a:pt x="17414" y="9642"/>
                  </a:lnTo>
                  <a:lnTo>
                    <a:pt x="16938" y="9642"/>
                  </a:lnTo>
                  <a:lnTo>
                    <a:pt x="16938" y="9166"/>
                  </a:lnTo>
                  <a:lnTo>
                    <a:pt x="16498" y="8726"/>
                  </a:lnTo>
                  <a:lnTo>
                    <a:pt x="16021" y="8249"/>
                  </a:lnTo>
                  <a:lnTo>
                    <a:pt x="15581" y="7809"/>
                  </a:lnTo>
                  <a:lnTo>
                    <a:pt x="15581" y="7333"/>
                  </a:lnTo>
                  <a:lnTo>
                    <a:pt x="16021" y="6893"/>
                  </a:lnTo>
                  <a:lnTo>
                    <a:pt x="16021" y="6416"/>
                  </a:lnTo>
                  <a:lnTo>
                    <a:pt x="16498" y="5976"/>
                  </a:lnTo>
                  <a:lnTo>
                    <a:pt x="16021" y="5976"/>
                  </a:lnTo>
                  <a:lnTo>
                    <a:pt x="16021" y="5500"/>
                  </a:lnTo>
                  <a:lnTo>
                    <a:pt x="16021" y="5060"/>
                  </a:lnTo>
                  <a:lnTo>
                    <a:pt x="15581" y="4583"/>
                  </a:lnTo>
                  <a:lnTo>
                    <a:pt x="15581" y="3667"/>
                  </a:lnTo>
                  <a:lnTo>
                    <a:pt x="16021" y="2750"/>
                  </a:lnTo>
                  <a:lnTo>
                    <a:pt x="16021" y="2310"/>
                  </a:lnTo>
                  <a:lnTo>
                    <a:pt x="15581" y="1834"/>
                  </a:lnTo>
                  <a:lnTo>
                    <a:pt x="15105" y="1394"/>
                  </a:lnTo>
                  <a:lnTo>
                    <a:pt x="13272" y="1394"/>
                  </a:lnTo>
                  <a:lnTo>
                    <a:pt x="1374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711" name="Google Shape;10711;p118"/>
            <p:cNvSpPr/>
            <p:nvPr/>
          </p:nvSpPr>
          <p:spPr>
            <a:xfrm>
              <a:off x="3941500" y="4224925"/>
              <a:ext cx="641575" cy="412450"/>
            </a:xfrm>
            <a:custGeom>
              <a:avLst/>
              <a:gdLst/>
              <a:ahLst/>
              <a:cxnLst/>
              <a:rect l="l" t="t" r="r" b="b"/>
              <a:pathLst>
                <a:path w="25663" h="16498" extrusionOk="0">
                  <a:moveTo>
                    <a:pt x="17854" y="0"/>
                  </a:moveTo>
                  <a:lnTo>
                    <a:pt x="16021" y="917"/>
                  </a:lnTo>
                  <a:lnTo>
                    <a:pt x="15581" y="917"/>
                  </a:lnTo>
                  <a:lnTo>
                    <a:pt x="15104" y="2310"/>
                  </a:lnTo>
                  <a:lnTo>
                    <a:pt x="13748" y="3226"/>
                  </a:lnTo>
                  <a:lnTo>
                    <a:pt x="12831" y="3666"/>
                  </a:lnTo>
                  <a:lnTo>
                    <a:pt x="12355" y="4143"/>
                  </a:lnTo>
                  <a:lnTo>
                    <a:pt x="11438" y="4583"/>
                  </a:lnTo>
                  <a:lnTo>
                    <a:pt x="10522" y="4143"/>
                  </a:lnTo>
                  <a:lnTo>
                    <a:pt x="7332" y="4143"/>
                  </a:lnTo>
                  <a:lnTo>
                    <a:pt x="6416" y="4583"/>
                  </a:lnTo>
                  <a:lnTo>
                    <a:pt x="5499" y="4143"/>
                  </a:lnTo>
                  <a:lnTo>
                    <a:pt x="2273" y="4143"/>
                  </a:lnTo>
                  <a:lnTo>
                    <a:pt x="2273" y="3666"/>
                  </a:lnTo>
                  <a:lnTo>
                    <a:pt x="2273" y="3226"/>
                  </a:lnTo>
                  <a:lnTo>
                    <a:pt x="2273" y="2750"/>
                  </a:lnTo>
                  <a:lnTo>
                    <a:pt x="1833" y="2310"/>
                  </a:lnTo>
                  <a:lnTo>
                    <a:pt x="917" y="2750"/>
                  </a:lnTo>
                  <a:lnTo>
                    <a:pt x="440" y="3666"/>
                  </a:lnTo>
                  <a:lnTo>
                    <a:pt x="0" y="3666"/>
                  </a:lnTo>
                  <a:lnTo>
                    <a:pt x="440" y="4583"/>
                  </a:lnTo>
                  <a:lnTo>
                    <a:pt x="917" y="5499"/>
                  </a:lnTo>
                  <a:lnTo>
                    <a:pt x="1357" y="5976"/>
                  </a:lnTo>
                  <a:lnTo>
                    <a:pt x="1357" y="6416"/>
                  </a:lnTo>
                  <a:lnTo>
                    <a:pt x="2273" y="6416"/>
                  </a:lnTo>
                  <a:lnTo>
                    <a:pt x="2750" y="6892"/>
                  </a:lnTo>
                  <a:lnTo>
                    <a:pt x="2273" y="7332"/>
                  </a:lnTo>
                  <a:lnTo>
                    <a:pt x="2273" y="7809"/>
                  </a:lnTo>
                  <a:lnTo>
                    <a:pt x="1357" y="8249"/>
                  </a:lnTo>
                  <a:lnTo>
                    <a:pt x="1357" y="8725"/>
                  </a:lnTo>
                  <a:lnTo>
                    <a:pt x="1357" y="9642"/>
                  </a:lnTo>
                  <a:lnTo>
                    <a:pt x="1357" y="10082"/>
                  </a:lnTo>
                  <a:lnTo>
                    <a:pt x="917" y="10082"/>
                  </a:lnTo>
                  <a:lnTo>
                    <a:pt x="917" y="10998"/>
                  </a:lnTo>
                  <a:lnTo>
                    <a:pt x="917" y="11475"/>
                  </a:lnTo>
                  <a:lnTo>
                    <a:pt x="1357" y="12391"/>
                  </a:lnTo>
                  <a:lnTo>
                    <a:pt x="2273" y="12831"/>
                  </a:lnTo>
                  <a:lnTo>
                    <a:pt x="2750" y="13308"/>
                  </a:lnTo>
                  <a:lnTo>
                    <a:pt x="3190" y="13748"/>
                  </a:lnTo>
                  <a:lnTo>
                    <a:pt x="3666" y="14224"/>
                  </a:lnTo>
                  <a:lnTo>
                    <a:pt x="4106" y="14664"/>
                  </a:lnTo>
                  <a:lnTo>
                    <a:pt x="4583" y="15141"/>
                  </a:lnTo>
                  <a:lnTo>
                    <a:pt x="4583" y="15581"/>
                  </a:lnTo>
                  <a:lnTo>
                    <a:pt x="4106" y="16057"/>
                  </a:lnTo>
                  <a:lnTo>
                    <a:pt x="5023" y="16497"/>
                  </a:lnTo>
                  <a:lnTo>
                    <a:pt x="6856" y="16497"/>
                  </a:lnTo>
                  <a:lnTo>
                    <a:pt x="7772" y="16057"/>
                  </a:lnTo>
                  <a:lnTo>
                    <a:pt x="8249" y="16497"/>
                  </a:lnTo>
                  <a:lnTo>
                    <a:pt x="9165" y="16057"/>
                  </a:lnTo>
                  <a:lnTo>
                    <a:pt x="8689" y="15581"/>
                  </a:lnTo>
                  <a:lnTo>
                    <a:pt x="9165" y="15581"/>
                  </a:lnTo>
                  <a:lnTo>
                    <a:pt x="10082" y="15141"/>
                  </a:lnTo>
                  <a:lnTo>
                    <a:pt x="10998" y="15141"/>
                  </a:lnTo>
                  <a:lnTo>
                    <a:pt x="11438" y="14664"/>
                  </a:lnTo>
                  <a:lnTo>
                    <a:pt x="11915" y="15581"/>
                  </a:lnTo>
                  <a:lnTo>
                    <a:pt x="13271" y="15581"/>
                  </a:lnTo>
                  <a:lnTo>
                    <a:pt x="13748" y="15141"/>
                  </a:lnTo>
                  <a:lnTo>
                    <a:pt x="15104" y="15141"/>
                  </a:lnTo>
                  <a:lnTo>
                    <a:pt x="15581" y="14664"/>
                  </a:lnTo>
                  <a:lnTo>
                    <a:pt x="17414" y="14664"/>
                  </a:lnTo>
                  <a:lnTo>
                    <a:pt x="17414" y="14224"/>
                  </a:lnTo>
                  <a:lnTo>
                    <a:pt x="16937" y="13748"/>
                  </a:lnTo>
                  <a:lnTo>
                    <a:pt x="16937" y="13308"/>
                  </a:lnTo>
                  <a:lnTo>
                    <a:pt x="17854" y="12831"/>
                  </a:lnTo>
                  <a:lnTo>
                    <a:pt x="18330" y="12831"/>
                  </a:lnTo>
                  <a:lnTo>
                    <a:pt x="18330" y="12391"/>
                  </a:lnTo>
                  <a:lnTo>
                    <a:pt x="18770" y="11915"/>
                  </a:lnTo>
                  <a:lnTo>
                    <a:pt x="18770" y="11475"/>
                  </a:lnTo>
                  <a:lnTo>
                    <a:pt x="19687" y="11475"/>
                  </a:lnTo>
                  <a:lnTo>
                    <a:pt x="20163" y="10998"/>
                  </a:lnTo>
                  <a:lnTo>
                    <a:pt x="21996" y="10998"/>
                  </a:lnTo>
                  <a:lnTo>
                    <a:pt x="21996" y="11475"/>
                  </a:lnTo>
                  <a:lnTo>
                    <a:pt x="23353" y="11475"/>
                  </a:lnTo>
                  <a:lnTo>
                    <a:pt x="24746" y="10998"/>
                  </a:lnTo>
                  <a:lnTo>
                    <a:pt x="24746" y="10558"/>
                  </a:lnTo>
                  <a:lnTo>
                    <a:pt x="24269" y="9642"/>
                  </a:lnTo>
                  <a:lnTo>
                    <a:pt x="23829" y="9642"/>
                  </a:lnTo>
                  <a:lnTo>
                    <a:pt x="23353" y="9165"/>
                  </a:lnTo>
                  <a:lnTo>
                    <a:pt x="23353" y="8725"/>
                  </a:lnTo>
                  <a:lnTo>
                    <a:pt x="22436" y="8725"/>
                  </a:lnTo>
                  <a:lnTo>
                    <a:pt x="21996" y="9642"/>
                  </a:lnTo>
                  <a:lnTo>
                    <a:pt x="21996" y="8249"/>
                  </a:lnTo>
                  <a:lnTo>
                    <a:pt x="21996" y="7809"/>
                  </a:lnTo>
                  <a:lnTo>
                    <a:pt x="22436" y="7332"/>
                  </a:lnTo>
                  <a:lnTo>
                    <a:pt x="22913" y="7332"/>
                  </a:lnTo>
                  <a:lnTo>
                    <a:pt x="22913" y="6892"/>
                  </a:lnTo>
                  <a:lnTo>
                    <a:pt x="23353" y="6416"/>
                  </a:lnTo>
                  <a:lnTo>
                    <a:pt x="22913" y="5976"/>
                  </a:lnTo>
                  <a:lnTo>
                    <a:pt x="22436" y="5059"/>
                  </a:lnTo>
                  <a:lnTo>
                    <a:pt x="23353" y="5059"/>
                  </a:lnTo>
                  <a:lnTo>
                    <a:pt x="22913" y="4143"/>
                  </a:lnTo>
                  <a:lnTo>
                    <a:pt x="22913" y="2750"/>
                  </a:lnTo>
                  <a:lnTo>
                    <a:pt x="25186" y="2750"/>
                  </a:lnTo>
                  <a:lnTo>
                    <a:pt x="25662" y="2310"/>
                  </a:lnTo>
                  <a:lnTo>
                    <a:pt x="25186" y="1393"/>
                  </a:lnTo>
                  <a:lnTo>
                    <a:pt x="22913" y="477"/>
                  </a:lnTo>
                  <a:lnTo>
                    <a:pt x="21520" y="477"/>
                  </a:lnTo>
                  <a:lnTo>
                    <a:pt x="20603" y="917"/>
                  </a:lnTo>
                  <a:lnTo>
                    <a:pt x="20163" y="477"/>
                  </a:lnTo>
                  <a:lnTo>
                    <a:pt x="18770" y="477"/>
                  </a:lnTo>
                  <a:lnTo>
                    <a:pt x="1785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712" name="Google Shape;10712;p118"/>
            <p:cNvSpPr/>
            <p:nvPr/>
          </p:nvSpPr>
          <p:spPr>
            <a:xfrm>
              <a:off x="4067050" y="4637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713" name="Google Shape;10713;p118"/>
            <p:cNvSpPr/>
            <p:nvPr/>
          </p:nvSpPr>
          <p:spPr>
            <a:xfrm>
              <a:off x="3758200" y="3675000"/>
              <a:ext cx="881700" cy="664500"/>
            </a:xfrm>
            <a:custGeom>
              <a:avLst/>
              <a:gdLst/>
              <a:ahLst/>
              <a:cxnLst/>
              <a:rect l="l" t="t" r="r" b="b"/>
              <a:pathLst>
                <a:path w="35268" h="26580" extrusionOk="0">
                  <a:moveTo>
                    <a:pt x="19687" y="1"/>
                  </a:moveTo>
                  <a:lnTo>
                    <a:pt x="18330" y="478"/>
                  </a:lnTo>
                  <a:lnTo>
                    <a:pt x="18330" y="917"/>
                  </a:lnTo>
                  <a:lnTo>
                    <a:pt x="18330" y="1394"/>
                  </a:lnTo>
                  <a:lnTo>
                    <a:pt x="16021" y="1394"/>
                  </a:lnTo>
                  <a:lnTo>
                    <a:pt x="15104" y="2311"/>
                  </a:lnTo>
                  <a:lnTo>
                    <a:pt x="14664" y="2750"/>
                  </a:lnTo>
                  <a:lnTo>
                    <a:pt x="13271" y="2311"/>
                  </a:lnTo>
                  <a:lnTo>
                    <a:pt x="12831" y="2311"/>
                  </a:lnTo>
                  <a:lnTo>
                    <a:pt x="11915" y="2750"/>
                  </a:lnTo>
                  <a:lnTo>
                    <a:pt x="11438" y="3227"/>
                  </a:lnTo>
                  <a:lnTo>
                    <a:pt x="10522" y="3227"/>
                  </a:lnTo>
                  <a:lnTo>
                    <a:pt x="9605" y="2750"/>
                  </a:lnTo>
                  <a:lnTo>
                    <a:pt x="9165" y="2750"/>
                  </a:lnTo>
                  <a:lnTo>
                    <a:pt x="8249" y="2311"/>
                  </a:lnTo>
                  <a:lnTo>
                    <a:pt x="6856" y="2750"/>
                  </a:lnTo>
                  <a:lnTo>
                    <a:pt x="5939" y="2750"/>
                  </a:lnTo>
                  <a:lnTo>
                    <a:pt x="6856" y="4144"/>
                  </a:lnTo>
                  <a:lnTo>
                    <a:pt x="6856" y="4583"/>
                  </a:lnTo>
                  <a:lnTo>
                    <a:pt x="6416" y="5060"/>
                  </a:lnTo>
                  <a:lnTo>
                    <a:pt x="5939" y="5500"/>
                  </a:lnTo>
                  <a:lnTo>
                    <a:pt x="5499" y="5977"/>
                  </a:lnTo>
                  <a:lnTo>
                    <a:pt x="5023" y="5977"/>
                  </a:lnTo>
                  <a:lnTo>
                    <a:pt x="4583" y="6416"/>
                  </a:lnTo>
                  <a:lnTo>
                    <a:pt x="4106" y="6893"/>
                  </a:lnTo>
                  <a:lnTo>
                    <a:pt x="4106" y="8250"/>
                  </a:lnTo>
                  <a:lnTo>
                    <a:pt x="3666" y="8726"/>
                  </a:lnTo>
                  <a:lnTo>
                    <a:pt x="3666" y="10083"/>
                  </a:lnTo>
                  <a:lnTo>
                    <a:pt x="3190" y="10559"/>
                  </a:lnTo>
                  <a:lnTo>
                    <a:pt x="2750" y="10999"/>
                  </a:lnTo>
                  <a:lnTo>
                    <a:pt x="2273" y="10999"/>
                  </a:lnTo>
                  <a:lnTo>
                    <a:pt x="2273" y="11476"/>
                  </a:lnTo>
                  <a:lnTo>
                    <a:pt x="1833" y="12392"/>
                  </a:lnTo>
                  <a:lnTo>
                    <a:pt x="1357" y="12832"/>
                  </a:lnTo>
                  <a:lnTo>
                    <a:pt x="917" y="13309"/>
                  </a:lnTo>
                  <a:lnTo>
                    <a:pt x="440" y="13749"/>
                  </a:lnTo>
                  <a:lnTo>
                    <a:pt x="0" y="14665"/>
                  </a:lnTo>
                  <a:lnTo>
                    <a:pt x="0" y="15582"/>
                  </a:lnTo>
                  <a:lnTo>
                    <a:pt x="917" y="15582"/>
                  </a:lnTo>
                  <a:lnTo>
                    <a:pt x="917" y="16058"/>
                  </a:lnTo>
                  <a:lnTo>
                    <a:pt x="917" y="16975"/>
                  </a:lnTo>
                  <a:lnTo>
                    <a:pt x="917" y="17415"/>
                  </a:lnTo>
                  <a:lnTo>
                    <a:pt x="1357" y="17891"/>
                  </a:lnTo>
                  <a:lnTo>
                    <a:pt x="1357" y="19248"/>
                  </a:lnTo>
                  <a:lnTo>
                    <a:pt x="1833" y="19248"/>
                  </a:lnTo>
                  <a:lnTo>
                    <a:pt x="2273" y="18808"/>
                  </a:lnTo>
                  <a:lnTo>
                    <a:pt x="2750" y="18808"/>
                  </a:lnTo>
                  <a:lnTo>
                    <a:pt x="3190" y="19248"/>
                  </a:lnTo>
                  <a:lnTo>
                    <a:pt x="3666" y="19724"/>
                  </a:lnTo>
                  <a:lnTo>
                    <a:pt x="3666" y="20164"/>
                  </a:lnTo>
                  <a:lnTo>
                    <a:pt x="3190" y="21081"/>
                  </a:lnTo>
                  <a:lnTo>
                    <a:pt x="3190" y="21557"/>
                  </a:lnTo>
                  <a:lnTo>
                    <a:pt x="3190" y="21997"/>
                  </a:lnTo>
                  <a:lnTo>
                    <a:pt x="4583" y="21997"/>
                  </a:lnTo>
                  <a:lnTo>
                    <a:pt x="4583" y="21557"/>
                  </a:lnTo>
                  <a:lnTo>
                    <a:pt x="5023" y="21557"/>
                  </a:lnTo>
                  <a:lnTo>
                    <a:pt x="5499" y="21997"/>
                  </a:lnTo>
                  <a:lnTo>
                    <a:pt x="6856" y="22474"/>
                  </a:lnTo>
                  <a:lnTo>
                    <a:pt x="6856" y="21997"/>
                  </a:lnTo>
                  <a:lnTo>
                    <a:pt x="8249" y="21557"/>
                  </a:lnTo>
                  <a:lnTo>
                    <a:pt x="8689" y="21997"/>
                  </a:lnTo>
                  <a:lnTo>
                    <a:pt x="8249" y="22474"/>
                  </a:lnTo>
                  <a:lnTo>
                    <a:pt x="8249" y="22914"/>
                  </a:lnTo>
                  <a:lnTo>
                    <a:pt x="8689" y="22914"/>
                  </a:lnTo>
                  <a:lnTo>
                    <a:pt x="9165" y="23830"/>
                  </a:lnTo>
                  <a:lnTo>
                    <a:pt x="9165" y="24307"/>
                  </a:lnTo>
                  <a:lnTo>
                    <a:pt x="9605" y="24747"/>
                  </a:lnTo>
                  <a:lnTo>
                    <a:pt x="9605" y="25223"/>
                  </a:lnTo>
                  <a:lnTo>
                    <a:pt x="9605" y="25663"/>
                  </a:lnTo>
                  <a:lnTo>
                    <a:pt x="9605" y="26140"/>
                  </a:lnTo>
                  <a:lnTo>
                    <a:pt x="12831" y="26140"/>
                  </a:lnTo>
                  <a:lnTo>
                    <a:pt x="13748" y="26580"/>
                  </a:lnTo>
                  <a:lnTo>
                    <a:pt x="14664" y="26140"/>
                  </a:lnTo>
                  <a:lnTo>
                    <a:pt x="17854" y="26140"/>
                  </a:lnTo>
                  <a:lnTo>
                    <a:pt x="18770" y="26580"/>
                  </a:lnTo>
                  <a:lnTo>
                    <a:pt x="19687" y="26140"/>
                  </a:lnTo>
                  <a:lnTo>
                    <a:pt x="20163" y="25663"/>
                  </a:lnTo>
                  <a:lnTo>
                    <a:pt x="21080" y="25223"/>
                  </a:lnTo>
                  <a:lnTo>
                    <a:pt x="22436" y="24307"/>
                  </a:lnTo>
                  <a:lnTo>
                    <a:pt x="22913" y="22914"/>
                  </a:lnTo>
                  <a:lnTo>
                    <a:pt x="23353" y="22914"/>
                  </a:lnTo>
                  <a:lnTo>
                    <a:pt x="25186" y="21997"/>
                  </a:lnTo>
                  <a:lnTo>
                    <a:pt x="26102" y="22474"/>
                  </a:lnTo>
                  <a:lnTo>
                    <a:pt x="27495" y="22474"/>
                  </a:lnTo>
                  <a:lnTo>
                    <a:pt x="27935" y="22914"/>
                  </a:lnTo>
                  <a:lnTo>
                    <a:pt x="28852" y="22474"/>
                  </a:lnTo>
                  <a:lnTo>
                    <a:pt x="30245" y="22474"/>
                  </a:lnTo>
                  <a:lnTo>
                    <a:pt x="32518" y="23390"/>
                  </a:lnTo>
                  <a:lnTo>
                    <a:pt x="32518" y="22914"/>
                  </a:lnTo>
                  <a:lnTo>
                    <a:pt x="32518" y="21997"/>
                  </a:lnTo>
                  <a:lnTo>
                    <a:pt x="32078" y="21081"/>
                  </a:lnTo>
                  <a:lnTo>
                    <a:pt x="32078" y="20164"/>
                  </a:lnTo>
                  <a:lnTo>
                    <a:pt x="32078" y="19724"/>
                  </a:lnTo>
                  <a:lnTo>
                    <a:pt x="32518" y="19248"/>
                  </a:lnTo>
                  <a:lnTo>
                    <a:pt x="32994" y="18808"/>
                  </a:lnTo>
                  <a:lnTo>
                    <a:pt x="32078" y="18808"/>
                  </a:lnTo>
                  <a:lnTo>
                    <a:pt x="32078" y="18331"/>
                  </a:lnTo>
                  <a:lnTo>
                    <a:pt x="32518" y="17415"/>
                  </a:lnTo>
                  <a:lnTo>
                    <a:pt x="32518" y="16975"/>
                  </a:lnTo>
                  <a:lnTo>
                    <a:pt x="32994" y="16498"/>
                  </a:lnTo>
                  <a:lnTo>
                    <a:pt x="33434" y="16975"/>
                  </a:lnTo>
                  <a:lnTo>
                    <a:pt x="33434" y="17891"/>
                  </a:lnTo>
                  <a:lnTo>
                    <a:pt x="33911" y="17891"/>
                  </a:lnTo>
                  <a:lnTo>
                    <a:pt x="34351" y="17415"/>
                  </a:lnTo>
                  <a:lnTo>
                    <a:pt x="34351" y="16498"/>
                  </a:lnTo>
                  <a:lnTo>
                    <a:pt x="34827" y="16498"/>
                  </a:lnTo>
                  <a:lnTo>
                    <a:pt x="35267" y="15582"/>
                  </a:lnTo>
                  <a:lnTo>
                    <a:pt x="35267" y="13749"/>
                  </a:lnTo>
                  <a:lnTo>
                    <a:pt x="34827" y="14665"/>
                  </a:lnTo>
                  <a:lnTo>
                    <a:pt x="34351" y="13749"/>
                  </a:lnTo>
                  <a:lnTo>
                    <a:pt x="33911" y="13749"/>
                  </a:lnTo>
                  <a:lnTo>
                    <a:pt x="33911" y="13309"/>
                  </a:lnTo>
                  <a:lnTo>
                    <a:pt x="32518" y="13309"/>
                  </a:lnTo>
                  <a:lnTo>
                    <a:pt x="32078" y="13749"/>
                  </a:lnTo>
                  <a:lnTo>
                    <a:pt x="31601" y="14225"/>
                  </a:lnTo>
                  <a:lnTo>
                    <a:pt x="31161" y="13749"/>
                  </a:lnTo>
                  <a:lnTo>
                    <a:pt x="29768" y="13749"/>
                  </a:lnTo>
                  <a:lnTo>
                    <a:pt x="29328" y="13309"/>
                  </a:lnTo>
                  <a:lnTo>
                    <a:pt x="29328" y="12392"/>
                  </a:lnTo>
                  <a:lnTo>
                    <a:pt x="28852" y="10999"/>
                  </a:lnTo>
                  <a:lnTo>
                    <a:pt x="28852" y="10559"/>
                  </a:lnTo>
                  <a:lnTo>
                    <a:pt x="28412" y="10083"/>
                  </a:lnTo>
                  <a:lnTo>
                    <a:pt x="28412" y="9643"/>
                  </a:lnTo>
                  <a:lnTo>
                    <a:pt x="28412" y="9166"/>
                  </a:lnTo>
                  <a:lnTo>
                    <a:pt x="28852" y="9166"/>
                  </a:lnTo>
                  <a:lnTo>
                    <a:pt x="28852" y="8250"/>
                  </a:lnTo>
                  <a:lnTo>
                    <a:pt x="28852" y="7810"/>
                  </a:lnTo>
                  <a:lnTo>
                    <a:pt x="28412" y="6893"/>
                  </a:lnTo>
                  <a:lnTo>
                    <a:pt x="28412" y="6416"/>
                  </a:lnTo>
                  <a:lnTo>
                    <a:pt x="27019" y="5977"/>
                  </a:lnTo>
                  <a:lnTo>
                    <a:pt x="26579" y="5500"/>
                  </a:lnTo>
                  <a:lnTo>
                    <a:pt x="26102" y="5060"/>
                  </a:lnTo>
                  <a:lnTo>
                    <a:pt x="26102" y="4144"/>
                  </a:lnTo>
                  <a:lnTo>
                    <a:pt x="25186" y="3667"/>
                  </a:lnTo>
                  <a:lnTo>
                    <a:pt x="23829" y="3227"/>
                  </a:lnTo>
                  <a:lnTo>
                    <a:pt x="23829" y="1834"/>
                  </a:lnTo>
                  <a:lnTo>
                    <a:pt x="22436" y="917"/>
                  </a:lnTo>
                  <a:lnTo>
                    <a:pt x="21996" y="478"/>
                  </a:lnTo>
                  <a:lnTo>
                    <a:pt x="21520" y="478"/>
                  </a:lnTo>
                  <a:lnTo>
                    <a:pt x="2060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714" name="Google Shape;10714;p118"/>
            <p:cNvSpPr/>
            <p:nvPr/>
          </p:nvSpPr>
          <p:spPr>
            <a:xfrm>
              <a:off x="4387825" y="4499875"/>
              <a:ext cx="286900" cy="252050"/>
            </a:xfrm>
            <a:custGeom>
              <a:avLst/>
              <a:gdLst/>
              <a:ahLst/>
              <a:cxnLst/>
              <a:rect l="l" t="t" r="r" b="b"/>
              <a:pathLst>
                <a:path w="11476" h="10082" extrusionOk="0">
                  <a:moveTo>
                    <a:pt x="2310" y="0"/>
                  </a:moveTo>
                  <a:lnTo>
                    <a:pt x="1834" y="477"/>
                  </a:lnTo>
                  <a:lnTo>
                    <a:pt x="917" y="477"/>
                  </a:lnTo>
                  <a:lnTo>
                    <a:pt x="917" y="917"/>
                  </a:lnTo>
                  <a:lnTo>
                    <a:pt x="477" y="1393"/>
                  </a:lnTo>
                  <a:lnTo>
                    <a:pt x="477" y="1833"/>
                  </a:lnTo>
                  <a:lnTo>
                    <a:pt x="917" y="1833"/>
                  </a:lnTo>
                  <a:lnTo>
                    <a:pt x="1394" y="2310"/>
                  </a:lnTo>
                  <a:lnTo>
                    <a:pt x="1834" y="2310"/>
                  </a:lnTo>
                  <a:lnTo>
                    <a:pt x="1834" y="2750"/>
                  </a:lnTo>
                  <a:lnTo>
                    <a:pt x="1834" y="3226"/>
                  </a:lnTo>
                  <a:lnTo>
                    <a:pt x="1834" y="3666"/>
                  </a:lnTo>
                  <a:lnTo>
                    <a:pt x="1394" y="4143"/>
                  </a:lnTo>
                  <a:lnTo>
                    <a:pt x="1394" y="4583"/>
                  </a:lnTo>
                  <a:lnTo>
                    <a:pt x="917" y="4583"/>
                  </a:lnTo>
                  <a:lnTo>
                    <a:pt x="917" y="5059"/>
                  </a:lnTo>
                  <a:lnTo>
                    <a:pt x="917" y="5976"/>
                  </a:lnTo>
                  <a:lnTo>
                    <a:pt x="917" y="6416"/>
                  </a:lnTo>
                  <a:lnTo>
                    <a:pt x="477" y="6416"/>
                  </a:lnTo>
                  <a:lnTo>
                    <a:pt x="477" y="6892"/>
                  </a:lnTo>
                  <a:lnTo>
                    <a:pt x="1" y="7332"/>
                  </a:lnTo>
                  <a:lnTo>
                    <a:pt x="477" y="7809"/>
                  </a:lnTo>
                  <a:lnTo>
                    <a:pt x="1834" y="7809"/>
                  </a:lnTo>
                  <a:lnTo>
                    <a:pt x="2310" y="7332"/>
                  </a:lnTo>
                  <a:lnTo>
                    <a:pt x="2310" y="7809"/>
                  </a:lnTo>
                  <a:lnTo>
                    <a:pt x="2310" y="8249"/>
                  </a:lnTo>
                  <a:lnTo>
                    <a:pt x="1834" y="8249"/>
                  </a:lnTo>
                  <a:lnTo>
                    <a:pt x="917" y="9642"/>
                  </a:lnTo>
                  <a:lnTo>
                    <a:pt x="1834" y="10082"/>
                  </a:lnTo>
                  <a:lnTo>
                    <a:pt x="2310" y="9165"/>
                  </a:lnTo>
                  <a:lnTo>
                    <a:pt x="3667" y="8725"/>
                  </a:lnTo>
                  <a:lnTo>
                    <a:pt x="4143" y="8249"/>
                  </a:lnTo>
                  <a:lnTo>
                    <a:pt x="5060" y="7809"/>
                  </a:lnTo>
                  <a:lnTo>
                    <a:pt x="5060" y="7332"/>
                  </a:lnTo>
                  <a:lnTo>
                    <a:pt x="5500" y="6892"/>
                  </a:lnTo>
                  <a:lnTo>
                    <a:pt x="6416" y="5976"/>
                  </a:lnTo>
                  <a:lnTo>
                    <a:pt x="6893" y="5499"/>
                  </a:lnTo>
                  <a:lnTo>
                    <a:pt x="7333" y="5059"/>
                  </a:lnTo>
                  <a:lnTo>
                    <a:pt x="8249" y="4583"/>
                  </a:lnTo>
                  <a:lnTo>
                    <a:pt x="9642" y="4583"/>
                  </a:lnTo>
                  <a:lnTo>
                    <a:pt x="10559" y="4143"/>
                  </a:lnTo>
                  <a:lnTo>
                    <a:pt x="10999" y="4143"/>
                  </a:lnTo>
                  <a:lnTo>
                    <a:pt x="11475" y="3666"/>
                  </a:lnTo>
                  <a:lnTo>
                    <a:pt x="11475" y="2750"/>
                  </a:lnTo>
                  <a:lnTo>
                    <a:pt x="10999" y="2750"/>
                  </a:lnTo>
                  <a:lnTo>
                    <a:pt x="10082" y="2310"/>
                  </a:lnTo>
                  <a:lnTo>
                    <a:pt x="9642" y="2310"/>
                  </a:lnTo>
                  <a:lnTo>
                    <a:pt x="8249" y="1393"/>
                  </a:lnTo>
                  <a:lnTo>
                    <a:pt x="7333" y="1393"/>
                  </a:lnTo>
                  <a:lnTo>
                    <a:pt x="7333" y="917"/>
                  </a:lnTo>
                  <a:lnTo>
                    <a:pt x="7333" y="477"/>
                  </a:lnTo>
                  <a:lnTo>
                    <a:pt x="6893" y="0"/>
                  </a:lnTo>
                  <a:lnTo>
                    <a:pt x="5500" y="477"/>
                  </a:lnTo>
                  <a:lnTo>
                    <a:pt x="4143" y="477"/>
                  </a:lnTo>
                  <a:lnTo>
                    <a:pt x="41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715" name="Google Shape;10715;p118"/>
            <p:cNvSpPr/>
            <p:nvPr/>
          </p:nvSpPr>
          <p:spPr>
            <a:xfrm>
              <a:off x="4067050" y="4637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716" name="Google Shape;10716;p118"/>
            <p:cNvSpPr/>
            <p:nvPr/>
          </p:nvSpPr>
          <p:spPr>
            <a:xfrm>
              <a:off x="3769200" y="4545700"/>
              <a:ext cx="664475" cy="745125"/>
            </a:xfrm>
            <a:custGeom>
              <a:avLst/>
              <a:gdLst/>
              <a:ahLst/>
              <a:cxnLst/>
              <a:rect l="l" t="t" r="r" b="b"/>
              <a:pathLst>
                <a:path w="26579" h="29805" extrusionOk="0">
                  <a:moveTo>
                    <a:pt x="24746" y="0"/>
                  </a:moveTo>
                  <a:lnTo>
                    <a:pt x="23829" y="477"/>
                  </a:lnTo>
                  <a:lnTo>
                    <a:pt x="23829" y="917"/>
                  </a:lnTo>
                  <a:lnTo>
                    <a:pt x="24306" y="1393"/>
                  </a:lnTo>
                  <a:lnTo>
                    <a:pt x="24306" y="1833"/>
                  </a:lnTo>
                  <a:lnTo>
                    <a:pt x="22473" y="1833"/>
                  </a:lnTo>
                  <a:lnTo>
                    <a:pt x="21996" y="2310"/>
                  </a:lnTo>
                  <a:lnTo>
                    <a:pt x="20640" y="2310"/>
                  </a:lnTo>
                  <a:lnTo>
                    <a:pt x="20163" y="2750"/>
                  </a:lnTo>
                  <a:lnTo>
                    <a:pt x="18807" y="2750"/>
                  </a:lnTo>
                  <a:lnTo>
                    <a:pt x="18330" y="1833"/>
                  </a:lnTo>
                  <a:lnTo>
                    <a:pt x="17890" y="2310"/>
                  </a:lnTo>
                  <a:lnTo>
                    <a:pt x="16974" y="2310"/>
                  </a:lnTo>
                  <a:lnTo>
                    <a:pt x="16057" y="2750"/>
                  </a:lnTo>
                  <a:lnTo>
                    <a:pt x="15581" y="2750"/>
                  </a:lnTo>
                  <a:lnTo>
                    <a:pt x="16057" y="3226"/>
                  </a:lnTo>
                  <a:lnTo>
                    <a:pt x="15141" y="3666"/>
                  </a:lnTo>
                  <a:lnTo>
                    <a:pt x="14664" y="3226"/>
                  </a:lnTo>
                  <a:lnTo>
                    <a:pt x="13748" y="3666"/>
                  </a:lnTo>
                  <a:lnTo>
                    <a:pt x="11915" y="3666"/>
                  </a:lnTo>
                  <a:lnTo>
                    <a:pt x="10998" y="4143"/>
                  </a:lnTo>
                  <a:lnTo>
                    <a:pt x="10558" y="4583"/>
                  </a:lnTo>
                  <a:lnTo>
                    <a:pt x="10082" y="5499"/>
                  </a:lnTo>
                  <a:lnTo>
                    <a:pt x="8725" y="5499"/>
                  </a:lnTo>
                  <a:lnTo>
                    <a:pt x="8249" y="5059"/>
                  </a:lnTo>
                  <a:lnTo>
                    <a:pt x="7809" y="5499"/>
                  </a:lnTo>
                  <a:lnTo>
                    <a:pt x="7809" y="5976"/>
                  </a:lnTo>
                  <a:lnTo>
                    <a:pt x="6416" y="5976"/>
                  </a:lnTo>
                  <a:lnTo>
                    <a:pt x="5499" y="6416"/>
                  </a:lnTo>
                  <a:lnTo>
                    <a:pt x="5059" y="6416"/>
                  </a:lnTo>
                  <a:lnTo>
                    <a:pt x="4143" y="6892"/>
                  </a:lnTo>
                  <a:lnTo>
                    <a:pt x="4143" y="6416"/>
                  </a:lnTo>
                  <a:lnTo>
                    <a:pt x="3666" y="6416"/>
                  </a:lnTo>
                  <a:lnTo>
                    <a:pt x="3666" y="6892"/>
                  </a:lnTo>
                  <a:lnTo>
                    <a:pt x="3226" y="6892"/>
                  </a:lnTo>
                  <a:lnTo>
                    <a:pt x="2750" y="7332"/>
                  </a:lnTo>
                  <a:lnTo>
                    <a:pt x="3226" y="7809"/>
                  </a:lnTo>
                  <a:lnTo>
                    <a:pt x="3666" y="8249"/>
                  </a:lnTo>
                  <a:lnTo>
                    <a:pt x="3666" y="8725"/>
                  </a:lnTo>
                  <a:lnTo>
                    <a:pt x="3666" y="9165"/>
                  </a:lnTo>
                  <a:lnTo>
                    <a:pt x="3226" y="9642"/>
                  </a:lnTo>
                  <a:lnTo>
                    <a:pt x="2750" y="10558"/>
                  </a:lnTo>
                  <a:lnTo>
                    <a:pt x="2310" y="10998"/>
                  </a:lnTo>
                  <a:lnTo>
                    <a:pt x="1833" y="10998"/>
                  </a:lnTo>
                  <a:lnTo>
                    <a:pt x="2750" y="11475"/>
                  </a:lnTo>
                  <a:lnTo>
                    <a:pt x="1833" y="12391"/>
                  </a:lnTo>
                  <a:lnTo>
                    <a:pt x="917" y="12391"/>
                  </a:lnTo>
                  <a:lnTo>
                    <a:pt x="477" y="12831"/>
                  </a:lnTo>
                  <a:lnTo>
                    <a:pt x="917" y="13308"/>
                  </a:lnTo>
                  <a:lnTo>
                    <a:pt x="917" y="13748"/>
                  </a:lnTo>
                  <a:lnTo>
                    <a:pt x="0" y="13748"/>
                  </a:lnTo>
                  <a:lnTo>
                    <a:pt x="917" y="14664"/>
                  </a:lnTo>
                  <a:lnTo>
                    <a:pt x="1393" y="15141"/>
                  </a:lnTo>
                  <a:lnTo>
                    <a:pt x="2310" y="15141"/>
                  </a:lnTo>
                  <a:lnTo>
                    <a:pt x="2310" y="15581"/>
                  </a:lnTo>
                  <a:lnTo>
                    <a:pt x="2310" y="16497"/>
                  </a:lnTo>
                  <a:lnTo>
                    <a:pt x="2750" y="16974"/>
                  </a:lnTo>
                  <a:lnTo>
                    <a:pt x="3226" y="16497"/>
                  </a:lnTo>
                  <a:lnTo>
                    <a:pt x="5059" y="16497"/>
                  </a:lnTo>
                  <a:lnTo>
                    <a:pt x="5059" y="16974"/>
                  </a:lnTo>
                  <a:lnTo>
                    <a:pt x="5059" y="17414"/>
                  </a:lnTo>
                  <a:lnTo>
                    <a:pt x="3226" y="17414"/>
                  </a:lnTo>
                  <a:lnTo>
                    <a:pt x="2750" y="17890"/>
                  </a:lnTo>
                  <a:lnTo>
                    <a:pt x="3226" y="18330"/>
                  </a:lnTo>
                  <a:lnTo>
                    <a:pt x="3666" y="18807"/>
                  </a:lnTo>
                  <a:lnTo>
                    <a:pt x="3666" y="19723"/>
                  </a:lnTo>
                  <a:lnTo>
                    <a:pt x="4143" y="19247"/>
                  </a:lnTo>
                  <a:lnTo>
                    <a:pt x="5059" y="19723"/>
                  </a:lnTo>
                  <a:lnTo>
                    <a:pt x="5499" y="19247"/>
                  </a:lnTo>
                  <a:lnTo>
                    <a:pt x="6416" y="19247"/>
                  </a:lnTo>
                  <a:lnTo>
                    <a:pt x="6416" y="19723"/>
                  </a:lnTo>
                  <a:lnTo>
                    <a:pt x="7332" y="19247"/>
                  </a:lnTo>
                  <a:lnTo>
                    <a:pt x="9642" y="19247"/>
                  </a:lnTo>
                  <a:lnTo>
                    <a:pt x="10082" y="19723"/>
                  </a:lnTo>
                  <a:lnTo>
                    <a:pt x="10558" y="19723"/>
                  </a:lnTo>
                  <a:lnTo>
                    <a:pt x="10558" y="19247"/>
                  </a:lnTo>
                  <a:lnTo>
                    <a:pt x="11475" y="19247"/>
                  </a:lnTo>
                  <a:lnTo>
                    <a:pt x="11915" y="19723"/>
                  </a:lnTo>
                  <a:lnTo>
                    <a:pt x="12391" y="20163"/>
                  </a:lnTo>
                  <a:lnTo>
                    <a:pt x="13308" y="20640"/>
                  </a:lnTo>
                  <a:lnTo>
                    <a:pt x="12831" y="21080"/>
                  </a:lnTo>
                  <a:lnTo>
                    <a:pt x="12391" y="21080"/>
                  </a:lnTo>
                  <a:lnTo>
                    <a:pt x="11915" y="21996"/>
                  </a:lnTo>
                  <a:lnTo>
                    <a:pt x="11475" y="21556"/>
                  </a:lnTo>
                  <a:lnTo>
                    <a:pt x="11475" y="20640"/>
                  </a:lnTo>
                  <a:lnTo>
                    <a:pt x="10998" y="20640"/>
                  </a:lnTo>
                  <a:lnTo>
                    <a:pt x="10082" y="21080"/>
                  </a:lnTo>
                  <a:lnTo>
                    <a:pt x="10082" y="20640"/>
                  </a:lnTo>
                  <a:lnTo>
                    <a:pt x="8249" y="20640"/>
                  </a:lnTo>
                  <a:lnTo>
                    <a:pt x="7809" y="21080"/>
                  </a:lnTo>
                  <a:lnTo>
                    <a:pt x="5499" y="21080"/>
                  </a:lnTo>
                  <a:lnTo>
                    <a:pt x="5059" y="21996"/>
                  </a:lnTo>
                  <a:lnTo>
                    <a:pt x="5059" y="22473"/>
                  </a:lnTo>
                  <a:lnTo>
                    <a:pt x="5976" y="23389"/>
                  </a:lnTo>
                  <a:lnTo>
                    <a:pt x="6416" y="23389"/>
                  </a:lnTo>
                  <a:lnTo>
                    <a:pt x="6892" y="23829"/>
                  </a:lnTo>
                  <a:lnTo>
                    <a:pt x="7332" y="24306"/>
                  </a:lnTo>
                  <a:lnTo>
                    <a:pt x="7332" y="24746"/>
                  </a:lnTo>
                  <a:lnTo>
                    <a:pt x="7332" y="25662"/>
                  </a:lnTo>
                  <a:lnTo>
                    <a:pt x="6892" y="26139"/>
                  </a:lnTo>
                  <a:lnTo>
                    <a:pt x="7332" y="26579"/>
                  </a:lnTo>
                  <a:lnTo>
                    <a:pt x="7332" y="27055"/>
                  </a:lnTo>
                  <a:lnTo>
                    <a:pt x="7332" y="27495"/>
                  </a:lnTo>
                  <a:lnTo>
                    <a:pt x="8249" y="28412"/>
                  </a:lnTo>
                  <a:lnTo>
                    <a:pt x="9165" y="28412"/>
                  </a:lnTo>
                  <a:lnTo>
                    <a:pt x="9642" y="27972"/>
                  </a:lnTo>
                  <a:lnTo>
                    <a:pt x="9165" y="27495"/>
                  </a:lnTo>
                  <a:lnTo>
                    <a:pt x="9165" y="27055"/>
                  </a:lnTo>
                  <a:lnTo>
                    <a:pt x="9642" y="26579"/>
                  </a:lnTo>
                  <a:lnTo>
                    <a:pt x="10082" y="27055"/>
                  </a:lnTo>
                  <a:lnTo>
                    <a:pt x="10082" y="27495"/>
                  </a:lnTo>
                  <a:lnTo>
                    <a:pt x="10082" y="27972"/>
                  </a:lnTo>
                  <a:lnTo>
                    <a:pt x="10082" y="28412"/>
                  </a:lnTo>
                  <a:lnTo>
                    <a:pt x="10558" y="28888"/>
                  </a:lnTo>
                  <a:lnTo>
                    <a:pt x="10998" y="28888"/>
                  </a:lnTo>
                  <a:lnTo>
                    <a:pt x="11475" y="29805"/>
                  </a:lnTo>
                  <a:lnTo>
                    <a:pt x="12391" y="29805"/>
                  </a:lnTo>
                  <a:lnTo>
                    <a:pt x="11915" y="28888"/>
                  </a:lnTo>
                  <a:lnTo>
                    <a:pt x="11915" y="28412"/>
                  </a:lnTo>
                  <a:lnTo>
                    <a:pt x="11915" y="27972"/>
                  </a:lnTo>
                  <a:lnTo>
                    <a:pt x="12391" y="27055"/>
                  </a:lnTo>
                  <a:lnTo>
                    <a:pt x="12391" y="28412"/>
                  </a:lnTo>
                  <a:lnTo>
                    <a:pt x="12831" y="27972"/>
                  </a:lnTo>
                  <a:lnTo>
                    <a:pt x="13308" y="29328"/>
                  </a:lnTo>
                  <a:lnTo>
                    <a:pt x="13748" y="28888"/>
                  </a:lnTo>
                  <a:lnTo>
                    <a:pt x="15581" y="28888"/>
                  </a:lnTo>
                  <a:lnTo>
                    <a:pt x="15581" y="28412"/>
                  </a:lnTo>
                  <a:lnTo>
                    <a:pt x="14664" y="27972"/>
                  </a:lnTo>
                  <a:lnTo>
                    <a:pt x="14664" y="27495"/>
                  </a:lnTo>
                  <a:lnTo>
                    <a:pt x="13748" y="27055"/>
                  </a:lnTo>
                  <a:lnTo>
                    <a:pt x="13748" y="26139"/>
                  </a:lnTo>
                  <a:lnTo>
                    <a:pt x="13308" y="26139"/>
                  </a:lnTo>
                  <a:lnTo>
                    <a:pt x="12831" y="25222"/>
                  </a:lnTo>
                  <a:lnTo>
                    <a:pt x="12391" y="24746"/>
                  </a:lnTo>
                  <a:lnTo>
                    <a:pt x="12391" y="23829"/>
                  </a:lnTo>
                  <a:lnTo>
                    <a:pt x="12831" y="23829"/>
                  </a:lnTo>
                  <a:lnTo>
                    <a:pt x="13308" y="24306"/>
                  </a:lnTo>
                  <a:lnTo>
                    <a:pt x="13308" y="24746"/>
                  </a:lnTo>
                  <a:lnTo>
                    <a:pt x="13748" y="25222"/>
                  </a:lnTo>
                  <a:lnTo>
                    <a:pt x="14224" y="25222"/>
                  </a:lnTo>
                  <a:lnTo>
                    <a:pt x="15141" y="24746"/>
                  </a:lnTo>
                  <a:lnTo>
                    <a:pt x="16057" y="23829"/>
                  </a:lnTo>
                  <a:lnTo>
                    <a:pt x="16057" y="22913"/>
                  </a:lnTo>
                  <a:lnTo>
                    <a:pt x="15141" y="23389"/>
                  </a:lnTo>
                  <a:lnTo>
                    <a:pt x="14664" y="23829"/>
                  </a:lnTo>
                  <a:lnTo>
                    <a:pt x="14224" y="22913"/>
                  </a:lnTo>
                  <a:lnTo>
                    <a:pt x="14224" y="22473"/>
                  </a:lnTo>
                  <a:lnTo>
                    <a:pt x="14664" y="21996"/>
                  </a:lnTo>
                  <a:lnTo>
                    <a:pt x="15581" y="21080"/>
                  </a:lnTo>
                  <a:lnTo>
                    <a:pt x="16057" y="21080"/>
                  </a:lnTo>
                  <a:lnTo>
                    <a:pt x="16497" y="21996"/>
                  </a:lnTo>
                  <a:lnTo>
                    <a:pt x="17414" y="22473"/>
                  </a:lnTo>
                  <a:lnTo>
                    <a:pt x="17414" y="21996"/>
                  </a:lnTo>
                  <a:lnTo>
                    <a:pt x="17414" y="21556"/>
                  </a:lnTo>
                  <a:lnTo>
                    <a:pt x="17414" y="20640"/>
                  </a:lnTo>
                  <a:lnTo>
                    <a:pt x="17414" y="19247"/>
                  </a:lnTo>
                  <a:lnTo>
                    <a:pt x="16057" y="19247"/>
                  </a:lnTo>
                  <a:lnTo>
                    <a:pt x="15141" y="18330"/>
                  </a:lnTo>
                  <a:lnTo>
                    <a:pt x="14664" y="18330"/>
                  </a:lnTo>
                  <a:lnTo>
                    <a:pt x="13748" y="17890"/>
                  </a:lnTo>
                  <a:lnTo>
                    <a:pt x="12831" y="17414"/>
                  </a:lnTo>
                  <a:lnTo>
                    <a:pt x="11915" y="17414"/>
                  </a:lnTo>
                  <a:lnTo>
                    <a:pt x="11475" y="16974"/>
                  </a:lnTo>
                  <a:lnTo>
                    <a:pt x="11475" y="16497"/>
                  </a:lnTo>
                  <a:lnTo>
                    <a:pt x="11915" y="16057"/>
                  </a:lnTo>
                  <a:lnTo>
                    <a:pt x="11915" y="15581"/>
                  </a:lnTo>
                  <a:lnTo>
                    <a:pt x="11475" y="15581"/>
                  </a:lnTo>
                  <a:lnTo>
                    <a:pt x="10998" y="14664"/>
                  </a:lnTo>
                  <a:lnTo>
                    <a:pt x="11475" y="13748"/>
                  </a:lnTo>
                  <a:lnTo>
                    <a:pt x="12831" y="13748"/>
                  </a:lnTo>
                  <a:lnTo>
                    <a:pt x="13748" y="14224"/>
                  </a:lnTo>
                  <a:lnTo>
                    <a:pt x="13748" y="14664"/>
                  </a:lnTo>
                  <a:lnTo>
                    <a:pt x="13748" y="15141"/>
                  </a:lnTo>
                  <a:lnTo>
                    <a:pt x="14224" y="15141"/>
                  </a:lnTo>
                  <a:lnTo>
                    <a:pt x="14664" y="14224"/>
                  </a:lnTo>
                  <a:lnTo>
                    <a:pt x="14224" y="14224"/>
                  </a:lnTo>
                  <a:lnTo>
                    <a:pt x="12391" y="12831"/>
                  </a:lnTo>
                  <a:lnTo>
                    <a:pt x="11915" y="11915"/>
                  </a:lnTo>
                  <a:lnTo>
                    <a:pt x="10998" y="11475"/>
                  </a:lnTo>
                  <a:lnTo>
                    <a:pt x="10558" y="10998"/>
                  </a:lnTo>
                  <a:lnTo>
                    <a:pt x="10082" y="10082"/>
                  </a:lnTo>
                  <a:lnTo>
                    <a:pt x="10082" y="9642"/>
                  </a:lnTo>
                  <a:lnTo>
                    <a:pt x="10082" y="9165"/>
                  </a:lnTo>
                  <a:lnTo>
                    <a:pt x="9642" y="8725"/>
                  </a:lnTo>
                  <a:lnTo>
                    <a:pt x="10082" y="8249"/>
                  </a:lnTo>
                  <a:lnTo>
                    <a:pt x="10998" y="7809"/>
                  </a:lnTo>
                  <a:lnTo>
                    <a:pt x="11475" y="7332"/>
                  </a:lnTo>
                  <a:lnTo>
                    <a:pt x="11475" y="8725"/>
                  </a:lnTo>
                  <a:lnTo>
                    <a:pt x="12391" y="9165"/>
                  </a:lnTo>
                  <a:lnTo>
                    <a:pt x="12831" y="10082"/>
                  </a:lnTo>
                  <a:lnTo>
                    <a:pt x="13308" y="10998"/>
                  </a:lnTo>
                  <a:lnTo>
                    <a:pt x="14224" y="11475"/>
                  </a:lnTo>
                  <a:lnTo>
                    <a:pt x="15141" y="11915"/>
                  </a:lnTo>
                  <a:lnTo>
                    <a:pt x="15141" y="11475"/>
                  </a:lnTo>
                  <a:lnTo>
                    <a:pt x="14224" y="10998"/>
                  </a:lnTo>
                  <a:lnTo>
                    <a:pt x="13748" y="10558"/>
                  </a:lnTo>
                  <a:lnTo>
                    <a:pt x="13748" y="10082"/>
                  </a:lnTo>
                  <a:lnTo>
                    <a:pt x="13748" y="9165"/>
                  </a:lnTo>
                  <a:lnTo>
                    <a:pt x="14224" y="10082"/>
                  </a:lnTo>
                  <a:lnTo>
                    <a:pt x="14664" y="10082"/>
                  </a:lnTo>
                  <a:lnTo>
                    <a:pt x="15141" y="10558"/>
                  </a:lnTo>
                  <a:lnTo>
                    <a:pt x="16974" y="10998"/>
                  </a:lnTo>
                  <a:lnTo>
                    <a:pt x="16974" y="10558"/>
                  </a:lnTo>
                  <a:lnTo>
                    <a:pt x="16057" y="10558"/>
                  </a:lnTo>
                  <a:lnTo>
                    <a:pt x="15581" y="9642"/>
                  </a:lnTo>
                  <a:lnTo>
                    <a:pt x="15141" y="9165"/>
                  </a:lnTo>
                  <a:lnTo>
                    <a:pt x="16057" y="9165"/>
                  </a:lnTo>
                  <a:lnTo>
                    <a:pt x="16057" y="10082"/>
                  </a:lnTo>
                  <a:lnTo>
                    <a:pt x="17414" y="10082"/>
                  </a:lnTo>
                  <a:lnTo>
                    <a:pt x="18330" y="9642"/>
                  </a:lnTo>
                  <a:lnTo>
                    <a:pt x="18807" y="9165"/>
                  </a:lnTo>
                  <a:lnTo>
                    <a:pt x="18330" y="9165"/>
                  </a:lnTo>
                  <a:lnTo>
                    <a:pt x="16974" y="8725"/>
                  </a:lnTo>
                  <a:lnTo>
                    <a:pt x="16057" y="8249"/>
                  </a:lnTo>
                  <a:lnTo>
                    <a:pt x="15581" y="7809"/>
                  </a:lnTo>
                  <a:lnTo>
                    <a:pt x="15141" y="7332"/>
                  </a:lnTo>
                  <a:lnTo>
                    <a:pt x="15141" y="6892"/>
                  </a:lnTo>
                  <a:lnTo>
                    <a:pt x="16974" y="6892"/>
                  </a:lnTo>
                  <a:lnTo>
                    <a:pt x="17414" y="6416"/>
                  </a:lnTo>
                  <a:lnTo>
                    <a:pt x="17414" y="5976"/>
                  </a:lnTo>
                  <a:lnTo>
                    <a:pt x="17414" y="5499"/>
                  </a:lnTo>
                  <a:lnTo>
                    <a:pt x="17890" y="5059"/>
                  </a:lnTo>
                  <a:lnTo>
                    <a:pt x="18330" y="5499"/>
                  </a:lnTo>
                  <a:lnTo>
                    <a:pt x="18807" y="5976"/>
                  </a:lnTo>
                  <a:lnTo>
                    <a:pt x="19723" y="5976"/>
                  </a:lnTo>
                  <a:lnTo>
                    <a:pt x="20163" y="5499"/>
                  </a:lnTo>
                  <a:lnTo>
                    <a:pt x="19723" y="5059"/>
                  </a:lnTo>
                  <a:lnTo>
                    <a:pt x="21080" y="5059"/>
                  </a:lnTo>
                  <a:lnTo>
                    <a:pt x="22473" y="5499"/>
                  </a:lnTo>
                  <a:lnTo>
                    <a:pt x="23829" y="5059"/>
                  </a:lnTo>
                  <a:lnTo>
                    <a:pt x="24306" y="5499"/>
                  </a:lnTo>
                  <a:lnTo>
                    <a:pt x="24746" y="5499"/>
                  </a:lnTo>
                  <a:lnTo>
                    <a:pt x="25222" y="5059"/>
                  </a:lnTo>
                  <a:lnTo>
                    <a:pt x="25222" y="4583"/>
                  </a:lnTo>
                  <a:lnTo>
                    <a:pt x="25662" y="4583"/>
                  </a:lnTo>
                  <a:lnTo>
                    <a:pt x="25662" y="4143"/>
                  </a:lnTo>
                  <a:lnTo>
                    <a:pt x="25662" y="3226"/>
                  </a:lnTo>
                  <a:lnTo>
                    <a:pt x="25662" y="2750"/>
                  </a:lnTo>
                  <a:lnTo>
                    <a:pt x="26139" y="2750"/>
                  </a:lnTo>
                  <a:lnTo>
                    <a:pt x="26139" y="2310"/>
                  </a:lnTo>
                  <a:lnTo>
                    <a:pt x="26579" y="1833"/>
                  </a:lnTo>
                  <a:lnTo>
                    <a:pt x="26579" y="1393"/>
                  </a:lnTo>
                  <a:lnTo>
                    <a:pt x="26579" y="917"/>
                  </a:lnTo>
                  <a:lnTo>
                    <a:pt x="26579" y="477"/>
                  </a:lnTo>
                  <a:lnTo>
                    <a:pt x="26139" y="477"/>
                  </a:lnTo>
                  <a:lnTo>
                    <a:pt x="2566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717" name="Google Shape;10717;p118"/>
            <p:cNvSpPr/>
            <p:nvPr/>
          </p:nvSpPr>
          <p:spPr>
            <a:xfrm>
              <a:off x="3689450" y="4522775"/>
              <a:ext cx="171425" cy="366625"/>
            </a:xfrm>
            <a:custGeom>
              <a:avLst/>
              <a:gdLst/>
              <a:ahLst/>
              <a:cxnLst/>
              <a:rect l="l" t="t" r="r" b="b"/>
              <a:pathLst>
                <a:path w="6857" h="14665" extrusionOk="0">
                  <a:moveTo>
                    <a:pt x="1834" y="1"/>
                  </a:moveTo>
                  <a:lnTo>
                    <a:pt x="917" y="477"/>
                  </a:lnTo>
                  <a:lnTo>
                    <a:pt x="441" y="917"/>
                  </a:lnTo>
                  <a:lnTo>
                    <a:pt x="1" y="1394"/>
                  </a:lnTo>
                  <a:lnTo>
                    <a:pt x="1" y="1834"/>
                  </a:lnTo>
                  <a:lnTo>
                    <a:pt x="1" y="2310"/>
                  </a:lnTo>
                  <a:lnTo>
                    <a:pt x="1" y="2750"/>
                  </a:lnTo>
                  <a:lnTo>
                    <a:pt x="1" y="3667"/>
                  </a:lnTo>
                  <a:lnTo>
                    <a:pt x="917" y="4143"/>
                  </a:lnTo>
                  <a:lnTo>
                    <a:pt x="917" y="4583"/>
                  </a:lnTo>
                  <a:lnTo>
                    <a:pt x="917" y="5060"/>
                  </a:lnTo>
                  <a:lnTo>
                    <a:pt x="441" y="5060"/>
                  </a:lnTo>
                  <a:lnTo>
                    <a:pt x="441" y="5500"/>
                  </a:lnTo>
                  <a:lnTo>
                    <a:pt x="441" y="5976"/>
                  </a:lnTo>
                  <a:lnTo>
                    <a:pt x="441" y="6416"/>
                  </a:lnTo>
                  <a:lnTo>
                    <a:pt x="441" y="6893"/>
                  </a:lnTo>
                  <a:lnTo>
                    <a:pt x="441" y="7333"/>
                  </a:lnTo>
                  <a:lnTo>
                    <a:pt x="441" y="8726"/>
                  </a:lnTo>
                  <a:lnTo>
                    <a:pt x="1" y="9166"/>
                  </a:lnTo>
                  <a:lnTo>
                    <a:pt x="1" y="9642"/>
                  </a:lnTo>
                  <a:lnTo>
                    <a:pt x="1" y="10082"/>
                  </a:lnTo>
                  <a:lnTo>
                    <a:pt x="441" y="10559"/>
                  </a:lnTo>
                  <a:lnTo>
                    <a:pt x="1" y="10999"/>
                  </a:lnTo>
                  <a:lnTo>
                    <a:pt x="441" y="11475"/>
                  </a:lnTo>
                  <a:lnTo>
                    <a:pt x="917" y="11475"/>
                  </a:lnTo>
                  <a:lnTo>
                    <a:pt x="917" y="11915"/>
                  </a:lnTo>
                  <a:lnTo>
                    <a:pt x="441" y="11915"/>
                  </a:lnTo>
                  <a:lnTo>
                    <a:pt x="441" y="12832"/>
                  </a:lnTo>
                  <a:lnTo>
                    <a:pt x="1357" y="12832"/>
                  </a:lnTo>
                  <a:lnTo>
                    <a:pt x="1834" y="13308"/>
                  </a:lnTo>
                  <a:lnTo>
                    <a:pt x="2750" y="13308"/>
                  </a:lnTo>
                  <a:lnTo>
                    <a:pt x="2750" y="13748"/>
                  </a:lnTo>
                  <a:lnTo>
                    <a:pt x="3667" y="14665"/>
                  </a:lnTo>
                  <a:lnTo>
                    <a:pt x="4107" y="14665"/>
                  </a:lnTo>
                  <a:lnTo>
                    <a:pt x="4107" y="14225"/>
                  </a:lnTo>
                  <a:lnTo>
                    <a:pt x="3667" y="13748"/>
                  </a:lnTo>
                  <a:lnTo>
                    <a:pt x="4107" y="13308"/>
                  </a:lnTo>
                  <a:lnTo>
                    <a:pt x="5023" y="13308"/>
                  </a:lnTo>
                  <a:lnTo>
                    <a:pt x="5940" y="12392"/>
                  </a:lnTo>
                  <a:lnTo>
                    <a:pt x="5023" y="11915"/>
                  </a:lnTo>
                  <a:lnTo>
                    <a:pt x="5500" y="11915"/>
                  </a:lnTo>
                  <a:lnTo>
                    <a:pt x="5940" y="11475"/>
                  </a:lnTo>
                  <a:lnTo>
                    <a:pt x="6416" y="10559"/>
                  </a:lnTo>
                  <a:lnTo>
                    <a:pt x="6856" y="10082"/>
                  </a:lnTo>
                  <a:lnTo>
                    <a:pt x="6856" y="9642"/>
                  </a:lnTo>
                  <a:lnTo>
                    <a:pt x="6856" y="9166"/>
                  </a:lnTo>
                  <a:lnTo>
                    <a:pt x="6416" y="8726"/>
                  </a:lnTo>
                  <a:lnTo>
                    <a:pt x="5940" y="8249"/>
                  </a:lnTo>
                  <a:lnTo>
                    <a:pt x="5500" y="7809"/>
                  </a:lnTo>
                  <a:lnTo>
                    <a:pt x="5500" y="6893"/>
                  </a:lnTo>
                  <a:lnTo>
                    <a:pt x="5023" y="6893"/>
                  </a:lnTo>
                  <a:lnTo>
                    <a:pt x="4583" y="5976"/>
                  </a:lnTo>
                  <a:lnTo>
                    <a:pt x="4583" y="5500"/>
                  </a:lnTo>
                  <a:lnTo>
                    <a:pt x="4107" y="5060"/>
                  </a:lnTo>
                  <a:lnTo>
                    <a:pt x="4107" y="3667"/>
                  </a:lnTo>
                  <a:lnTo>
                    <a:pt x="4107" y="3227"/>
                  </a:lnTo>
                  <a:lnTo>
                    <a:pt x="4583" y="2750"/>
                  </a:lnTo>
                  <a:lnTo>
                    <a:pt x="4583" y="2310"/>
                  </a:lnTo>
                  <a:lnTo>
                    <a:pt x="4107" y="1394"/>
                  </a:lnTo>
                  <a:lnTo>
                    <a:pt x="4107" y="917"/>
                  </a:lnTo>
                  <a:lnTo>
                    <a:pt x="2750" y="917"/>
                  </a:lnTo>
                  <a:lnTo>
                    <a:pt x="2274" y="477"/>
                  </a:lnTo>
                  <a:lnTo>
                    <a:pt x="183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718" name="Google Shape;10718;p118"/>
            <p:cNvSpPr/>
            <p:nvPr/>
          </p:nvSpPr>
          <p:spPr>
            <a:xfrm>
              <a:off x="3070825" y="3984800"/>
              <a:ext cx="996250" cy="744225"/>
            </a:xfrm>
            <a:custGeom>
              <a:avLst/>
              <a:gdLst/>
              <a:ahLst/>
              <a:cxnLst/>
              <a:rect l="l" t="t" r="r" b="b"/>
              <a:pathLst>
                <a:path w="39850" h="29769" extrusionOk="0">
                  <a:moveTo>
                    <a:pt x="10522" y="0"/>
                  </a:moveTo>
                  <a:lnTo>
                    <a:pt x="9605" y="440"/>
                  </a:lnTo>
                  <a:lnTo>
                    <a:pt x="8689" y="440"/>
                  </a:lnTo>
                  <a:lnTo>
                    <a:pt x="8249" y="917"/>
                  </a:lnTo>
                  <a:lnTo>
                    <a:pt x="5939" y="917"/>
                  </a:lnTo>
                  <a:lnTo>
                    <a:pt x="5499" y="1833"/>
                  </a:lnTo>
                  <a:lnTo>
                    <a:pt x="4106" y="1833"/>
                  </a:lnTo>
                  <a:lnTo>
                    <a:pt x="4106" y="2273"/>
                  </a:lnTo>
                  <a:lnTo>
                    <a:pt x="3666" y="1833"/>
                  </a:lnTo>
                  <a:lnTo>
                    <a:pt x="3190" y="2273"/>
                  </a:lnTo>
                  <a:lnTo>
                    <a:pt x="2273" y="2273"/>
                  </a:lnTo>
                  <a:lnTo>
                    <a:pt x="1833" y="1357"/>
                  </a:lnTo>
                  <a:lnTo>
                    <a:pt x="1356" y="1357"/>
                  </a:lnTo>
                  <a:lnTo>
                    <a:pt x="440" y="1833"/>
                  </a:lnTo>
                  <a:lnTo>
                    <a:pt x="440" y="2273"/>
                  </a:lnTo>
                  <a:lnTo>
                    <a:pt x="440" y="2750"/>
                  </a:lnTo>
                  <a:lnTo>
                    <a:pt x="917" y="3190"/>
                  </a:lnTo>
                  <a:lnTo>
                    <a:pt x="917" y="3666"/>
                  </a:lnTo>
                  <a:lnTo>
                    <a:pt x="440" y="3666"/>
                  </a:lnTo>
                  <a:lnTo>
                    <a:pt x="0" y="4106"/>
                  </a:lnTo>
                  <a:lnTo>
                    <a:pt x="917" y="4583"/>
                  </a:lnTo>
                  <a:lnTo>
                    <a:pt x="917" y="5499"/>
                  </a:lnTo>
                  <a:lnTo>
                    <a:pt x="1356" y="5499"/>
                  </a:lnTo>
                  <a:lnTo>
                    <a:pt x="1833" y="5023"/>
                  </a:lnTo>
                  <a:lnTo>
                    <a:pt x="1833" y="5499"/>
                  </a:lnTo>
                  <a:lnTo>
                    <a:pt x="1833" y="5939"/>
                  </a:lnTo>
                  <a:lnTo>
                    <a:pt x="1833" y="6416"/>
                  </a:lnTo>
                  <a:lnTo>
                    <a:pt x="1356" y="7332"/>
                  </a:lnTo>
                  <a:lnTo>
                    <a:pt x="917" y="7332"/>
                  </a:lnTo>
                  <a:lnTo>
                    <a:pt x="440" y="7772"/>
                  </a:lnTo>
                  <a:lnTo>
                    <a:pt x="917" y="8249"/>
                  </a:lnTo>
                  <a:lnTo>
                    <a:pt x="917" y="8689"/>
                  </a:lnTo>
                  <a:lnTo>
                    <a:pt x="917" y="9605"/>
                  </a:lnTo>
                  <a:lnTo>
                    <a:pt x="1356" y="10082"/>
                  </a:lnTo>
                  <a:lnTo>
                    <a:pt x="1833" y="10522"/>
                  </a:lnTo>
                  <a:lnTo>
                    <a:pt x="2273" y="10998"/>
                  </a:lnTo>
                  <a:lnTo>
                    <a:pt x="2750" y="10082"/>
                  </a:lnTo>
                  <a:lnTo>
                    <a:pt x="3190" y="9605"/>
                  </a:lnTo>
                  <a:lnTo>
                    <a:pt x="3666" y="8689"/>
                  </a:lnTo>
                  <a:lnTo>
                    <a:pt x="3190" y="7772"/>
                  </a:lnTo>
                  <a:lnTo>
                    <a:pt x="4106" y="7772"/>
                  </a:lnTo>
                  <a:lnTo>
                    <a:pt x="4583" y="8249"/>
                  </a:lnTo>
                  <a:lnTo>
                    <a:pt x="5023" y="8689"/>
                  </a:lnTo>
                  <a:lnTo>
                    <a:pt x="5499" y="9165"/>
                  </a:lnTo>
                  <a:lnTo>
                    <a:pt x="5939" y="10082"/>
                  </a:lnTo>
                  <a:lnTo>
                    <a:pt x="5499" y="11438"/>
                  </a:lnTo>
                  <a:lnTo>
                    <a:pt x="5499" y="11915"/>
                  </a:lnTo>
                  <a:lnTo>
                    <a:pt x="5499" y="12831"/>
                  </a:lnTo>
                  <a:lnTo>
                    <a:pt x="6856" y="12831"/>
                  </a:lnTo>
                  <a:lnTo>
                    <a:pt x="6856" y="13271"/>
                  </a:lnTo>
                  <a:lnTo>
                    <a:pt x="7332" y="13271"/>
                  </a:lnTo>
                  <a:lnTo>
                    <a:pt x="7772" y="13748"/>
                  </a:lnTo>
                  <a:lnTo>
                    <a:pt x="8249" y="14188"/>
                  </a:lnTo>
                  <a:lnTo>
                    <a:pt x="6856" y="14188"/>
                  </a:lnTo>
                  <a:lnTo>
                    <a:pt x="7332" y="14664"/>
                  </a:lnTo>
                  <a:lnTo>
                    <a:pt x="7772" y="15104"/>
                  </a:lnTo>
                  <a:lnTo>
                    <a:pt x="8249" y="16021"/>
                  </a:lnTo>
                  <a:lnTo>
                    <a:pt x="8689" y="16021"/>
                  </a:lnTo>
                  <a:lnTo>
                    <a:pt x="10082" y="16937"/>
                  </a:lnTo>
                  <a:lnTo>
                    <a:pt x="10082" y="17414"/>
                  </a:lnTo>
                  <a:lnTo>
                    <a:pt x="10998" y="17854"/>
                  </a:lnTo>
                  <a:lnTo>
                    <a:pt x="11915" y="17414"/>
                  </a:lnTo>
                  <a:lnTo>
                    <a:pt x="12355" y="17414"/>
                  </a:lnTo>
                  <a:lnTo>
                    <a:pt x="13748" y="18330"/>
                  </a:lnTo>
                  <a:lnTo>
                    <a:pt x="14664" y="19247"/>
                  </a:lnTo>
                  <a:lnTo>
                    <a:pt x="15104" y="20163"/>
                  </a:lnTo>
                  <a:lnTo>
                    <a:pt x="16021" y="19687"/>
                  </a:lnTo>
                  <a:lnTo>
                    <a:pt x="16497" y="20603"/>
                  </a:lnTo>
                  <a:lnTo>
                    <a:pt x="17854" y="21080"/>
                  </a:lnTo>
                  <a:lnTo>
                    <a:pt x="18330" y="21080"/>
                  </a:lnTo>
                  <a:lnTo>
                    <a:pt x="18770" y="21996"/>
                  </a:lnTo>
                  <a:lnTo>
                    <a:pt x="19247" y="21996"/>
                  </a:lnTo>
                  <a:lnTo>
                    <a:pt x="19687" y="22436"/>
                  </a:lnTo>
                  <a:lnTo>
                    <a:pt x="21080" y="22436"/>
                  </a:lnTo>
                  <a:lnTo>
                    <a:pt x="21996" y="22913"/>
                  </a:lnTo>
                  <a:lnTo>
                    <a:pt x="21996" y="23353"/>
                  </a:lnTo>
                  <a:lnTo>
                    <a:pt x="22436" y="23829"/>
                  </a:lnTo>
                  <a:lnTo>
                    <a:pt x="22913" y="23829"/>
                  </a:lnTo>
                  <a:lnTo>
                    <a:pt x="22913" y="24746"/>
                  </a:lnTo>
                  <a:lnTo>
                    <a:pt x="23829" y="24746"/>
                  </a:lnTo>
                  <a:lnTo>
                    <a:pt x="23829" y="25186"/>
                  </a:lnTo>
                  <a:lnTo>
                    <a:pt x="24746" y="25186"/>
                  </a:lnTo>
                  <a:lnTo>
                    <a:pt x="24746" y="24269"/>
                  </a:lnTo>
                  <a:lnTo>
                    <a:pt x="24746" y="23829"/>
                  </a:lnTo>
                  <a:lnTo>
                    <a:pt x="24746" y="23353"/>
                  </a:lnTo>
                  <a:lnTo>
                    <a:pt x="24746" y="22913"/>
                  </a:lnTo>
                  <a:lnTo>
                    <a:pt x="25186" y="22436"/>
                  </a:lnTo>
                  <a:lnTo>
                    <a:pt x="25662" y="21996"/>
                  </a:lnTo>
                  <a:lnTo>
                    <a:pt x="26579" y="21520"/>
                  </a:lnTo>
                  <a:lnTo>
                    <a:pt x="27019" y="21996"/>
                  </a:lnTo>
                  <a:lnTo>
                    <a:pt x="27495" y="22436"/>
                  </a:lnTo>
                  <a:lnTo>
                    <a:pt x="28852" y="22436"/>
                  </a:lnTo>
                  <a:lnTo>
                    <a:pt x="28852" y="22913"/>
                  </a:lnTo>
                  <a:lnTo>
                    <a:pt x="29328" y="23829"/>
                  </a:lnTo>
                  <a:lnTo>
                    <a:pt x="29328" y="24269"/>
                  </a:lnTo>
                  <a:lnTo>
                    <a:pt x="28852" y="24746"/>
                  </a:lnTo>
                  <a:lnTo>
                    <a:pt x="28852" y="25186"/>
                  </a:lnTo>
                  <a:lnTo>
                    <a:pt x="28852" y="26579"/>
                  </a:lnTo>
                  <a:lnTo>
                    <a:pt x="29328" y="27019"/>
                  </a:lnTo>
                  <a:lnTo>
                    <a:pt x="29328" y="27495"/>
                  </a:lnTo>
                  <a:lnTo>
                    <a:pt x="29768" y="28412"/>
                  </a:lnTo>
                  <a:lnTo>
                    <a:pt x="30245" y="28412"/>
                  </a:lnTo>
                  <a:lnTo>
                    <a:pt x="30245" y="29328"/>
                  </a:lnTo>
                  <a:lnTo>
                    <a:pt x="30685" y="29768"/>
                  </a:lnTo>
                  <a:lnTo>
                    <a:pt x="31161" y="29328"/>
                  </a:lnTo>
                  <a:lnTo>
                    <a:pt x="31601" y="29328"/>
                  </a:lnTo>
                  <a:lnTo>
                    <a:pt x="31601" y="28852"/>
                  </a:lnTo>
                  <a:lnTo>
                    <a:pt x="31601" y="28412"/>
                  </a:lnTo>
                  <a:lnTo>
                    <a:pt x="32078" y="28852"/>
                  </a:lnTo>
                  <a:lnTo>
                    <a:pt x="32078" y="29328"/>
                  </a:lnTo>
                  <a:lnTo>
                    <a:pt x="32994" y="28852"/>
                  </a:lnTo>
                  <a:lnTo>
                    <a:pt x="33434" y="28852"/>
                  </a:lnTo>
                  <a:lnTo>
                    <a:pt x="34351" y="28412"/>
                  </a:lnTo>
                  <a:lnTo>
                    <a:pt x="35744" y="28412"/>
                  </a:lnTo>
                  <a:lnTo>
                    <a:pt x="35744" y="27935"/>
                  </a:lnTo>
                  <a:lnTo>
                    <a:pt x="36184" y="27495"/>
                  </a:lnTo>
                  <a:lnTo>
                    <a:pt x="36660" y="27935"/>
                  </a:lnTo>
                  <a:lnTo>
                    <a:pt x="38017" y="27935"/>
                  </a:lnTo>
                  <a:lnTo>
                    <a:pt x="38493" y="27019"/>
                  </a:lnTo>
                  <a:lnTo>
                    <a:pt x="38933" y="26579"/>
                  </a:lnTo>
                  <a:lnTo>
                    <a:pt x="39850" y="26102"/>
                  </a:lnTo>
                  <a:lnTo>
                    <a:pt x="38933" y="25662"/>
                  </a:lnTo>
                  <a:lnTo>
                    <a:pt x="39410" y="25186"/>
                  </a:lnTo>
                  <a:lnTo>
                    <a:pt x="39410" y="24746"/>
                  </a:lnTo>
                  <a:lnTo>
                    <a:pt x="38933" y="24269"/>
                  </a:lnTo>
                  <a:lnTo>
                    <a:pt x="38493" y="23829"/>
                  </a:lnTo>
                  <a:lnTo>
                    <a:pt x="38017" y="23353"/>
                  </a:lnTo>
                  <a:lnTo>
                    <a:pt x="37577" y="22913"/>
                  </a:lnTo>
                  <a:lnTo>
                    <a:pt x="37100" y="22436"/>
                  </a:lnTo>
                  <a:lnTo>
                    <a:pt x="36184" y="21996"/>
                  </a:lnTo>
                  <a:lnTo>
                    <a:pt x="35744" y="21080"/>
                  </a:lnTo>
                  <a:lnTo>
                    <a:pt x="35744" y="20603"/>
                  </a:lnTo>
                  <a:lnTo>
                    <a:pt x="35744" y="19687"/>
                  </a:lnTo>
                  <a:lnTo>
                    <a:pt x="36184" y="19247"/>
                  </a:lnTo>
                  <a:lnTo>
                    <a:pt x="36184" y="18330"/>
                  </a:lnTo>
                  <a:lnTo>
                    <a:pt x="36184" y="17854"/>
                  </a:lnTo>
                  <a:lnTo>
                    <a:pt x="37100" y="17414"/>
                  </a:lnTo>
                  <a:lnTo>
                    <a:pt x="37100" y="16937"/>
                  </a:lnTo>
                  <a:lnTo>
                    <a:pt x="37577" y="16497"/>
                  </a:lnTo>
                  <a:lnTo>
                    <a:pt x="37100" y="16021"/>
                  </a:lnTo>
                  <a:lnTo>
                    <a:pt x="36184" y="16021"/>
                  </a:lnTo>
                  <a:lnTo>
                    <a:pt x="36184" y="15581"/>
                  </a:lnTo>
                  <a:lnTo>
                    <a:pt x="35744" y="15104"/>
                  </a:lnTo>
                  <a:lnTo>
                    <a:pt x="35267" y="14188"/>
                  </a:lnTo>
                  <a:lnTo>
                    <a:pt x="34827" y="13271"/>
                  </a:lnTo>
                  <a:lnTo>
                    <a:pt x="35267" y="13271"/>
                  </a:lnTo>
                  <a:lnTo>
                    <a:pt x="35744" y="12355"/>
                  </a:lnTo>
                  <a:lnTo>
                    <a:pt x="36660" y="11915"/>
                  </a:lnTo>
                  <a:lnTo>
                    <a:pt x="36660" y="11438"/>
                  </a:lnTo>
                  <a:lnTo>
                    <a:pt x="36184" y="10522"/>
                  </a:lnTo>
                  <a:lnTo>
                    <a:pt x="35744" y="10522"/>
                  </a:lnTo>
                  <a:lnTo>
                    <a:pt x="35744" y="10082"/>
                  </a:lnTo>
                  <a:lnTo>
                    <a:pt x="36184" y="9605"/>
                  </a:lnTo>
                  <a:lnTo>
                    <a:pt x="35744" y="9165"/>
                  </a:lnTo>
                  <a:lnTo>
                    <a:pt x="34827" y="9605"/>
                  </a:lnTo>
                  <a:lnTo>
                    <a:pt x="34351" y="10082"/>
                  </a:lnTo>
                  <a:lnTo>
                    <a:pt x="32994" y="9605"/>
                  </a:lnTo>
                  <a:lnTo>
                    <a:pt x="32518" y="9165"/>
                  </a:lnTo>
                  <a:lnTo>
                    <a:pt x="32078" y="9165"/>
                  </a:lnTo>
                  <a:lnTo>
                    <a:pt x="32078" y="9605"/>
                  </a:lnTo>
                  <a:lnTo>
                    <a:pt x="30685" y="9605"/>
                  </a:lnTo>
                  <a:lnTo>
                    <a:pt x="30685" y="9165"/>
                  </a:lnTo>
                  <a:lnTo>
                    <a:pt x="30685" y="8689"/>
                  </a:lnTo>
                  <a:lnTo>
                    <a:pt x="31161" y="7772"/>
                  </a:lnTo>
                  <a:lnTo>
                    <a:pt x="31161" y="7332"/>
                  </a:lnTo>
                  <a:lnTo>
                    <a:pt x="30685" y="6856"/>
                  </a:lnTo>
                  <a:lnTo>
                    <a:pt x="30245" y="6416"/>
                  </a:lnTo>
                  <a:lnTo>
                    <a:pt x="29768" y="6416"/>
                  </a:lnTo>
                  <a:lnTo>
                    <a:pt x="28852" y="6856"/>
                  </a:lnTo>
                  <a:lnTo>
                    <a:pt x="28852" y="5499"/>
                  </a:lnTo>
                  <a:lnTo>
                    <a:pt x="28412" y="5023"/>
                  </a:lnTo>
                  <a:lnTo>
                    <a:pt x="28412" y="4583"/>
                  </a:lnTo>
                  <a:lnTo>
                    <a:pt x="28412" y="3666"/>
                  </a:lnTo>
                  <a:lnTo>
                    <a:pt x="28412" y="3190"/>
                  </a:lnTo>
                  <a:lnTo>
                    <a:pt x="27495" y="3190"/>
                  </a:lnTo>
                  <a:lnTo>
                    <a:pt x="27495" y="2273"/>
                  </a:lnTo>
                  <a:lnTo>
                    <a:pt x="27019" y="2273"/>
                  </a:lnTo>
                  <a:lnTo>
                    <a:pt x="26102" y="1833"/>
                  </a:lnTo>
                  <a:lnTo>
                    <a:pt x="25662" y="1833"/>
                  </a:lnTo>
                  <a:lnTo>
                    <a:pt x="25186" y="2273"/>
                  </a:lnTo>
                  <a:lnTo>
                    <a:pt x="24269" y="2750"/>
                  </a:lnTo>
                  <a:lnTo>
                    <a:pt x="23829" y="2273"/>
                  </a:lnTo>
                  <a:lnTo>
                    <a:pt x="22436" y="2750"/>
                  </a:lnTo>
                  <a:lnTo>
                    <a:pt x="21996" y="3190"/>
                  </a:lnTo>
                  <a:lnTo>
                    <a:pt x="21520" y="3666"/>
                  </a:lnTo>
                  <a:lnTo>
                    <a:pt x="20163" y="3666"/>
                  </a:lnTo>
                  <a:lnTo>
                    <a:pt x="19687" y="4583"/>
                  </a:lnTo>
                  <a:lnTo>
                    <a:pt x="19247" y="5023"/>
                  </a:lnTo>
                  <a:lnTo>
                    <a:pt x="16497" y="5023"/>
                  </a:lnTo>
                  <a:lnTo>
                    <a:pt x="16021" y="4583"/>
                  </a:lnTo>
                  <a:lnTo>
                    <a:pt x="15581" y="4583"/>
                  </a:lnTo>
                  <a:lnTo>
                    <a:pt x="15581" y="4106"/>
                  </a:lnTo>
                  <a:lnTo>
                    <a:pt x="15104" y="4106"/>
                  </a:lnTo>
                  <a:lnTo>
                    <a:pt x="14664" y="3666"/>
                  </a:lnTo>
                  <a:lnTo>
                    <a:pt x="13748" y="3190"/>
                  </a:lnTo>
                  <a:lnTo>
                    <a:pt x="13271" y="2750"/>
                  </a:lnTo>
                  <a:lnTo>
                    <a:pt x="12831" y="2273"/>
                  </a:lnTo>
                  <a:lnTo>
                    <a:pt x="12831" y="1833"/>
                  </a:lnTo>
                  <a:lnTo>
                    <a:pt x="12831" y="1357"/>
                  </a:lnTo>
                  <a:lnTo>
                    <a:pt x="12355" y="917"/>
                  </a:lnTo>
                  <a:lnTo>
                    <a:pt x="11915" y="440"/>
                  </a:lnTo>
                  <a:lnTo>
                    <a:pt x="1143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719" name="Google Shape;10719;p118"/>
            <p:cNvSpPr/>
            <p:nvPr/>
          </p:nvSpPr>
          <p:spPr>
            <a:xfrm>
              <a:off x="1856450" y="4443050"/>
              <a:ext cx="45850" cy="45850"/>
            </a:xfrm>
            <a:custGeom>
              <a:avLst/>
              <a:gdLst/>
              <a:ahLst/>
              <a:cxnLst/>
              <a:rect l="l" t="t" r="r" b="b"/>
              <a:pathLst>
                <a:path w="1834" h="1834" extrusionOk="0">
                  <a:moveTo>
                    <a:pt x="917" y="0"/>
                  </a:moveTo>
                  <a:lnTo>
                    <a:pt x="440" y="440"/>
                  </a:lnTo>
                  <a:lnTo>
                    <a:pt x="0" y="440"/>
                  </a:lnTo>
                  <a:lnTo>
                    <a:pt x="0" y="917"/>
                  </a:lnTo>
                  <a:lnTo>
                    <a:pt x="0" y="1833"/>
                  </a:lnTo>
                  <a:lnTo>
                    <a:pt x="1833" y="1833"/>
                  </a:lnTo>
                  <a:lnTo>
                    <a:pt x="1833" y="1357"/>
                  </a:lnTo>
                  <a:lnTo>
                    <a:pt x="1833" y="440"/>
                  </a:lnTo>
                  <a:lnTo>
                    <a:pt x="135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720" name="Google Shape;10720;p118"/>
            <p:cNvSpPr/>
            <p:nvPr/>
          </p:nvSpPr>
          <p:spPr>
            <a:xfrm>
              <a:off x="2692300" y="3904150"/>
              <a:ext cx="34850" cy="45850"/>
            </a:xfrm>
            <a:custGeom>
              <a:avLst/>
              <a:gdLst/>
              <a:ahLst/>
              <a:cxnLst/>
              <a:rect l="l" t="t" r="r" b="b"/>
              <a:pathLst>
                <a:path w="1394" h="1834" extrusionOk="0">
                  <a:moveTo>
                    <a:pt x="477" y="0"/>
                  </a:moveTo>
                  <a:lnTo>
                    <a:pt x="477" y="477"/>
                  </a:lnTo>
                  <a:lnTo>
                    <a:pt x="0" y="477"/>
                  </a:lnTo>
                  <a:lnTo>
                    <a:pt x="0" y="1393"/>
                  </a:lnTo>
                  <a:lnTo>
                    <a:pt x="477" y="1833"/>
                  </a:lnTo>
                  <a:lnTo>
                    <a:pt x="1394" y="1833"/>
                  </a:lnTo>
                  <a:lnTo>
                    <a:pt x="1394" y="1393"/>
                  </a:lnTo>
                  <a:lnTo>
                    <a:pt x="1394" y="477"/>
                  </a:lnTo>
                  <a:lnTo>
                    <a:pt x="4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721" name="Google Shape;10721;p118"/>
            <p:cNvSpPr/>
            <p:nvPr/>
          </p:nvSpPr>
          <p:spPr>
            <a:xfrm>
              <a:off x="4181625" y="5313725"/>
              <a:ext cx="343700" cy="125575"/>
            </a:xfrm>
            <a:custGeom>
              <a:avLst/>
              <a:gdLst/>
              <a:ahLst/>
              <a:cxnLst/>
              <a:rect l="l" t="t" r="r" b="b"/>
              <a:pathLst>
                <a:path w="13748" h="5023" extrusionOk="0">
                  <a:moveTo>
                    <a:pt x="917" y="0"/>
                  </a:moveTo>
                  <a:lnTo>
                    <a:pt x="0" y="440"/>
                  </a:lnTo>
                  <a:lnTo>
                    <a:pt x="0" y="1357"/>
                  </a:lnTo>
                  <a:lnTo>
                    <a:pt x="0" y="3190"/>
                  </a:lnTo>
                  <a:lnTo>
                    <a:pt x="1833" y="3190"/>
                  </a:lnTo>
                  <a:lnTo>
                    <a:pt x="4583" y="2750"/>
                  </a:lnTo>
                  <a:lnTo>
                    <a:pt x="6892" y="3190"/>
                  </a:lnTo>
                  <a:lnTo>
                    <a:pt x="6892" y="5023"/>
                  </a:lnTo>
                  <a:lnTo>
                    <a:pt x="10558" y="3190"/>
                  </a:lnTo>
                  <a:lnTo>
                    <a:pt x="13748" y="3190"/>
                  </a:lnTo>
                  <a:lnTo>
                    <a:pt x="13748" y="1833"/>
                  </a:lnTo>
                  <a:lnTo>
                    <a:pt x="12391" y="2273"/>
                  </a:lnTo>
                  <a:lnTo>
                    <a:pt x="10998" y="1357"/>
                  </a:lnTo>
                  <a:lnTo>
                    <a:pt x="10082" y="1833"/>
                  </a:lnTo>
                  <a:lnTo>
                    <a:pt x="7332" y="1833"/>
                  </a:lnTo>
                  <a:lnTo>
                    <a:pt x="7332" y="917"/>
                  </a:lnTo>
                  <a:lnTo>
                    <a:pt x="6416" y="917"/>
                  </a:lnTo>
                  <a:lnTo>
                    <a:pt x="4583" y="1357"/>
                  </a:lnTo>
                  <a:lnTo>
                    <a:pt x="3226" y="1357"/>
                  </a:lnTo>
                  <a:lnTo>
                    <a:pt x="3226" y="440"/>
                  </a:lnTo>
                  <a:lnTo>
                    <a:pt x="2750" y="440"/>
                  </a:lnTo>
                  <a:lnTo>
                    <a:pt x="2750" y="917"/>
                  </a:lnTo>
                  <a:lnTo>
                    <a:pt x="1393" y="917"/>
                  </a:lnTo>
                  <a:lnTo>
                    <a:pt x="91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722" name="Google Shape;10722;p118"/>
            <p:cNvSpPr/>
            <p:nvPr/>
          </p:nvSpPr>
          <p:spPr>
            <a:xfrm>
              <a:off x="3173475" y="5393450"/>
              <a:ext cx="45850" cy="34850"/>
            </a:xfrm>
            <a:custGeom>
              <a:avLst/>
              <a:gdLst/>
              <a:ahLst/>
              <a:cxnLst/>
              <a:rect l="l" t="t" r="r" b="b"/>
              <a:pathLst>
                <a:path w="1834" h="1394" extrusionOk="0">
                  <a:moveTo>
                    <a:pt x="0" y="1"/>
                  </a:moveTo>
                  <a:lnTo>
                    <a:pt x="0" y="478"/>
                  </a:lnTo>
                  <a:lnTo>
                    <a:pt x="477" y="1394"/>
                  </a:lnTo>
                  <a:lnTo>
                    <a:pt x="1833" y="1394"/>
                  </a:lnTo>
                  <a:lnTo>
                    <a:pt x="1833" y="917"/>
                  </a:lnTo>
                  <a:lnTo>
                    <a:pt x="47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723" name="Google Shape;10723;p118"/>
            <p:cNvSpPr/>
            <p:nvPr/>
          </p:nvSpPr>
          <p:spPr>
            <a:xfrm>
              <a:off x="3150550" y="5382475"/>
              <a:ext cx="11950" cy="11000"/>
            </a:xfrm>
            <a:custGeom>
              <a:avLst/>
              <a:gdLst/>
              <a:ahLst/>
              <a:cxnLst/>
              <a:rect l="l" t="t" r="r" b="b"/>
              <a:pathLst>
                <a:path w="478" h="440" extrusionOk="0">
                  <a:moveTo>
                    <a:pt x="1" y="0"/>
                  </a:moveTo>
                  <a:lnTo>
                    <a:pt x="1" y="440"/>
                  </a:lnTo>
                  <a:lnTo>
                    <a:pt x="477" y="440"/>
                  </a:lnTo>
                  <a:lnTo>
                    <a:pt x="4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  <p:sp>
          <p:nvSpPr>
            <p:cNvPr id="10724" name="Google Shape;10724;p118"/>
            <p:cNvSpPr/>
            <p:nvPr/>
          </p:nvSpPr>
          <p:spPr>
            <a:xfrm>
              <a:off x="5098125" y="5233075"/>
              <a:ext cx="286900" cy="206225"/>
            </a:xfrm>
            <a:custGeom>
              <a:avLst/>
              <a:gdLst/>
              <a:ahLst/>
              <a:cxnLst/>
              <a:rect l="l" t="t" r="r" b="b"/>
              <a:pathLst>
                <a:path w="11476" h="8249" extrusionOk="0">
                  <a:moveTo>
                    <a:pt x="11475" y="0"/>
                  </a:moveTo>
                  <a:lnTo>
                    <a:pt x="11475" y="0"/>
                  </a:lnTo>
                  <a:cubicBezTo>
                    <a:pt x="11475" y="0"/>
                    <a:pt x="9642" y="477"/>
                    <a:pt x="8726" y="1393"/>
                  </a:cubicBezTo>
                  <a:cubicBezTo>
                    <a:pt x="7809" y="2310"/>
                    <a:pt x="5059" y="3226"/>
                    <a:pt x="5059" y="3226"/>
                  </a:cubicBezTo>
                  <a:lnTo>
                    <a:pt x="2750" y="3226"/>
                  </a:lnTo>
                  <a:lnTo>
                    <a:pt x="2750" y="5059"/>
                  </a:lnTo>
                  <a:lnTo>
                    <a:pt x="1393" y="5059"/>
                  </a:lnTo>
                  <a:cubicBezTo>
                    <a:pt x="1393" y="5059"/>
                    <a:pt x="2310" y="5499"/>
                    <a:pt x="1393" y="5976"/>
                  </a:cubicBezTo>
                  <a:cubicBezTo>
                    <a:pt x="1235" y="6123"/>
                    <a:pt x="1027" y="6172"/>
                    <a:pt x="820" y="6172"/>
                  </a:cubicBezTo>
                  <a:cubicBezTo>
                    <a:pt x="408" y="6172"/>
                    <a:pt x="1" y="5976"/>
                    <a:pt x="0" y="5976"/>
                  </a:cubicBezTo>
                  <a:lnTo>
                    <a:pt x="0" y="5976"/>
                  </a:lnTo>
                  <a:cubicBezTo>
                    <a:pt x="496" y="7699"/>
                    <a:pt x="1398" y="8096"/>
                    <a:pt x="2122" y="8096"/>
                  </a:cubicBezTo>
                  <a:cubicBezTo>
                    <a:pt x="2739" y="8096"/>
                    <a:pt x="3226" y="7809"/>
                    <a:pt x="3226" y="7809"/>
                  </a:cubicBezTo>
                  <a:lnTo>
                    <a:pt x="4583" y="8249"/>
                  </a:lnTo>
                  <a:lnTo>
                    <a:pt x="6893" y="5976"/>
                  </a:lnTo>
                  <a:lnTo>
                    <a:pt x="6893" y="5059"/>
                  </a:lnTo>
                  <a:lnTo>
                    <a:pt x="9642" y="4583"/>
                  </a:lnTo>
                  <a:cubicBezTo>
                    <a:pt x="9642" y="4583"/>
                    <a:pt x="8726" y="4583"/>
                    <a:pt x="8249" y="3666"/>
                  </a:cubicBezTo>
                  <a:cubicBezTo>
                    <a:pt x="7809" y="2310"/>
                    <a:pt x="9165" y="1393"/>
                    <a:pt x="9165" y="1393"/>
                  </a:cubicBezTo>
                  <a:lnTo>
                    <a:pt x="114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9D9D9"/>
                </a:solidFill>
              </a:endParaRPr>
            </a:p>
          </p:txBody>
        </p:sp>
      </p:grpSp>
      <p:sp>
        <p:nvSpPr>
          <p:cNvPr id="980" name="Google Shape;8964;p115"/>
          <p:cNvSpPr txBox="1">
            <a:spLocks/>
          </p:cNvSpPr>
          <p:nvPr/>
        </p:nvSpPr>
        <p:spPr>
          <a:xfrm>
            <a:off x="659564" y="947842"/>
            <a:ext cx="8125254" cy="394235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altLang="zh-TW" b="1" dirty="0">
                <a:solidFill>
                  <a:srgbClr val="C0000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Your sponsorship will only be reimbursed after you submit the following documents: </a:t>
            </a:r>
            <a:endParaRPr lang="zh-TW" altLang="zh-TW" b="1" dirty="0">
              <a:solidFill>
                <a:srgbClr val="C00000"/>
              </a:solidFill>
              <a:latin typeface="Open Sans" panose="020B0604020202020204" charset="0"/>
              <a:cs typeface="Open Sans" panose="020B0604020202020204" charset="0"/>
            </a:endParaRPr>
          </a:p>
          <a:p>
            <a:pPr marL="342900" lvl="1" indent="-288000" algn="just">
              <a:lnSpc>
                <a:spcPct val="160000"/>
              </a:lnSpc>
              <a:buFont typeface="Wingdings" panose="05000000000000000000" pitchFamily="2" charset="2"/>
              <a:buChar char="§"/>
            </a:pPr>
            <a:r>
              <a:rPr lang="en-US" altLang="zh-TW" sz="19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Receipts for air tickets, tuition and accommodation</a:t>
            </a:r>
          </a:p>
          <a:p>
            <a:pPr marL="342900" lvl="1" indent="-288000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altLang="zh-TW" sz="19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Transcript and Certificate</a:t>
            </a:r>
            <a:br>
              <a:rPr lang="en-US" altLang="zh-TW" sz="19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altLang="zh-TW" sz="1500" dirty="0">
                <a:solidFill>
                  <a:schemeClr val="accent4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(Need to pass all courses in order to receive sponsorship)</a:t>
            </a:r>
          </a:p>
          <a:p>
            <a:pPr lvl="1"/>
            <a:br>
              <a:rPr lang="en-US" altLang="zh-TW" sz="19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altLang="zh-TW" sz="1500" dirty="0">
                <a:solidFill>
                  <a:schemeClr val="tx2">
                    <a:lumMod val="1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*Sponsorship cannot exceed MOP 15,000 or 70% of the sum of Tuition + Air ticket + Accommodation</a:t>
            </a:r>
            <a:br>
              <a:rPr lang="en-US" altLang="zh-TW" sz="1500" dirty="0">
                <a:solidFill>
                  <a:schemeClr val="tx2">
                    <a:lumMod val="1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en-US" altLang="zh-TW" sz="1500" dirty="0">
              <a:solidFill>
                <a:schemeClr val="tx2">
                  <a:lumMod val="1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1"/>
            <a:r>
              <a:rPr lang="zh-TW" altLang="en-US" sz="1500" dirty="0">
                <a:solidFill>
                  <a:schemeClr val="tx2">
                    <a:lumMod val="10000"/>
                  </a:schemeClr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**</a:t>
            </a:r>
            <a:r>
              <a:rPr lang="en-US" sz="1500" dirty="0">
                <a:solidFill>
                  <a:schemeClr val="tx2">
                    <a:lumMod val="1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SAO reserves the right to change the </a:t>
            </a:r>
            <a:r>
              <a:rPr lang="en-US" sz="1500" dirty="0" err="1">
                <a:solidFill>
                  <a:schemeClr val="tx2">
                    <a:lumMod val="1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programme</a:t>
            </a:r>
            <a:r>
              <a:rPr lang="en-US" sz="1500" dirty="0">
                <a:solidFill>
                  <a:schemeClr val="tx2">
                    <a:lumMod val="1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type/amount of sponsorship based on the actual expenses spent during the trip</a:t>
            </a:r>
            <a:br>
              <a:rPr lang="en-US" altLang="zh-TW" sz="1500" b="1" dirty="0">
                <a:solidFill>
                  <a:schemeClr val="tx2">
                    <a:lumMod val="1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zh-TW" altLang="zh-TW" sz="1500" b="1" dirty="0">
              <a:solidFill>
                <a:schemeClr val="tx2">
                  <a:lumMod val="10000"/>
                </a:schemeClr>
              </a:solidFill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81" name="Google Shape;4899;p60"/>
          <p:cNvSpPr/>
          <p:nvPr/>
        </p:nvSpPr>
        <p:spPr>
          <a:xfrm rot="3173039">
            <a:off x="-2155397" y="3919299"/>
            <a:ext cx="5080152" cy="607831"/>
          </a:xfrm>
          <a:custGeom>
            <a:avLst/>
            <a:gdLst/>
            <a:ahLst/>
            <a:cxnLst/>
            <a:rect l="l" t="t" r="r" b="b"/>
            <a:pathLst>
              <a:path w="203200" h="26506" extrusionOk="0">
                <a:moveTo>
                  <a:pt x="0" y="19473"/>
                </a:moveTo>
                <a:cubicBezTo>
                  <a:pt x="33681" y="19473"/>
                  <a:pt x="69487" y="-667"/>
                  <a:pt x="100754" y="11853"/>
                </a:cubicBezTo>
                <a:cubicBezTo>
                  <a:pt x="104550" y="13373"/>
                  <a:pt x="107381" y="19485"/>
                  <a:pt x="105552" y="23142"/>
                </a:cubicBezTo>
                <a:cubicBezTo>
                  <a:pt x="104315" y="25617"/>
                  <a:pt x="99606" y="27639"/>
                  <a:pt x="97649" y="25682"/>
                </a:cubicBezTo>
                <a:cubicBezTo>
                  <a:pt x="93930" y="21963"/>
                  <a:pt x="99715" y="13232"/>
                  <a:pt x="104705" y="11571"/>
                </a:cubicBezTo>
                <a:cubicBezTo>
                  <a:pt x="118009" y="7142"/>
                  <a:pt x="131996" y="18294"/>
                  <a:pt x="145909" y="20038"/>
                </a:cubicBezTo>
                <a:cubicBezTo>
                  <a:pt x="165983" y="22554"/>
                  <a:pt x="188903" y="14314"/>
                  <a:pt x="203200" y="0"/>
                </a:cubicBezTo>
              </a:path>
            </a:pathLst>
          </a:custGeom>
          <a:noFill/>
          <a:ln w="9525" cap="flat" cmpd="sng">
            <a:solidFill>
              <a:srgbClr val="09375F"/>
            </a:solidFill>
            <a:prstDash val="dash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59898683"/>
      </p:ext>
    </p:extLst>
  </p:cSld>
  <p:clrMapOvr>
    <a:masterClrMapping/>
  </p:clrMapOvr>
  <p:transition spd="slow" advTm="45667">
    <p:fade thruBlk="1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1" name="Google Shape;5561;p74"/>
          <p:cNvSpPr txBox="1">
            <a:spLocks noGrp="1"/>
          </p:cNvSpPr>
          <p:nvPr>
            <p:ph type="title" idx="2"/>
          </p:nvPr>
        </p:nvSpPr>
        <p:spPr>
          <a:xfrm>
            <a:off x="5057775" y="1258525"/>
            <a:ext cx="33663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dirty="0"/>
              <a:t>02</a:t>
            </a:r>
            <a:endParaRPr dirty="0"/>
          </a:p>
        </p:txBody>
      </p:sp>
      <p:sp>
        <p:nvSpPr>
          <p:cNvPr id="5573" name="Google Shape;5573;p74"/>
          <p:cNvSpPr txBox="1">
            <a:spLocks noGrp="1"/>
          </p:cNvSpPr>
          <p:nvPr>
            <p:ph type="title"/>
          </p:nvPr>
        </p:nvSpPr>
        <p:spPr>
          <a:xfrm>
            <a:off x="2906486" y="2821300"/>
            <a:ext cx="5517589" cy="4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4000" dirty="0"/>
              <a:t>General Safety Tips</a:t>
            </a:r>
            <a:endParaRPr sz="4000" dirty="0"/>
          </a:p>
        </p:txBody>
      </p:sp>
      <p:sp>
        <p:nvSpPr>
          <p:cNvPr id="5629" name="Google Shape;5629;p74"/>
          <p:cNvSpPr/>
          <p:nvPr/>
        </p:nvSpPr>
        <p:spPr>
          <a:xfrm rot="10800000" flipH="1">
            <a:off x="-67200" y="-65140"/>
            <a:ext cx="3745765" cy="914030"/>
          </a:xfrm>
          <a:custGeom>
            <a:avLst/>
            <a:gdLst/>
            <a:ahLst/>
            <a:cxnLst/>
            <a:rect l="l" t="t" r="r" b="b"/>
            <a:pathLst>
              <a:path w="171529" h="52857" extrusionOk="0">
                <a:moveTo>
                  <a:pt x="2746" y="52857"/>
                </a:moveTo>
                <a:cubicBezTo>
                  <a:pt x="-1568" y="48543"/>
                  <a:pt x="-153" y="39450"/>
                  <a:pt x="3508" y="34569"/>
                </a:cubicBezTo>
                <a:cubicBezTo>
                  <a:pt x="6211" y="30965"/>
                  <a:pt x="11664" y="30499"/>
                  <a:pt x="16081" y="29616"/>
                </a:cubicBezTo>
                <a:cubicBezTo>
                  <a:pt x="21987" y="28435"/>
                  <a:pt x="28564" y="23386"/>
                  <a:pt x="29416" y="17424"/>
                </a:cubicBezTo>
                <a:cubicBezTo>
                  <a:pt x="29969" y="13551"/>
                  <a:pt x="25955" y="5958"/>
                  <a:pt x="22558" y="7899"/>
                </a:cubicBezTo>
                <a:cubicBezTo>
                  <a:pt x="20110" y="9298"/>
                  <a:pt x="20368" y="13663"/>
                  <a:pt x="21415" y="16281"/>
                </a:cubicBezTo>
                <a:cubicBezTo>
                  <a:pt x="26172" y="28172"/>
                  <a:pt x="44139" y="32729"/>
                  <a:pt x="56848" y="31140"/>
                </a:cubicBezTo>
                <a:cubicBezTo>
                  <a:pt x="69017" y="29619"/>
                  <a:pt x="78279" y="19067"/>
                  <a:pt x="88090" y="11709"/>
                </a:cubicBezTo>
                <a:cubicBezTo>
                  <a:pt x="94001" y="7276"/>
                  <a:pt x="101339" y="5090"/>
                  <a:pt x="108283" y="2565"/>
                </a:cubicBezTo>
                <a:cubicBezTo>
                  <a:pt x="128460" y="-4772"/>
                  <a:pt x="152326" y="5155"/>
                  <a:pt x="171529" y="14757"/>
                </a:cubicBezTo>
              </a:path>
            </a:pathLst>
          </a:custGeom>
          <a:noFill/>
          <a:ln w="9525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CA"/>
          </a:p>
        </p:txBody>
      </p:sp>
      <p:grpSp>
        <p:nvGrpSpPr>
          <p:cNvPr id="7164" name="Google Shape;13186;p129">
            <a:extLst>
              <a:ext uri="{FF2B5EF4-FFF2-40B4-BE49-F238E27FC236}">
                <a16:creationId xmlns:a16="http://schemas.microsoft.com/office/drawing/2014/main" id="{4C9D740B-6E54-3786-C2A1-71A9C26960DA}"/>
              </a:ext>
            </a:extLst>
          </p:cNvPr>
          <p:cNvGrpSpPr/>
          <p:nvPr/>
        </p:nvGrpSpPr>
        <p:grpSpPr>
          <a:xfrm>
            <a:off x="554970" y="-24607"/>
            <a:ext cx="5501216" cy="2930699"/>
            <a:chOff x="233350" y="949250"/>
            <a:chExt cx="7137300" cy="3802300"/>
          </a:xfrm>
        </p:grpSpPr>
        <p:sp>
          <p:nvSpPr>
            <p:cNvPr id="7165" name="Google Shape;13187;p129">
              <a:extLst>
                <a:ext uri="{FF2B5EF4-FFF2-40B4-BE49-F238E27FC236}">
                  <a16:creationId xmlns:a16="http://schemas.microsoft.com/office/drawing/2014/main" id="{C8727DED-0AF7-1211-114D-7B551AD27386}"/>
                </a:ext>
              </a:extLst>
            </p:cNvPr>
            <p:cNvSpPr/>
            <p:nvPr/>
          </p:nvSpPr>
          <p:spPr>
            <a:xfrm>
              <a:off x="4428450" y="2808675"/>
              <a:ext cx="1478900" cy="330100"/>
            </a:xfrm>
            <a:custGeom>
              <a:avLst/>
              <a:gdLst/>
              <a:ahLst/>
              <a:cxnLst/>
              <a:rect l="l" t="t" r="r" b="b"/>
              <a:pathLst>
                <a:path w="59156" h="13204" extrusionOk="0">
                  <a:moveTo>
                    <a:pt x="1" y="0"/>
                  </a:moveTo>
                  <a:lnTo>
                    <a:pt x="1" y="0"/>
                  </a:lnTo>
                  <a:close/>
                  <a:moveTo>
                    <a:pt x="59155" y="13203"/>
                  </a:move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6" name="Google Shape;13188;p129">
              <a:extLst>
                <a:ext uri="{FF2B5EF4-FFF2-40B4-BE49-F238E27FC236}">
                  <a16:creationId xmlns:a16="http://schemas.microsoft.com/office/drawing/2014/main" id="{F8630479-363E-3167-2D13-C5AB59A0F0D5}"/>
                </a:ext>
              </a:extLst>
            </p:cNvPr>
            <p:cNvSpPr/>
            <p:nvPr/>
          </p:nvSpPr>
          <p:spPr>
            <a:xfrm>
              <a:off x="2909400" y="1076125"/>
              <a:ext cx="4118650" cy="3109225"/>
            </a:xfrm>
            <a:custGeom>
              <a:avLst/>
              <a:gdLst/>
              <a:ahLst/>
              <a:cxnLst/>
              <a:rect l="l" t="t" r="r" b="b"/>
              <a:pathLst>
                <a:path w="164746" h="124369" extrusionOk="0">
                  <a:moveTo>
                    <a:pt x="49520" y="11070"/>
                  </a:moveTo>
                  <a:cubicBezTo>
                    <a:pt x="49737" y="11070"/>
                    <a:pt x="49861" y="11136"/>
                    <a:pt x="49875" y="11358"/>
                  </a:cubicBezTo>
                  <a:cubicBezTo>
                    <a:pt x="49875" y="11575"/>
                    <a:pt x="49818" y="11698"/>
                    <a:pt x="49684" y="11698"/>
                  </a:cubicBezTo>
                  <a:cubicBezTo>
                    <a:pt x="49636" y="11698"/>
                    <a:pt x="49580" y="11683"/>
                    <a:pt x="49512" y="11651"/>
                  </a:cubicBezTo>
                  <a:cubicBezTo>
                    <a:pt x="49305" y="11565"/>
                    <a:pt x="49115" y="11444"/>
                    <a:pt x="48925" y="11323"/>
                  </a:cubicBezTo>
                  <a:lnTo>
                    <a:pt x="49339" y="11081"/>
                  </a:lnTo>
                  <a:cubicBezTo>
                    <a:pt x="49405" y="11074"/>
                    <a:pt x="49465" y="11070"/>
                    <a:pt x="49520" y="11070"/>
                  </a:cubicBezTo>
                  <a:close/>
                  <a:moveTo>
                    <a:pt x="46983" y="11081"/>
                  </a:moveTo>
                  <a:cubicBezTo>
                    <a:pt x="47014" y="11081"/>
                    <a:pt x="47051" y="11087"/>
                    <a:pt x="47093" y="11098"/>
                  </a:cubicBezTo>
                  <a:cubicBezTo>
                    <a:pt x="47369" y="11185"/>
                    <a:pt x="47870" y="11168"/>
                    <a:pt x="47767" y="11686"/>
                  </a:cubicBezTo>
                  <a:cubicBezTo>
                    <a:pt x="47732" y="11893"/>
                    <a:pt x="47888" y="12274"/>
                    <a:pt x="47490" y="12343"/>
                  </a:cubicBezTo>
                  <a:cubicBezTo>
                    <a:pt x="47110" y="12222"/>
                    <a:pt x="46834" y="11893"/>
                    <a:pt x="46799" y="11496"/>
                  </a:cubicBezTo>
                  <a:cubicBezTo>
                    <a:pt x="46784" y="11302"/>
                    <a:pt x="46782" y="11081"/>
                    <a:pt x="46983" y="11081"/>
                  </a:cubicBezTo>
                  <a:close/>
                  <a:moveTo>
                    <a:pt x="38158" y="11530"/>
                  </a:moveTo>
                  <a:cubicBezTo>
                    <a:pt x="38279" y="11530"/>
                    <a:pt x="38417" y="11703"/>
                    <a:pt x="38642" y="11876"/>
                  </a:cubicBezTo>
                  <a:cubicBezTo>
                    <a:pt x="38366" y="12118"/>
                    <a:pt x="38089" y="12360"/>
                    <a:pt x="37778" y="12585"/>
                  </a:cubicBezTo>
                  <a:cubicBezTo>
                    <a:pt x="35549" y="13967"/>
                    <a:pt x="35514" y="15903"/>
                    <a:pt x="37692" y="17268"/>
                  </a:cubicBezTo>
                  <a:cubicBezTo>
                    <a:pt x="38003" y="17458"/>
                    <a:pt x="38227" y="17631"/>
                    <a:pt x="38158" y="18080"/>
                  </a:cubicBezTo>
                  <a:cubicBezTo>
                    <a:pt x="38106" y="18529"/>
                    <a:pt x="37951" y="18599"/>
                    <a:pt x="37553" y="18737"/>
                  </a:cubicBezTo>
                  <a:cubicBezTo>
                    <a:pt x="36568" y="19117"/>
                    <a:pt x="36309" y="19981"/>
                    <a:pt x="36378" y="20949"/>
                  </a:cubicBezTo>
                  <a:cubicBezTo>
                    <a:pt x="36427" y="21679"/>
                    <a:pt x="36279" y="22143"/>
                    <a:pt x="35819" y="22143"/>
                  </a:cubicBezTo>
                  <a:cubicBezTo>
                    <a:pt x="35625" y="22143"/>
                    <a:pt x="35377" y="22061"/>
                    <a:pt x="35065" y="21882"/>
                  </a:cubicBezTo>
                  <a:cubicBezTo>
                    <a:pt x="34913" y="21798"/>
                    <a:pt x="34745" y="21754"/>
                    <a:pt x="34578" y="21754"/>
                  </a:cubicBezTo>
                  <a:cubicBezTo>
                    <a:pt x="34403" y="21754"/>
                    <a:pt x="34230" y="21802"/>
                    <a:pt x="34080" y="21899"/>
                  </a:cubicBezTo>
                  <a:cubicBezTo>
                    <a:pt x="33134" y="22372"/>
                    <a:pt x="32094" y="22613"/>
                    <a:pt x="31041" y="22613"/>
                  </a:cubicBezTo>
                  <a:cubicBezTo>
                    <a:pt x="30747" y="22613"/>
                    <a:pt x="30451" y="22594"/>
                    <a:pt x="30157" y="22556"/>
                  </a:cubicBezTo>
                  <a:cubicBezTo>
                    <a:pt x="29915" y="22521"/>
                    <a:pt x="29759" y="22608"/>
                    <a:pt x="29829" y="22262"/>
                  </a:cubicBezTo>
                  <a:lnTo>
                    <a:pt x="29829" y="22262"/>
                  </a:lnTo>
                  <a:lnTo>
                    <a:pt x="29829" y="22279"/>
                  </a:lnTo>
                  <a:cubicBezTo>
                    <a:pt x="29898" y="21986"/>
                    <a:pt x="29984" y="21882"/>
                    <a:pt x="30364" y="21830"/>
                  </a:cubicBezTo>
                  <a:cubicBezTo>
                    <a:pt x="31505" y="21675"/>
                    <a:pt x="32836" y="21467"/>
                    <a:pt x="33354" y="20361"/>
                  </a:cubicBezTo>
                  <a:cubicBezTo>
                    <a:pt x="33821" y="19342"/>
                    <a:pt x="33872" y="18184"/>
                    <a:pt x="34927" y="17458"/>
                  </a:cubicBezTo>
                  <a:cubicBezTo>
                    <a:pt x="35238" y="17216"/>
                    <a:pt x="34978" y="16836"/>
                    <a:pt x="34667" y="16594"/>
                  </a:cubicBezTo>
                  <a:cubicBezTo>
                    <a:pt x="33216" y="15436"/>
                    <a:pt x="33907" y="14572"/>
                    <a:pt x="35099" y="13846"/>
                  </a:cubicBezTo>
                  <a:cubicBezTo>
                    <a:pt x="35860" y="13380"/>
                    <a:pt x="36724" y="13086"/>
                    <a:pt x="37018" y="12066"/>
                  </a:cubicBezTo>
                  <a:cubicBezTo>
                    <a:pt x="37156" y="11582"/>
                    <a:pt x="37709" y="11548"/>
                    <a:pt x="38158" y="11530"/>
                  </a:cubicBezTo>
                  <a:close/>
                  <a:moveTo>
                    <a:pt x="46802" y="32066"/>
                  </a:moveTo>
                  <a:cubicBezTo>
                    <a:pt x="47245" y="32066"/>
                    <a:pt x="47720" y="32469"/>
                    <a:pt x="47888" y="33080"/>
                  </a:cubicBezTo>
                  <a:cubicBezTo>
                    <a:pt x="48059" y="33754"/>
                    <a:pt x="48393" y="34225"/>
                    <a:pt x="48918" y="34225"/>
                  </a:cubicBezTo>
                  <a:cubicBezTo>
                    <a:pt x="49080" y="34225"/>
                    <a:pt x="49261" y="34181"/>
                    <a:pt x="49460" y="34083"/>
                  </a:cubicBezTo>
                  <a:cubicBezTo>
                    <a:pt x="50103" y="33764"/>
                    <a:pt x="50701" y="33627"/>
                    <a:pt x="51269" y="33627"/>
                  </a:cubicBezTo>
                  <a:cubicBezTo>
                    <a:pt x="52489" y="33627"/>
                    <a:pt x="53566" y="34260"/>
                    <a:pt x="54628" y="35085"/>
                  </a:cubicBezTo>
                  <a:cubicBezTo>
                    <a:pt x="54818" y="35223"/>
                    <a:pt x="55008" y="35396"/>
                    <a:pt x="55163" y="35586"/>
                  </a:cubicBezTo>
                  <a:cubicBezTo>
                    <a:pt x="55543" y="36053"/>
                    <a:pt x="56684" y="36070"/>
                    <a:pt x="56321" y="36917"/>
                  </a:cubicBezTo>
                  <a:lnTo>
                    <a:pt x="56321" y="36934"/>
                  </a:lnTo>
                  <a:cubicBezTo>
                    <a:pt x="56149" y="37350"/>
                    <a:pt x="55751" y="37415"/>
                    <a:pt x="55318" y="37415"/>
                  </a:cubicBezTo>
                  <a:cubicBezTo>
                    <a:pt x="55122" y="37415"/>
                    <a:pt x="54919" y="37401"/>
                    <a:pt x="54727" y="37401"/>
                  </a:cubicBezTo>
                  <a:cubicBezTo>
                    <a:pt x="54620" y="37401"/>
                    <a:pt x="54517" y="37405"/>
                    <a:pt x="54420" y="37418"/>
                  </a:cubicBezTo>
                  <a:cubicBezTo>
                    <a:pt x="54278" y="37432"/>
                    <a:pt x="54136" y="37440"/>
                    <a:pt x="53995" y="37440"/>
                  </a:cubicBezTo>
                  <a:cubicBezTo>
                    <a:pt x="53292" y="37440"/>
                    <a:pt x="52602" y="37262"/>
                    <a:pt x="51983" y="36917"/>
                  </a:cubicBezTo>
                  <a:cubicBezTo>
                    <a:pt x="51332" y="36539"/>
                    <a:pt x="50680" y="36418"/>
                    <a:pt x="50028" y="36418"/>
                  </a:cubicBezTo>
                  <a:cubicBezTo>
                    <a:pt x="48867" y="36418"/>
                    <a:pt x="47706" y="36802"/>
                    <a:pt x="46545" y="36802"/>
                  </a:cubicBezTo>
                  <a:cubicBezTo>
                    <a:pt x="46302" y="36802"/>
                    <a:pt x="46058" y="36785"/>
                    <a:pt x="45814" y="36744"/>
                  </a:cubicBezTo>
                  <a:cubicBezTo>
                    <a:pt x="44881" y="36588"/>
                    <a:pt x="44552" y="36105"/>
                    <a:pt x="44673" y="35241"/>
                  </a:cubicBezTo>
                  <a:cubicBezTo>
                    <a:pt x="44846" y="34083"/>
                    <a:pt x="45537" y="33115"/>
                    <a:pt x="46263" y="32320"/>
                  </a:cubicBezTo>
                  <a:cubicBezTo>
                    <a:pt x="46417" y="32145"/>
                    <a:pt x="46607" y="32066"/>
                    <a:pt x="46802" y="32066"/>
                  </a:cubicBezTo>
                  <a:close/>
                  <a:moveTo>
                    <a:pt x="64554" y="31370"/>
                  </a:moveTo>
                  <a:cubicBezTo>
                    <a:pt x="64860" y="31370"/>
                    <a:pt x="65185" y="31437"/>
                    <a:pt x="65532" y="31594"/>
                  </a:cubicBezTo>
                  <a:cubicBezTo>
                    <a:pt x="65878" y="31767"/>
                    <a:pt x="65930" y="32251"/>
                    <a:pt x="65636" y="32493"/>
                  </a:cubicBezTo>
                  <a:cubicBezTo>
                    <a:pt x="64063" y="34065"/>
                    <a:pt x="64184" y="35085"/>
                    <a:pt x="65895" y="36588"/>
                  </a:cubicBezTo>
                  <a:cubicBezTo>
                    <a:pt x="67243" y="37815"/>
                    <a:pt x="67762" y="39544"/>
                    <a:pt x="68211" y="41237"/>
                  </a:cubicBezTo>
                  <a:cubicBezTo>
                    <a:pt x="68364" y="41802"/>
                    <a:pt x="68057" y="41990"/>
                    <a:pt x="67435" y="41990"/>
                  </a:cubicBezTo>
                  <a:cubicBezTo>
                    <a:pt x="67353" y="41990"/>
                    <a:pt x="67266" y="41986"/>
                    <a:pt x="67174" y="41980"/>
                  </a:cubicBezTo>
                  <a:cubicBezTo>
                    <a:pt x="66517" y="41064"/>
                    <a:pt x="64271" y="41825"/>
                    <a:pt x="64547" y="39146"/>
                  </a:cubicBezTo>
                  <a:lnTo>
                    <a:pt x="64547" y="39146"/>
                  </a:lnTo>
                  <a:lnTo>
                    <a:pt x="64547" y="39181"/>
                  </a:lnTo>
                  <a:cubicBezTo>
                    <a:pt x="64685" y="37885"/>
                    <a:pt x="63113" y="36295"/>
                    <a:pt x="62076" y="35050"/>
                  </a:cubicBezTo>
                  <a:cubicBezTo>
                    <a:pt x="61281" y="34100"/>
                    <a:pt x="61385" y="33288"/>
                    <a:pt x="62076" y="32683"/>
                  </a:cubicBezTo>
                  <a:cubicBezTo>
                    <a:pt x="62786" y="32052"/>
                    <a:pt x="63577" y="31370"/>
                    <a:pt x="64554" y="31370"/>
                  </a:cubicBezTo>
                  <a:close/>
                  <a:moveTo>
                    <a:pt x="30705" y="33465"/>
                  </a:moveTo>
                  <a:cubicBezTo>
                    <a:pt x="30874" y="33465"/>
                    <a:pt x="31043" y="33637"/>
                    <a:pt x="31090" y="33720"/>
                  </a:cubicBezTo>
                  <a:cubicBezTo>
                    <a:pt x="31920" y="35120"/>
                    <a:pt x="33579" y="35258"/>
                    <a:pt x="34719" y="36226"/>
                  </a:cubicBezTo>
                  <a:cubicBezTo>
                    <a:pt x="36205" y="37487"/>
                    <a:pt x="36275" y="39354"/>
                    <a:pt x="37191" y="40822"/>
                  </a:cubicBezTo>
                  <a:cubicBezTo>
                    <a:pt x="37484" y="41289"/>
                    <a:pt x="37571" y="41980"/>
                    <a:pt x="37968" y="42274"/>
                  </a:cubicBezTo>
                  <a:cubicBezTo>
                    <a:pt x="38403" y="42594"/>
                    <a:pt x="39075" y="43217"/>
                    <a:pt x="39556" y="43217"/>
                  </a:cubicBezTo>
                  <a:cubicBezTo>
                    <a:pt x="39725" y="43217"/>
                    <a:pt x="39870" y="43141"/>
                    <a:pt x="39973" y="42948"/>
                  </a:cubicBezTo>
                  <a:cubicBezTo>
                    <a:pt x="40336" y="42274"/>
                    <a:pt x="41234" y="41289"/>
                    <a:pt x="40543" y="40183"/>
                  </a:cubicBezTo>
                  <a:cubicBezTo>
                    <a:pt x="40301" y="39803"/>
                    <a:pt x="39610" y="39215"/>
                    <a:pt x="40284" y="38904"/>
                  </a:cubicBezTo>
                  <a:cubicBezTo>
                    <a:pt x="40592" y="38765"/>
                    <a:pt x="41024" y="38302"/>
                    <a:pt x="41439" y="38302"/>
                  </a:cubicBezTo>
                  <a:cubicBezTo>
                    <a:pt x="41746" y="38302"/>
                    <a:pt x="42043" y="38557"/>
                    <a:pt x="42271" y="39388"/>
                  </a:cubicBezTo>
                  <a:cubicBezTo>
                    <a:pt x="42782" y="41200"/>
                    <a:pt x="43748" y="43327"/>
                    <a:pt x="46038" y="43327"/>
                  </a:cubicBezTo>
                  <a:cubicBezTo>
                    <a:pt x="46150" y="43327"/>
                    <a:pt x="46266" y="43321"/>
                    <a:pt x="46384" y="43311"/>
                  </a:cubicBezTo>
                  <a:cubicBezTo>
                    <a:pt x="46463" y="43304"/>
                    <a:pt x="46542" y="43300"/>
                    <a:pt x="46620" y="43300"/>
                  </a:cubicBezTo>
                  <a:cubicBezTo>
                    <a:pt x="47585" y="43300"/>
                    <a:pt x="48526" y="43802"/>
                    <a:pt x="49487" y="43802"/>
                  </a:cubicBezTo>
                  <a:cubicBezTo>
                    <a:pt x="49955" y="43802"/>
                    <a:pt x="50429" y="43683"/>
                    <a:pt x="50912" y="43328"/>
                  </a:cubicBezTo>
                  <a:cubicBezTo>
                    <a:pt x="51106" y="43191"/>
                    <a:pt x="51242" y="43135"/>
                    <a:pt x="51336" y="43135"/>
                  </a:cubicBezTo>
                  <a:cubicBezTo>
                    <a:pt x="51643" y="43135"/>
                    <a:pt x="51508" y="43736"/>
                    <a:pt x="51534" y="44054"/>
                  </a:cubicBezTo>
                  <a:cubicBezTo>
                    <a:pt x="51845" y="45488"/>
                    <a:pt x="50843" y="46629"/>
                    <a:pt x="50618" y="47942"/>
                  </a:cubicBezTo>
                  <a:cubicBezTo>
                    <a:pt x="50585" y="48144"/>
                    <a:pt x="50240" y="48444"/>
                    <a:pt x="50046" y="48444"/>
                  </a:cubicBezTo>
                  <a:cubicBezTo>
                    <a:pt x="50041" y="48444"/>
                    <a:pt x="50036" y="48444"/>
                    <a:pt x="50031" y="48444"/>
                  </a:cubicBezTo>
                  <a:cubicBezTo>
                    <a:pt x="49523" y="48389"/>
                    <a:pt x="49010" y="48372"/>
                    <a:pt x="48494" y="48372"/>
                  </a:cubicBezTo>
                  <a:cubicBezTo>
                    <a:pt x="47534" y="48372"/>
                    <a:pt x="46564" y="48433"/>
                    <a:pt x="45600" y="48433"/>
                  </a:cubicBezTo>
                  <a:cubicBezTo>
                    <a:pt x="43779" y="48433"/>
                    <a:pt x="41984" y="48215"/>
                    <a:pt x="40336" y="46957"/>
                  </a:cubicBezTo>
                  <a:cubicBezTo>
                    <a:pt x="40033" y="46726"/>
                    <a:pt x="39675" y="46623"/>
                    <a:pt x="39308" y="46623"/>
                  </a:cubicBezTo>
                  <a:cubicBezTo>
                    <a:pt x="38250" y="46623"/>
                    <a:pt x="37116" y="47478"/>
                    <a:pt x="37000" y="48582"/>
                  </a:cubicBezTo>
                  <a:cubicBezTo>
                    <a:pt x="36972" y="48947"/>
                    <a:pt x="36796" y="49426"/>
                    <a:pt x="36527" y="49426"/>
                  </a:cubicBezTo>
                  <a:cubicBezTo>
                    <a:pt x="36465" y="49426"/>
                    <a:pt x="36398" y="49400"/>
                    <a:pt x="36326" y="49342"/>
                  </a:cubicBezTo>
                  <a:cubicBezTo>
                    <a:pt x="35376" y="48582"/>
                    <a:pt x="34045" y="48772"/>
                    <a:pt x="33147" y="47752"/>
                  </a:cubicBezTo>
                  <a:cubicBezTo>
                    <a:pt x="32334" y="46819"/>
                    <a:pt x="30900" y="46785"/>
                    <a:pt x="29673" y="46525"/>
                  </a:cubicBezTo>
                  <a:cubicBezTo>
                    <a:pt x="28913" y="46370"/>
                    <a:pt x="27807" y="46422"/>
                    <a:pt x="28567" y="44953"/>
                  </a:cubicBezTo>
                  <a:cubicBezTo>
                    <a:pt x="28982" y="44158"/>
                    <a:pt x="29034" y="43000"/>
                    <a:pt x="28515" y="42257"/>
                  </a:cubicBezTo>
                  <a:cubicBezTo>
                    <a:pt x="28230" y="41853"/>
                    <a:pt x="27848" y="41722"/>
                    <a:pt x="27412" y="41722"/>
                  </a:cubicBezTo>
                  <a:cubicBezTo>
                    <a:pt x="27028" y="41722"/>
                    <a:pt x="26602" y="41823"/>
                    <a:pt x="26165" y="41928"/>
                  </a:cubicBezTo>
                  <a:cubicBezTo>
                    <a:pt x="25497" y="42091"/>
                    <a:pt x="24818" y="42128"/>
                    <a:pt x="24133" y="42128"/>
                  </a:cubicBezTo>
                  <a:cubicBezTo>
                    <a:pt x="23569" y="42128"/>
                    <a:pt x="23001" y="42103"/>
                    <a:pt x="22432" y="42103"/>
                  </a:cubicBezTo>
                  <a:cubicBezTo>
                    <a:pt x="21707" y="42103"/>
                    <a:pt x="20980" y="42143"/>
                    <a:pt x="20255" y="42326"/>
                  </a:cubicBezTo>
                  <a:cubicBezTo>
                    <a:pt x="19287" y="42585"/>
                    <a:pt x="18319" y="42862"/>
                    <a:pt x="17559" y="43380"/>
                  </a:cubicBezTo>
                  <a:cubicBezTo>
                    <a:pt x="17082" y="43705"/>
                    <a:pt x="16613" y="43798"/>
                    <a:pt x="16149" y="43798"/>
                  </a:cubicBezTo>
                  <a:cubicBezTo>
                    <a:pt x="15538" y="43798"/>
                    <a:pt x="14935" y="43638"/>
                    <a:pt x="14326" y="43638"/>
                  </a:cubicBezTo>
                  <a:cubicBezTo>
                    <a:pt x="14292" y="43638"/>
                    <a:pt x="14258" y="43638"/>
                    <a:pt x="14223" y="43639"/>
                  </a:cubicBezTo>
                  <a:cubicBezTo>
                    <a:pt x="14120" y="43622"/>
                    <a:pt x="14016" y="43570"/>
                    <a:pt x="13930" y="43466"/>
                  </a:cubicBezTo>
                  <a:cubicBezTo>
                    <a:pt x="14043" y="43169"/>
                    <a:pt x="14308" y="43115"/>
                    <a:pt x="14562" y="43115"/>
                  </a:cubicBezTo>
                  <a:cubicBezTo>
                    <a:pt x="14617" y="43115"/>
                    <a:pt x="14672" y="43118"/>
                    <a:pt x="14725" y="43121"/>
                  </a:cubicBezTo>
                  <a:cubicBezTo>
                    <a:pt x="14838" y="43129"/>
                    <a:pt x="14949" y="43134"/>
                    <a:pt x="15058" y="43134"/>
                  </a:cubicBezTo>
                  <a:cubicBezTo>
                    <a:pt x="16723" y="43134"/>
                    <a:pt x="17967" y="42165"/>
                    <a:pt x="18388" y="40771"/>
                  </a:cubicBezTo>
                  <a:cubicBezTo>
                    <a:pt x="18976" y="38921"/>
                    <a:pt x="20808" y="38282"/>
                    <a:pt x="21482" y="37090"/>
                  </a:cubicBezTo>
                  <a:cubicBezTo>
                    <a:pt x="22174" y="35865"/>
                    <a:pt x="22770" y="35535"/>
                    <a:pt x="23579" y="35535"/>
                  </a:cubicBezTo>
                  <a:cubicBezTo>
                    <a:pt x="23899" y="35535"/>
                    <a:pt x="24254" y="35587"/>
                    <a:pt x="24661" y="35655"/>
                  </a:cubicBezTo>
                  <a:cubicBezTo>
                    <a:pt x="24682" y="35658"/>
                    <a:pt x="24703" y="35660"/>
                    <a:pt x="24725" y="35660"/>
                  </a:cubicBezTo>
                  <a:cubicBezTo>
                    <a:pt x="25065" y="35660"/>
                    <a:pt x="25513" y="35293"/>
                    <a:pt x="25854" y="35033"/>
                  </a:cubicBezTo>
                  <a:cubicBezTo>
                    <a:pt x="26267" y="34730"/>
                    <a:pt x="26584" y="34570"/>
                    <a:pt x="26849" y="34570"/>
                  </a:cubicBezTo>
                  <a:cubicBezTo>
                    <a:pt x="27249" y="34570"/>
                    <a:pt x="27529" y="34935"/>
                    <a:pt x="27841" y="35724"/>
                  </a:cubicBezTo>
                  <a:cubicBezTo>
                    <a:pt x="28325" y="36969"/>
                    <a:pt x="29742" y="37574"/>
                    <a:pt x="30952" y="38161"/>
                  </a:cubicBezTo>
                  <a:cubicBezTo>
                    <a:pt x="31712" y="38524"/>
                    <a:pt x="32732" y="38852"/>
                    <a:pt x="32680" y="39716"/>
                  </a:cubicBezTo>
                  <a:cubicBezTo>
                    <a:pt x="32594" y="40753"/>
                    <a:pt x="31488" y="40546"/>
                    <a:pt x="30710" y="40615"/>
                  </a:cubicBezTo>
                  <a:cubicBezTo>
                    <a:pt x="30312" y="40650"/>
                    <a:pt x="29794" y="40598"/>
                    <a:pt x="29673" y="41134"/>
                  </a:cubicBezTo>
                  <a:cubicBezTo>
                    <a:pt x="29552" y="41669"/>
                    <a:pt x="30036" y="41825"/>
                    <a:pt x="30382" y="42032"/>
                  </a:cubicBezTo>
                  <a:cubicBezTo>
                    <a:pt x="30898" y="42336"/>
                    <a:pt x="31474" y="42934"/>
                    <a:pt x="32011" y="42934"/>
                  </a:cubicBezTo>
                  <a:cubicBezTo>
                    <a:pt x="32175" y="42934"/>
                    <a:pt x="32336" y="42878"/>
                    <a:pt x="32490" y="42741"/>
                  </a:cubicBezTo>
                  <a:cubicBezTo>
                    <a:pt x="33354" y="41963"/>
                    <a:pt x="33890" y="40788"/>
                    <a:pt x="34512" y="39751"/>
                  </a:cubicBezTo>
                  <a:cubicBezTo>
                    <a:pt x="34586" y="39617"/>
                    <a:pt x="34289" y="39329"/>
                    <a:pt x="34602" y="39329"/>
                  </a:cubicBezTo>
                  <a:cubicBezTo>
                    <a:pt x="34653" y="39329"/>
                    <a:pt x="34719" y="39337"/>
                    <a:pt x="34806" y="39354"/>
                  </a:cubicBezTo>
                  <a:cubicBezTo>
                    <a:pt x="34890" y="39373"/>
                    <a:pt x="34965" y="39381"/>
                    <a:pt x="35031" y="39381"/>
                  </a:cubicBezTo>
                  <a:cubicBezTo>
                    <a:pt x="35567" y="39381"/>
                    <a:pt x="35557" y="38814"/>
                    <a:pt x="35341" y="38507"/>
                  </a:cubicBezTo>
                  <a:cubicBezTo>
                    <a:pt x="34806" y="37781"/>
                    <a:pt x="34546" y="36658"/>
                    <a:pt x="33561" y="36468"/>
                  </a:cubicBezTo>
                  <a:cubicBezTo>
                    <a:pt x="32248" y="36208"/>
                    <a:pt x="31591" y="35206"/>
                    <a:pt x="30727" y="34411"/>
                  </a:cubicBezTo>
                  <a:cubicBezTo>
                    <a:pt x="30468" y="34169"/>
                    <a:pt x="30278" y="33910"/>
                    <a:pt x="30485" y="33599"/>
                  </a:cubicBezTo>
                  <a:cubicBezTo>
                    <a:pt x="30551" y="33501"/>
                    <a:pt x="30628" y="33465"/>
                    <a:pt x="30705" y="33465"/>
                  </a:cubicBezTo>
                  <a:close/>
                  <a:moveTo>
                    <a:pt x="65829" y="50622"/>
                  </a:moveTo>
                  <a:cubicBezTo>
                    <a:pt x="66138" y="50622"/>
                    <a:pt x="66376" y="50877"/>
                    <a:pt x="66569" y="51209"/>
                  </a:cubicBezTo>
                  <a:cubicBezTo>
                    <a:pt x="67601" y="52923"/>
                    <a:pt x="68767" y="54401"/>
                    <a:pt x="70703" y="54401"/>
                  </a:cubicBezTo>
                  <a:cubicBezTo>
                    <a:pt x="71167" y="54401"/>
                    <a:pt x="71676" y="54316"/>
                    <a:pt x="72237" y="54129"/>
                  </a:cubicBezTo>
                  <a:cubicBezTo>
                    <a:pt x="72263" y="54119"/>
                    <a:pt x="72291" y="54114"/>
                    <a:pt x="72320" y="54114"/>
                  </a:cubicBezTo>
                  <a:cubicBezTo>
                    <a:pt x="72487" y="54114"/>
                    <a:pt x="72701" y="54260"/>
                    <a:pt x="72877" y="54319"/>
                  </a:cubicBezTo>
                  <a:cubicBezTo>
                    <a:pt x="72687" y="54406"/>
                    <a:pt x="72514" y="54527"/>
                    <a:pt x="72358" y="54665"/>
                  </a:cubicBezTo>
                  <a:lnTo>
                    <a:pt x="72358" y="54682"/>
                  </a:lnTo>
                  <a:cubicBezTo>
                    <a:pt x="71675" y="55659"/>
                    <a:pt x="71022" y="56681"/>
                    <a:pt x="69648" y="56681"/>
                  </a:cubicBezTo>
                  <a:cubicBezTo>
                    <a:pt x="69564" y="56681"/>
                    <a:pt x="69476" y="56678"/>
                    <a:pt x="69386" y="56669"/>
                  </a:cubicBezTo>
                  <a:cubicBezTo>
                    <a:pt x="69196" y="56600"/>
                    <a:pt x="68850" y="56549"/>
                    <a:pt x="68850" y="56445"/>
                  </a:cubicBezTo>
                  <a:cubicBezTo>
                    <a:pt x="68660" y="54216"/>
                    <a:pt x="66258" y="53559"/>
                    <a:pt x="65532" y="51727"/>
                  </a:cubicBezTo>
                  <a:cubicBezTo>
                    <a:pt x="65394" y="51381"/>
                    <a:pt x="64945" y="50932"/>
                    <a:pt x="65584" y="50673"/>
                  </a:cubicBezTo>
                  <a:cubicBezTo>
                    <a:pt x="65670" y="50638"/>
                    <a:pt x="65752" y="50622"/>
                    <a:pt x="65829" y="50622"/>
                  </a:cubicBezTo>
                  <a:close/>
                  <a:moveTo>
                    <a:pt x="50497" y="52695"/>
                  </a:moveTo>
                  <a:lnTo>
                    <a:pt x="50497" y="52695"/>
                  </a:lnTo>
                  <a:cubicBezTo>
                    <a:pt x="51016" y="52885"/>
                    <a:pt x="51863" y="52937"/>
                    <a:pt x="52001" y="53265"/>
                  </a:cubicBezTo>
                  <a:cubicBezTo>
                    <a:pt x="53055" y="55840"/>
                    <a:pt x="55734" y="57464"/>
                    <a:pt x="56114" y="60420"/>
                  </a:cubicBezTo>
                  <a:cubicBezTo>
                    <a:pt x="56252" y="61439"/>
                    <a:pt x="57323" y="61802"/>
                    <a:pt x="57859" y="62580"/>
                  </a:cubicBezTo>
                  <a:cubicBezTo>
                    <a:pt x="59294" y="64654"/>
                    <a:pt x="60106" y="66952"/>
                    <a:pt x="60763" y="69337"/>
                  </a:cubicBezTo>
                  <a:cubicBezTo>
                    <a:pt x="58533" y="67643"/>
                    <a:pt x="56615" y="65656"/>
                    <a:pt x="55336" y="63133"/>
                  </a:cubicBezTo>
                  <a:cubicBezTo>
                    <a:pt x="55198" y="62874"/>
                    <a:pt x="55008" y="62614"/>
                    <a:pt x="55008" y="62355"/>
                  </a:cubicBezTo>
                  <a:cubicBezTo>
                    <a:pt x="54990" y="58916"/>
                    <a:pt x="52139" y="56739"/>
                    <a:pt x="51189" y="53697"/>
                  </a:cubicBezTo>
                  <a:cubicBezTo>
                    <a:pt x="51085" y="53334"/>
                    <a:pt x="50739" y="53040"/>
                    <a:pt x="50497" y="52695"/>
                  </a:cubicBezTo>
                  <a:close/>
                  <a:moveTo>
                    <a:pt x="87976" y="1"/>
                  </a:moveTo>
                  <a:cubicBezTo>
                    <a:pt x="87018" y="1"/>
                    <a:pt x="85745" y="1010"/>
                    <a:pt x="84455" y="1127"/>
                  </a:cubicBezTo>
                  <a:cubicBezTo>
                    <a:pt x="83776" y="1176"/>
                    <a:pt x="83111" y="1512"/>
                    <a:pt x="82448" y="1512"/>
                  </a:cubicBezTo>
                  <a:cubicBezTo>
                    <a:pt x="82403" y="1512"/>
                    <a:pt x="82358" y="1511"/>
                    <a:pt x="82313" y="1507"/>
                  </a:cubicBezTo>
                  <a:cubicBezTo>
                    <a:pt x="82281" y="1506"/>
                    <a:pt x="82250" y="1506"/>
                    <a:pt x="82218" y="1506"/>
                  </a:cubicBezTo>
                  <a:cubicBezTo>
                    <a:pt x="80376" y="1506"/>
                    <a:pt x="79245" y="3375"/>
                    <a:pt x="77443" y="3375"/>
                  </a:cubicBezTo>
                  <a:cubicBezTo>
                    <a:pt x="77340" y="3375"/>
                    <a:pt x="77235" y="3369"/>
                    <a:pt x="77128" y="3356"/>
                  </a:cubicBezTo>
                  <a:cubicBezTo>
                    <a:pt x="77026" y="3344"/>
                    <a:pt x="76928" y="3335"/>
                    <a:pt x="76837" y="3335"/>
                  </a:cubicBezTo>
                  <a:cubicBezTo>
                    <a:pt x="76434" y="3335"/>
                    <a:pt x="76136" y="3491"/>
                    <a:pt x="75953" y="4082"/>
                  </a:cubicBezTo>
                  <a:cubicBezTo>
                    <a:pt x="75843" y="4459"/>
                    <a:pt x="75132" y="4980"/>
                    <a:pt x="74758" y="4980"/>
                  </a:cubicBezTo>
                  <a:cubicBezTo>
                    <a:pt x="74720" y="4980"/>
                    <a:pt x="74687" y="4974"/>
                    <a:pt x="74657" y="4964"/>
                  </a:cubicBezTo>
                  <a:cubicBezTo>
                    <a:pt x="73910" y="4715"/>
                    <a:pt x="73366" y="4590"/>
                    <a:pt x="73013" y="4590"/>
                  </a:cubicBezTo>
                  <a:cubicBezTo>
                    <a:pt x="72190" y="4590"/>
                    <a:pt x="72409" y="5268"/>
                    <a:pt x="73534" y="6623"/>
                  </a:cubicBezTo>
                  <a:cubicBezTo>
                    <a:pt x="73585" y="6692"/>
                    <a:pt x="73499" y="6882"/>
                    <a:pt x="73482" y="7003"/>
                  </a:cubicBezTo>
                  <a:cubicBezTo>
                    <a:pt x="73413" y="6968"/>
                    <a:pt x="73292" y="6951"/>
                    <a:pt x="73240" y="6882"/>
                  </a:cubicBezTo>
                  <a:cubicBezTo>
                    <a:pt x="72877" y="6381"/>
                    <a:pt x="72324" y="5914"/>
                    <a:pt x="72220" y="5344"/>
                  </a:cubicBezTo>
                  <a:cubicBezTo>
                    <a:pt x="72065" y="4531"/>
                    <a:pt x="71961" y="3840"/>
                    <a:pt x="71010" y="3650"/>
                  </a:cubicBezTo>
                  <a:cubicBezTo>
                    <a:pt x="70839" y="3615"/>
                    <a:pt x="70680" y="3599"/>
                    <a:pt x="70533" y="3599"/>
                  </a:cubicBezTo>
                  <a:cubicBezTo>
                    <a:pt x="69359" y="3599"/>
                    <a:pt x="68898" y="4626"/>
                    <a:pt x="68315" y="5517"/>
                  </a:cubicBezTo>
                  <a:cubicBezTo>
                    <a:pt x="67865" y="6208"/>
                    <a:pt x="68349" y="6536"/>
                    <a:pt x="68729" y="6934"/>
                  </a:cubicBezTo>
                  <a:cubicBezTo>
                    <a:pt x="68798" y="7003"/>
                    <a:pt x="68850" y="7089"/>
                    <a:pt x="68902" y="7176"/>
                  </a:cubicBezTo>
                  <a:cubicBezTo>
                    <a:pt x="68817" y="7188"/>
                    <a:pt x="68731" y="7200"/>
                    <a:pt x="68645" y="7200"/>
                  </a:cubicBezTo>
                  <a:cubicBezTo>
                    <a:pt x="68610" y="7200"/>
                    <a:pt x="68575" y="7198"/>
                    <a:pt x="68539" y="7193"/>
                  </a:cubicBezTo>
                  <a:cubicBezTo>
                    <a:pt x="67376" y="7024"/>
                    <a:pt x="66212" y="6691"/>
                    <a:pt x="65033" y="6691"/>
                  </a:cubicBezTo>
                  <a:cubicBezTo>
                    <a:pt x="65003" y="6691"/>
                    <a:pt x="64974" y="6691"/>
                    <a:pt x="64945" y="6692"/>
                  </a:cubicBezTo>
                  <a:cubicBezTo>
                    <a:pt x="64584" y="6692"/>
                    <a:pt x="63909" y="6196"/>
                    <a:pt x="63437" y="6196"/>
                  </a:cubicBezTo>
                  <a:cubicBezTo>
                    <a:pt x="63072" y="6196"/>
                    <a:pt x="62827" y="6492"/>
                    <a:pt x="62940" y="7538"/>
                  </a:cubicBezTo>
                  <a:cubicBezTo>
                    <a:pt x="62940" y="7608"/>
                    <a:pt x="62525" y="7711"/>
                    <a:pt x="62283" y="7798"/>
                  </a:cubicBezTo>
                  <a:cubicBezTo>
                    <a:pt x="61879" y="7955"/>
                    <a:pt x="61464" y="8005"/>
                    <a:pt x="61043" y="8005"/>
                  </a:cubicBezTo>
                  <a:cubicBezTo>
                    <a:pt x="60325" y="8005"/>
                    <a:pt x="59591" y="7860"/>
                    <a:pt x="58870" y="7860"/>
                  </a:cubicBezTo>
                  <a:cubicBezTo>
                    <a:pt x="58295" y="7860"/>
                    <a:pt x="57729" y="7952"/>
                    <a:pt x="57185" y="8282"/>
                  </a:cubicBezTo>
                  <a:cubicBezTo>
                    <a:pt x="56736" y="8610"/>
                    <a:pt x="56304" y="8938"/>
                    <a:pt x="55837" y="9267"/>
                  </a:cubicBezTo>
                  <a:cubicBezTo>
                    <a:pt x="55671" y="9381"/>
                    <a:pt x="55417" y="9527"/>
                    <a:pt x="55226" y="9527"/>
                  </a:cubicBezTo>
                  <a:cubicBezTo>
                    <a:pt x="55100" y="9527"/>
                    <a:pt x="55001" y="9463"/>
                    <a:pt x="54973" y="9284"/>
                  </a:cubicBezTo>
                  <a:cubicBezTo>
                    <a:pt x="54819" y="8258"/>
                    <a:pt x="54209" y="8003"/>
                    <a:pt x="53545" y="8003"/>
                  </a:cubicBezTo>
                  <a:cubicBezTo>
                    <a:pt x="53313" y="8003"/>
                    <a:pt x="53075" y="8034"/>
                    <a:pt x="52848" y="8074"/>
                  </a:cubicBezTo>
                  <a:cubicBezTo>
                    <a:pt x="51897" y="8264"/>
                    <a:pt x="52416" y="9232"/>
                    <a:pt x="52295" y="9854"/>
                  </a:cubicBezTo>
                  <a:cubicBezTo>
                    <a:pt x="52156" y="10615"/>
                    <a:pt x="51344" y="10096"/>
                    <a:pt x="50998" y="10545"/>
                  </a:cubicBezTo>
                  <a:cubicBezTo>
                    <a:pt x="50949" y="10609"/>
                    <a:pt x="50910" y="10635"/>
                    <a:pt x="50880" y="10635"/>
                  </a:cubicBezTo>
                  <a:cubicBezTo>
                    <a:pt x="50805" y="10635"/>
                    <a:pt x="50789" y="10469"/>
                    <a:pt x="50826" y="10321"/>
                  </a:cubicBezTo>
                  <a:cubicBezTo>
                    <a:pt x="51033" y="8990"/>
                    <a:pt x="50221" y="8541"/>
                    <a:pt x="49115" y="8161"/>
                  </a:cubicBezTo>
                  <a:cubicBezTo>
                    <a:pt x="46903" y="7400"/>
                    <a:pt x="44535" y="7176"/>
                    <a:pt x="42392" y="6070"/>
                  </a:cubicBezTo>
                  <a:cubicBezTo>
                    <a:pt x="41667" y="5697"/>
                    <a:pt x="40852" y="5536"/>
                    <a:pt x="40032" y="5536"/>
                  </a:cubicBezTo>
                  <a:cubicBezTo>
                    <a:pt x="39367" y="5536"/>
                    <a:pt x="38699" y="5642"/>
                    <a:pt x="38072" y="5828"/>
                  </a:cubicBezTo>
                  <a:cubicBezTo>
                    <a:pt x="36033" y="6432"/>
                    <a:pt x="33838" y="6502"/>
                    <a:pt x="31989" y="7642"/>
                  </a:cubicBezTo>
                  <a:cubicBezTo>
                    <a:pt x="31263" y="8074"/>
                    <a:pt x="29206" y="7296"/>
                    <a:pt x="30226" y="9457"/>
                  </a:cubicBezTo>
                  <a:cubicBezTo>
                    <a:pt x="30278" y="9578"/>
                    <a:pt x="29984" y="9854"/>
                    <a:pt x="29863" y="10079"/>
                  </a:cubicBezTo>
                  <a:cubicBezTo>
                    <a:pt x="28653" y="12412"/>
                    <a:pt x="26234" y="13224"/>
                    <a:pt x="24229" y="14555"/>
                  </a:cubicBezTo>
                  <a:cubicBezTo>
                    <a:pt x="22536" y="15661"/>
                    <a:pt x="23486" y="17112"/>
                    <a:pt x="24022" y="18236"/>
                  </a:cubicBezTo>
                  <a:cubicBezTo>
                    <a:pt x="24328" y="18880"/>
                    <a:pt x="24972" y="19241"/>
                    <a:pt x="25627" y="19241"/>
                  </a:cubicBezTo>
                  <a:cubicBezTo>
                    <a:pt x="26008" y="19241"/>
                    <a:pt x="26393" y="19119"/>
                    <a:pt x="26718" y="18858"/>
                  </a:cubicBezTo>
                  <a:cubicBezTo>
                    <a:pt x="27228" y="18470"/>
                    <a:pt x="27609" y="18306"/>
                    <a:pt x="27903" y="18306"/>
                  </a:cubicBezTo>
                  <a:cubicBezTo>
                    <a:pt x="28524" y="18306"/>
                    <a:pt x="28748" y="19042"/>
                    <a:pt x="28947" y="19946"/>
                  </a:cubicBezTo>
                  <a:cubicBezTo>
                    <a:pt x="28982" y="20223"/>
                    <a:pt x="28999" y="20499"/>
                    <a:pt x="28982" y="20776"/>
                  </a:cubicBezTo>
                  <a:cubicBezTo>
                    <a:pt x="28774" y="20551"/>
                    <a:pt x="28446" y="20396"/>
                    <a:pt x="28342" y="20119"/>
                  </a:cubicBezTo>
                  <a:cubicBezTo>
                    <a:pt x="28124" y="19474"/>
                    <a:pt x="27849" y="19234"/>
                    <a:pt x="27528" y="19234"/>
                  </a:cubicBezTo>
                  <a:cubicBezTo>
                    <a:pt x="27212" y="19234"/>
                    <a:pt x="26853" y="19465"/>
                    <a:pt x="26459" y="19774"/>
                  </a:cubicBezTo>
                  <a:cubicBezTo>
                    <a:pt x="25646" y="20379"/>
                    <a:pt x="25958" y="21260"/>
                    <a:pt x="26130" y="21899"/>
                  </a:cubicBezTo>
                  <a:cubicBezTo>
                    <a:pt x="26459" y="23092"/>
                    <a:pt x="25802" y="23420"/>
                    <a:pt x="24938" y="23627"/>
                  </a:cubicBezTo>
                  <a:cubicBezTo>
                    <a:pt x="23901" y="23852"/>
                    <a:pt x="23072" y="24267"/>
                    <a:pt x="22553" y="25269"/>
                  </a:cubicBezTo>
                  <a:cubicBezTo>
                    <a:pt x="22273" y="25790"/>
                    <a:pt x="21682" y="26043"/>
                    <a:pt x="21157" y="26043"/>
                  </a:cubicBezTo>
                  <a:cubicBezTo>
                    <a:pt x="21003" y="26043"/>
                    <a:pt x="20855" y="26021"/>
                    <a:pt x="20721" y="25978"/>
                  </a:cubicBezTo>
                  <a:cubicBezTo>
                    <a:pt x="20116" y="25788"/>
                    <a:pt x="20963" y="25390"/>
                    <a:pt x="20946" y="24993"/>
                  </a:cubicBezTo>
                  <a:cubicBezTo>
                    <a:pt x="20929" y="24543"/>
                    <a:pt x="20738" y="24129"/>
                    <a:pt x="20410" y="23835"/>
                  </a:cubicBezTo>
                  <a:cubicBezTo>
                    <a:pt x="19477" y="22798"/>
                    <a:pt x="18354" y="21709"/>
                    <a:pt x="18215" y="20327"/>
                  </a:cubicBezTo>
                  <a:cubicBezTo>
                    <a:pt x="18098" y="19205"/>
                    <a:pt x="17332" y="17921"/>
                    <a:pt x="16200" y="17921"/>
                  </a:cubicBezTo>
                  <a:cubicBezTo>
                    <a:pt x="16163" y="17921"/>
                    <a:pt x="16127" y="17922"/>
                    <a:pt x="16090" y="17925"/>
                  </a:cubicBezTo>
                  <a:cubicBezTo>
                    <a:pt x="15105" y="17976"/>
                    <a:pt x="14068" y="18391"/>
                    <a:pt x="13930" y="19221"/>
                  </a:cubicBezTo>
                  <a:cubicBezTo>
                    <a:pt x="13670" y="20430"/>
                    <a:pt x="14137" y="21709"/>
                    <a:pt x="15122" y="22470"/>
                  </a:cubicBezTo>
                  <a:cubicBezTo>
                    <a:pt x="15952" y="23109"/>
                    <a:pt x="15952" y="23161"/>
                    <a:pt x="15589" y="23489"/>
                  </a:cubicBezTo>
                  <a:cubicBezTo>
                    <a:pt x="14448" y="24526"/>
                    <a:pt x="14915" y="26116"/>
                    <a:pt x="14292" y="27377"/>
                  </a:cubicBezTo>
                  <a:cubicBezTo>
                    <a:pt x="14143" y="27687"/>
                    <a:pt x="14420" y="27822"/>
                    <a:pt x="14760" y="27822"/>
                  </a:cubicBezTo>
                  <a:cubicBezTo>
                    <a:pt x="14932" y="27822"/>
                    <a:pt x="15121" y="27787"/>
                    <a:pt x="15278" y="27723"/>
                  </a:cubicBezTo>
                  <a:cubicBezTo>
                    <a:pt x="16510" y="27249"/>
                    <a:pt x="17772" y="26919"/>
                    <a:pt x="19089" y="26919"/>
                  </a:cubicBezTo>
                  <a:cubicBezTo>
                    <a:pt x="19212" y="26919"/>
                    <a:pt x="19336" y="26922"/>
                    <a:pt x="19460" y="26928"/>
                  </a:cubicBezTo>
                  <a:lnTo>
                    <a:pt x="19874" y="26928"/>
                  </a:lnTo>
                  <a:cubicBezTo>
                    <a:pt x="19840" y="26997"/>
                    <a:pt x="19823" y="27136"/>
                    <a:pt x="19753" y="27153"/>
                  </a:cubicBezTo>
                  <a:cubicBezTo>
                    <a:pt x="18630" y="27585"/>
                    <a:pt x="17507" y="28138"/>
                    <a:pt x="16349" y="28414"/>
                  </a:cubicBezTo>
                  <a:cubicBezTo>
                    <a:pt x="15692" y="28570"/>
                    <a:pt x="14915" y="28432"/>
                    <a:pt x="14707" y="29209"/>
                  </a:cubicBezTo>
                  <a:cubicBezTo>
                    <a:pt x="14500" y="30004"/>
                    <a:pt x="15260" y="30194"/>
                    <a:pt x="15813" y="30505"/>
                  </a:cubicBezTo>
                  <a:cubicBezTo>
                    <a:pt x="17161" y="31318"/>
                    <a:pt x="17369" y="32493"/>
                    <a:pt x="16867" y="33910"/>
                  </a:cubicBezTo>
                  <a:cubicBezTo>
                    <a:pt x="16664" y="34503"/>
                    <a:pt x="16349" y="34660"/>
                    <a:pt x="15995" y="34660"/>
                  </a:cubicBezTo>
                  <a:cubicBezTo>
                    <a:pt x="15626" y="34660"/>
                    <a:pt x="15216" y="34489"/>
                    <a:pt x="14846" y="34463"/>
                  </a:cubicBezTo>
                  <a:cubicBezTo>
                    <a:pt x="13916" y="34396"/>
                    <a:pt x="12987" y="34203"/>
                    <a:pt x="12042" y="34203"/>
                  </a:cubicBezTo>
                  <a:cubicBezTo>
                    <a:pt x="12003" y="34203"/>
                    <a:pt x="11964" y="34203"/>
                    <a:pt x="11925" y="34204"/>
                  </a:cubicBezTo>
                  <a:cubicBezTo>
                    <a:pt x="10957" y="34221"/>
                    <a:pt x="9834" y="34446"/>
                    <a:pt x="9989" y="35759"/>
                  </a:cubicBezTo>
                  <a:cubicBezTo>
                    <a:pt x="10128" y="37072"/>
                    <a:pt x="9834" y="38196"/>
                    <a:pt x="9592" y="39440"/>
                  </a:cubicBezTo>
                  <a:cubicBezTo>
                    <a:pt x="9385" y="40425"/>
                    <a:pt x="8693" y="42136"/>
                    <a:pt x="10542" y="42464"/>
                  </a:cubicBezTo>
                  <a:cubicBezTo>
                    <a:pt x="12305" y="42758"/>
                    <a:pt x="12668" y="43173"/>
                    <a:pt x="11735" y="44693"/>
                  </a:cubicBezTo>
                  <a:cubicBezTo>
                    <a:pt x="11389" y="45298"/>
                    <a:pt x="10888" y="45817"/>
                    <a:pt x="10300" y="46180"/>
                  </a:cubicBezTo>
                  <a:cubicBezTo>
                    <a:pt x="9108" y="46871"/>
                    <a:pt x="8175" y="47752"/>
                    <a:pt x="8313" y="49342"/>
                  </a:cubicBezTo>
                  <a:cubicBezTo>
                    <a:pt x="8365" y="49964"/>
                    <a:pt x="8140" y="50707"/>
                    <a:pt x="7535" y="50967"/>
                  </a:cubicBezTo>
                  <a:cubicBezTo>
                    <a:pt x="5168" y="52021"/>
                    <a:pt x="3768" y="53991"/>
                    <a:pt x="2662" y="56168"/>
                  </a:cubicBezTo>
                  <a:cubicBezTo>
                    <a:pt x="1781" y="57931"/>
                    <a:pt x="122" y="59469"/>
                    <a:pt x="1279" y="61888"/>
                  </a:cubicBezTo>
                  <a:cubicBezTo>
                    <a:pt x="1936" y="63236"/>
                    <a:pt x="1573" y="64792"/>
                    <a:pt x="830" y="66209"/>
                  </a:cubicBezTo>
                  <a:cubicBezTo>
                    <a:pt x="1" y="67781"/>
                    <a:pt x="744" y="70477"/>
                    <a:pt x="2126" y="71687"/>
                  </a:cubicBezTo>
                  <a:cubicBezTo>
                    <a:pt x="2420" y="71946"/>
                    <a:pt x="2662" y="72240"/>
                    <a:pt x="2818" y="72586"/>
                  </a:cubicBezTo>
                  <a:cubicBezTo>
                    <a:pt x="4027" y="75040"/>
                    <a:pt x="5462" y="77303"/>
                    <a:pt x="7881" y="78755"/>
                  </a:cubicBezTo>
                  <a:cubicBezTo>
                    <a:pt x="8455" y="79100"/>
                    <a:pt x="9053" y="79742"/>
                    <a:pt x="9645" y="79742"/>
                  </a:cubicBezTo>
                  <a:cubicBezTo>
                    <a:pt x="9766" y="79742"/>
                    <a:pt x="9887" y="79715"/>
                    <a:pt x="10007" y="79654"/>
                  </a:cubicBezTo>
                  <a:cubicBezTo>
                    <a:pt x="12824" y="78254"/>
                    <a:pt x="16142" y="79844"/>
                    <a:pt x="18889" y="77874"/>
                  </a:cubicBezTo>
                  <a:cubicBezTo>
                    <a:pt x="19326" y="77562"/>
                    <a:pt x="19938" y="77352"/>
                    <a:pt x="20558" y="77352"/>
                  </a:cubicBezTo>
                  <a:cubicBezTo>
                    <a:pt x="21313" y="77352"/>
                    <a:pt x="22079" y="77663"/>
                    <a:pt x="22553" y="78479"/>
                  </a:cubicBezTo>
                  <a:cubicBezTo>
                    <a:pt x="23034" y="79313"/>
                    <a:pt x="23538" y="79650"/>
                    <a:pt x="24283" y="79650"/>
                  </a:cubicBezTo>
                  <a:cubicBezTo>
                    <a:pt x="24448" y="79650"/>
                    <a:pt x="24626" y="79633"/>
                    <a:pt x="24817" y="79602"/>
                  </a:cubicBezTo>
                  <a:cubicBezTo>
                    <a:pt x="24994" y="79574"/>
                    <a:pt x="25161" y="79561"/>
                    <a:pt x="25317" y="79561"/>
                  </a:cubicBezTo>
                  <a:cubicBezTo>
                    <a:pt x="26715" y="79561"/>
                    <a:pt x="27271" y="80640"/>
                    <a:pt x="26960" y="82194"/>
                  </a:cubicBezTo>
                  <a:cubicBezTo>
                    <a:pt x="26683" y="83611"/>
                    <a:pt x="25750" y="85218"/>
                    <a:pt x="26545" y="86480"/>
                  </a:cubicBezTo>
                  <a:cubicBezTo>
                    <a:pt x="27461" y="87966"/>
                    <a:pt x="28515" y="89400"/>
                    <a:pt x="29206" y="90973"/>
                  </a:cubicBezTo>
                  <a:cubicBezTo>
                    <a:pt x="30416" y="93721"/>
                    <a:pt x="31298" y="96641"/>
                    <a:pt x="29777" y="99631"/>
                  </a:cubicBezTo>
                  <a:cubicBezTo>
                    <a:pt x="28809" y="101515"/>
                    <a:pt x="28619" y="103502"/>
                    <a:pt x="29535" y="105369"/>
                  </a:cubicBezTo>
                  <a:cubicBezTo>
                    <a:pt x="30503" y="107321"/>
                    <a:pt x="31228" y="109274"/>
                    <a:pt x="31488" y="111469"/>
                  </a:cubicBezTo>
                  <a:cubicBezTo>
                    <a:pt x="31712" y="113456"/>
                    <a:pt x="31695" y="115599"/>
                    <a:pt x="33371" y="117172"/>
                  </a:cubicBezTo>
                  <a:cubicBezTo>
                    <a:pt x="34322" y="118088"/>
                    <a:pt x="34581" y="119436"/>
                    <a:pt x="35013" y="120645"/>
                  </a:cubicBezTo>
                  <a:cubicBezTo>
                    <a:pt x="35393" y="121717"/>
                    <a:pt x="34546" y="123065"/>
                    <a:pt x="35843" y="123998"/>
                  </a:cubicBezTo>
                  <a:cubicBezTo>
                    <a:pt x="36206" y="124270"/>
                    <a:pt x="36549" y="124368"/>
                    <a:pt x="36881" y="124368"/>
                  </a:cubicBezTo>
                  <a:cubicBezTo>
                    <a:pt x="37735" y="124368"/>
                    <a:pt x="38515" y="123721"/>
                    <a:pt x="39372" y="123721"/>
                  </a:cubicBezTo>
                  <a:cubicBezTo>
                    <a:pt x="39388" y="123721"/>
                    <a:pt x="39404" y="123721"/>
                    <a:pt x="39420" y="123721"/>
                  </a:cubicBezTo>
                  <a:cubicBezTo>
                    <a:pt x="39526" y="123724"/>
                    <a:pt x="39630" y="123725"/>
                    <a:pt x="39734" y="123725"/>
                  </a:cubicBezTo>
                  <a:cubicBezTo>
                    <a:pt x="44937" y="123725"/>
                    <a:pt x="47636" y="120353"/>
                    <a:pt x="49754" y="116100"/>
                  </a:cubicBezTo>
                  <a:cubicBezTo>
                    <a:pt x="50186" y="115236"/>
                    <a:pt x="49720" y="113957"/>
                    <a:pt x="50826" y="113508"/>
                  </a:cubicBezTo>
                  <a:cubicBezTo>
                    <a:pt x="52761" y="112713"/>
                    <a:pt x="53193" y="111175"/>
                    <a:pt x="52692" y="109499"/>
                  </a:cubicBezTo>
                  <a:cubicBezTo>
                    <a:pt x="51949" y="107028"/>
                    <a:pt x="53297" y="106112"/>
                    <a:pt x="55181" y="105282"/>
                  </a:cubicBezTo>
                  <a:cubicBezTo>
                    <a:pt x="57773" y="104107"/>
                    <a:pt x="59449" y="98370"/>
                    <a:pt x="57963" y="96071"/>
                  </a:cubicBezTo>
                  <a:cubicBezTo>
                    <a:pt x="56770" y="94239"/>
                    <a:pt x="57099" y="92217"/>
                    <a:pt x="57444" y="90316"/>
                  </a:cubicBezTo>
                  <a:cubicBezTo>
                    <a:pt x="57911" y="87621"/>
                    <a:pt x="59933" y="85823"/>
                    <a:pt x="61851" y="84164"/>
                  </a:cubicBezTo>
                  <a:cubicBezTo>
                    <a:pt x="65601" y="80915"/>
                    <a:pt x="68055" y="76992"/>
                    <a:pt x="69109" y="72171"/>
                  </a:cubicBezTo>
                  <a:cubicBezTo>
                    <a:pt x="69271" y="71459"/>
                    <a:pt x="69266" y="70656"/>
                    <a:pt x="68371" y="70656"/>
                  </a:cubicBezTo>
                  <a:cubicBezTo>
                    <a:pt x="68311" y="70656"/>
                    <a:pt x="68246" y="70660"/>
                    <a:pt x="68176" y="70667"/>
                  </a:cubicBezTo>
                  <a:cubicBezTo>
                    <a:pt x="67157" y="70788"/>
                    <a:pt x="66154" y="71151"/>
                    <a:pt x="65152" y="71462"/>
                  </a:cubicBezTo>
                  <a:cubicBezTo>
                    <a:pt x="63960" y="71826"/>
                    <a:pt x="63201" y="72060"/>
                    <a:pt x="62664" y="72060"/>
                  </a:cubicBezTo>
                  <a:cubicBezTo>
                    <a:pt x="61727" y="72060"/>
                    <a:pt x="61469" y="71346"/>
                    <a:pt x="60772" y="69363"/>
                  </a:cubicBezTo>
                  <a:lnTo>
                    <a:pt x="60772" y="69363"/>
                  </a:lnTo>
                  <a:cubicBezTo>
                    <a:pt x="61180" y="69747"/>
                    <a:pt x="61467" y="70422"/>
                    <a:pt x="62074" y="70422"/>
                  </a:cubicBezTo>
                  <a:cubicBezTo>
                    <a:pt x="62180" y="70422"/>
                    <a:pt x="62295" y="70402"/>
                    <a:pt x="62422" y="70356"/>
                  </a:cubicBezTo>
                  <a:cubicBezTo>
                    <a:pt x="63925" y="69769"/>
                    <a:pt x="65359" y="68957"/>
                    <a:pt x="66897" y="68455"/>
                  </a:cubicBezTo>
                  <a:cubicBezTo>
                    <a:pt x="68660" y="67868"/>
                    <a:pt x="69732" y="66209"/>
                    <a:pt x="71391" y="65639"/>
                  </a:cubicBezTo>
                  <a:cubicBezTo>
                    <a:pt x="73706" y="64844"/>
                    <a:pt x="76713" y="61716"/>
                    <a:pt x="76852" y="59383"/>
                  </a:cubicBezTo>
                  <a:cubicBezTo>
                    <a:pt x="76834" y="59072"/>
                    <a:pt x="76713" y="58778"/>
                    <a:pt x="76506" y="58553"/>
                  </a:cubicBezTo>
                  <a:cubicBezTo>
                    <a:pt x="75918" y="57810"/>
                    <a:pt x="75279" y="57153"/>
                    <a:pt x="74294" y="56894"/>
                  </a:cubicBezTo>
                  <a:cubicBezTo>
                    <a:pt x="73724" y="56739"/>
                    <a:pt x="73378" y="56151"/>
                    <a:pt x="73516" y="55581"/>
                  </a:cubicBezTo>
                  <a:cubicBezTo>
                    <a:pt x="73547" y="55481"/>
                    <a:pt x="73596" y="55443"/>
                    <a:pt x="73658" y="55443"/>
                  </a:cubicBezTo>
                  <a:cubicBezTo>
                    <a:pt x="73842" y="55443"/>
                    <a:pt x="74139" y="55775"/>
                    <a:pt x="74398" y="55788"/>
                  </a:cubicBezTo>
                  <a:cubicBezTo>
                    <a:pt x="75366" y="55855"/>
                    <a:pt x="76333" y="56083"/>
                    <a:pt x="77301" y="56083"/>
                  </a:cubicBezTo>
                  <a:cubicBezTo>
                    <a:pt x="77336" y="56083"/>
                    <a:pt x="77370" y="56083"/>
                    <a:pt x="77405" y="56082"/>
                  </a:cubicBezTo>
                  <a:cubicBezTo>
                    <a:pt x="77727" y="56077"/>
                    <a:pt x="78047" y="56073"/>
                    <a:pt x="78365" y="56073"/>
                  </a:cubicBezTo>
                  <a:cubicBezTo>
                    <a:pt x="81373" y="56073"/>
                    <a:pt x="84145" y="56432"/>
                    <a:pt x="85786" y="59746"/>
                  </a:cubicBezTo>
                  <a:cubicBezTo>
                    <a:pt x="86136" y="60461"/>
                    <a:pt x="86996" y="61297"/>
                    <a:pt x="88011" y="61297"/>
                  </a:cubicBezTo>
                  <a:cubicBezTo>
                    <a:pt x="88148" y="61297"/>
                    <a:pt x="88288" y="61282"/>
                    <a:pt x="88430" y="61249"/>
                  </a:cubicBezTo>
                  <a:cubicBezTo>
                    <a:pt x="88585" y="61214"/>
                    <a:pt x="88707" y="61197"/>
                    <a:pt x="88805" y="61197"/>
                  </a:cubicBezTo>
                  <a:cubicBezTo>
                    <a:pt x="89186" y="61197"/>
                    <a:pt x="89184" y="61451"/>
                    <a:pt x="89225" y="61837"/>
                  </a:cubicBezTo>
                  <a:cubicBezTo>
                    <a:pt x="89830" y="66554"/>
                    <a:pt x="91990" y="70685"/>
                    <a:pt x="94133" y="74832"/>
                  </a:cubicBezTo>
                  <a:cubicBezTo>
                    <a:pt x="94475" y="75487"/>
                    <a:pt x="94875" y="75911"/>
                    <a:pt x="95290" y="75911"/>
                  </a:cubicBezTo>
                  <a:cubicBezTo>
                    <a:pt x="95652" y="75911"/>
                    <a:pt x="96025" y="75588"/>
                    <a:pt x="96380" y="74815"/>
                  </a:cubicBezTo>
                  <a:cubicBezTo>
                    <a:pt x="96622" y="74297"/>
                    <a:pt x="97036" y="73847"/>
                    <a:pt x="97382" y="73381"/>
                  </a:cubicBezTo>
                  <a:lnTo>
                    <a:pt x="97538" y="73225"/>
                  </a:lnTo>
                  <a:cubicBezTo>
                    <a:pt x="98212" y="71618"/>
                    <a:pt x="98056" y="69993"/>
                    <a:pt x="97831" y="68317"/>
                  </a:cubicBezTo>
                  <a:cubicBezTo>
                    <a:pt x="97762" y="67833"/>
                    <a:pt x="97589" y="67211"/>
                    <a:pt x="98194" y="67073"/>
                  </a:cubicBezTo>
                  <a:cubicBezTo>
                    <a:pt x="99784" y="66693"/>
                    <a:pt x="100268" y="65258"/>
                    <a:pt x="101149" y="64187"/>
                  </a:cubicBezTo>
                  <a:cubicBezTo>
                    <a:pt x="102117" y="63029"/>
                    <a:pt x="103137" y="61629"/>
                    <a:pt x="104243" y="60903"/>
                  </a:cubicBezTo>
                  <a:cubicBezTo>
                    <a:pt x="104825" y="60515"/>
                    <a:pt x="105739" y="59942"/>
                    <a:pt x="106690" y="59942"/>
                  </a:cubicBezTo>
                  <a:cubicBezTo>
                    <a:pt x="107432" y="59942"/>
                    <a:pt x="108196" y="60292"/>
                    <a:pt x="108840" y="61353"/>
                  </a:cubicBezTo>
                  <a:cubicBezTo>
                    <a:pt x="109600" y="62632"/>
                    <a:pt x="110965" y="63565"/>
                    <a:pt x="111017" y="65258"/>
                  </a:cubicBezTo>
                  <a:cubicBezTo>
                    <a:pt x="111034" y="65777"/>
                    <a:pt x="110793" y="66433"/>
                    <a:pt x="111536" y="66693"/>
                  </a:cubicBezTo>
                  <a:cubicBezTo>
                    <a:pt x="111822" y="66788"/>
                    <a:pt x="112112" y="66862"/>
                    <a:pt x="112391" y="66862"/>
                  </a:cubicBezTo>
                  <a:cubicBezTo>
                    <a:pt x="112769" y="66862"/>
                    <a:pt x="113129" y="66727"/>
                    <a:pt x="113437" y="66330"/>
                  </a:cubicBezTo>
                  <a:cubicBezTo>
                    <a:pt x="113540" y="66205"/>
                    <a:pt x="113700" y="66031"/>
                    <a:pt x="113856" y="66031"/>
                  </a:cubicBezTo>
                  <a:cubicBezTo>
                    <a:pt x="113960" y="66031"/>
                    <a:pt x="114062" y="66109"/>
                    <a:pt x="114145" y="66330"/>
                  </a:cubicBezTo>
                  <a:cubicBezTo>
                    <a:pt x="114543" y="67470"/>
                    <a:pt x="114802" y="68663"/>
                    <a:pt x="115286" y="69769"/>
                  </a:cubicBezTo>
                  <a:cubicBezTo>
                    <a:pt x="116271" y="72033"/>
                    <a:pt x="114940" y="74677"/>
                    <a:pt x="116858" y="76871"/>
                  </a:cubicBezTo>
                  <a:cubicBezTo>
                    <a:pt x="118241" y="78461"/>
                    <a:pt x="118362" y="80915"/>
                    <a:pt x="119900" y="82540"/>
                  </a:cubicBezTo>
                  <a:cubicBezTo>
                    <a:pt x="120401" y="82799"/>
                    <a:pt x="120885" y="83058"/>
                    <a:pt x="121386" y="83300"/>
                  </a:cubicBezTo>
                  <a:cubicBezTo>
                    <a:pt x="121538" y="83368"/>
                    <a:pt x="121699" y="83403"/>
                    <a:pt x="121846" y="83403"/>
                  </a:cubicBezTo>
                  <a:cubicBezTo>
                    <a:pt x="122184" y="83403"/>
                    <a:pt x="122445" y="83219"/>
                    <a:pt x="122337" y="82834"/>
                  </a:cubicBezTo>
                  <a:cubicBezTo>
                    <a:pt x="121818" y="80915"/>
                    <a:pt x="121991" y="78790"/>
                    <a:pt x="119969" y="77355"/>
                  </a:cubicBezTo>
                  <a:cubicBezTo>
                    <a:pt x="118414" y="76249"/>
                    <a:pt x="117239" y="74521"/>
                    <a:pt x="117463" y="72378"/>
                  </a:cubicBezTo>
                  <a:cubicBezTo>
                    <a:pt x="117528" y="71821"/>
                    <a:pt x="116912" y="70437"/>
                    <a:pt x="117695" y="70437"/>
                  </a:cubicBezTo>
                  <a:cubicBezTo>
                    <a:pt x="117955" y="70437"/>
                    <a:pt x="118371" y="70590"/>
                    <a:pt x="119019" y="70979"/>
                  </a:cubicBezTo>
                  <a:cubicBezTo>
                    <a:pt x="120194" y="71704"/>
                    <a:pt x="121386" y="72655"/>
                    <a:pt x="121749" y="73605"/>
                  </a:cubicBezTo>
                  <a:cubicBezTo>
                    <a:pt x="122096" y="74553"/>
                    <a:pt x="122434" y="74868"/>
                    <a:pt x="122776" y="74868"/>
                  </a:cubicBezTo>
                  <a:cubicBezTo>
                    <a:pt x="123251" y="74868"/>
                    <a:pt x="123732" y="74261"/>
                    <a:pt x="124255" y="73899"/>
                  </a:cubicBezTo>
                  <a:cubicBezTo>
                    <a:pt x="124531" y="73709"/>
                    <a:pt x="124721" y="73363"/>
                    <a:pt x="125015" y="73208"/>
                  </a:cubicBezTo>
                  <a:cubicBezTo>
                    <a:pt x="126743" y="72292"/>
                    <a:pt x="127210" y="70961"/>
                    <a:pt x="126743" y="69043"/>
                  </a:cubicBezTo>
                  <a:cubicBezTo>
                    <a:pt x="126294" y="67159"/>
                    <a:pt x="125292" y="65725"/>
                    <a:pt x="123892" y="64533"/>
                  </a:cubicBezTo>
                  <a:cubicBezTo>
                    <a:pt x="122596" y="63409"/>
                    <a:pt x="122285" y="62459"/>
                    <a:pt x="123546" y="61059"/>
                  </a:cubicBezTo>
                  <a:cubicBezTo>
                    <a:pt x="123952" y="60621"/>
                    <a:pt x="124332" y="60388"/>
                    <a:pt x="124705" y="60388"/>
                  </a:cubicBezTo>
                  <a:cubicBezTo>
                    <a:pt x="124936" y="60388"/>
                    <a:pt x="125164" y="60477"/>
                    <a:pt x="125395" y="60661"/>
                  </a:cubicBezTo>
                  <a:cubicBezTo>
                    <a:pt x="126000" y="61145"/>
                    <a:pt x="125810" y="61750"/>
                    <a:pt x="125119" y="62234"/>
                  </a:cubicBezTo>
                  <a:cubicBezTo>
                    <a:pt x="124618" y="62580"/>
                    <a:pt x="124445" y="63219"/>
                    <a:pt x="125050" y="63651"/>
                  </a:cubicBezTo>
                  <a:cubicBezTo>
                    <a:pt x="125442" y="63952"/>
                    <a:pt x="125858" y="64171"/>
                    <a:pt x="126268" y="64171"/>
                  </a:cubicBezTo>
                  <a:cubicBezTo>
                    <a:pt x="126635" y="64171"/>
                    <a:pt x="126996" y="63996"/>
                    <a:pt x="127331" y="63547"/>
                  </a:cubicBezTo>
                  <a:cubicBezTo>
                    <a:pt x="127694" y="63046"/>
                    <a:pt x="128247" y="62407"/>
                    <a:pt x="127469" y="61940"/>
                  </a:cubicBezTo>
                  <a:cubicBezTo>
                    <a:pt x="126398" y="61318"/>
                    <a:pt x="127037" y="61042"/>
                    <a:pt x="127590" y="60696"/>
                  </a:cubicBezTo>
                  <a:cubicBezTo>
                    <a:pt x="130061" y="59210"/>
                    <a:pt x="133449" y="59106"/>
                    <a:pt x="134693" y="55788"/>
                  </a:cubicBezTo>
                  <a:cubicBezTo>
                    <a:pt x="135298" y="54146"/>
                    <a:pt x="136093" y="52591"/>
                    <a:pt x="135851" y="50725"/>
                  </a:cubicBezTo>
                  <a:cubicBezTo>
                    <a:pt x="135522" y="48288"/>
                    <a:pt x="133932" y="46629"/>
                    <a:pt x="132498" y="44918"/>
                  </a:cubicBezTo>
                  <a:cubicBezTo>
                    <a:pt x="131772" y="44054"/>
                    <a:pt x="131859" y="43622"/>
                    <a:pt x="132775" y="43173"/>
                  </a:cubicBezTo>
                  <a:cubicBezTo>
                    <a:pt x="133120" y="43017"/>
                    <a:pt x="133397" y="42793"/>
                    <a:pt x="133362" y="42378"/>
                  </a:cubicBezTo>
                  <a:cubicBezTo>
                    <a:pt x="133345" y="41980"/>
                    <a:pt x="133051" y="41635"/>
                    <a:pt x="132671" y="41548"/>
                  </a:cubicBezTo>
                  <a:cubicBezTo>
                    <a:pt x="132227" y="41462"/>
                    <a:pt x="131713" y="41297"/>
                    <a:pt x="131292" y="41297"/>
                  </a:cubicBezTo>
                  <a:cubicBezTo>
                    <a:pt x="131122" y="41297"/>
                    <a:pt x="130968" y="41323"/>
                    <a:pt x="130839" y="41393"/>
                  </a:cubicBezTo>
                  <a:cubicBezTo>
                    <a:pt x="130667" y="41486"/>
                    <a:pt x="130517" y="41524"/>
                    <a:pt x="130385" y="41524"/>
                  </a:cubicBezTo>
                  <a:cubicBezTo>
                    <a:pt x="129751" y="41524"/>
                    <a:pt x="129496" y="40648"/>
                    <a:pt x="128935" y="40648"/>
                  </a:cubicBezTo>
                  <a:cubicBezTo>
                    <a:pt x="128871" y="40648"/>
                    <a:pt x="128804" y="40659"/>
                    <a:pt x="128731" y="40684"/>
                  </a:cubicBezTo>
                  <a:cubicBezTo>
                    <a:pt x="129025" y="40425"/>
                    <a:pt x="129336" y="40166"/>
                    <a:pt x="129612" y="39889"/>
                  </a:cubicBezTo>
                  <a:cubicBezTo>
                    <a:pt x="129699" y="39786"/>
                    <a:pt x="129768" y="39647"/>
                    <a:pt x="129802" y="39509"/>
                  </a:cubicBezTo>
                  <a:cubicBezTo>
                    <a:pt x="129896" y="39229"/>
                    <a:pt x="130059" y="38963"/>
                    <a:pt x="130355" y="38963"/>
                  </a:cubicBezTo>
                  <a:cubicBezTo>
                    <a:pt x="130388" y="38963"/>
                    <a:pt x="130423" y="38966"/>
                    <a:pt x="130459" y="38973"/>
                  </a:cubicBezTo>
                  <a:cubicBezTo>
                    <a:pt x="130822" y="39025"/>
                    <a:pt x="130718" y="39405"/>
                    <a:pt x="130753" y="39665"/>
                  </a:cubicBezTo>
                  <a:cubicBezTo>
                    <a:pt x="130885" y="40368"/>
                    <a:pt x="131150" y="40680"/>
                    <a:pt x="131522" y="40680"/>
                  </a:cubicBezTo>
                  <a:cubicBezTo>
                    <a:pt x="131781" y="40680"/>
                    <a:pt x="132092" y="40529"/>
                    <a:pt x="132446" y="40252"/>
                  </a:cubicBezTo>
                  <a:cubicBezTo>
                    <a:pt x="132816" y="39963"/>
                    <a:pt x="133198" y="39825"/>
                    <a:pt x="133552" y="39825"/>
                  </a:cubicBezTo>
                  <a:cubicBezTo>
                    <a:pt x="134190" y="39825"/>
                    <a:pt x="134735" y="40276"/>
                    <a:pt x="134935" y="41099"/>
                  </a:cubicBezTo>
                  <a:cubicBezTo>
                    <a:pt x="135004" y="41410"/>
                    <a:pt x="135246" y="41911"/>
                    <a:pt x="135436" y="41928"/>
                  </a:cubicBezTo>
                  <a:cubicBezTo>
                    <a:pt x="136836" y="42067"/>
                    <a:pt x="137130" y="43259"/>
                    <a:pt x="137441" y="44192"/>
                  </a:cubicBezTo>
                  <a:cubicBezTo>
                    <a:pt x="137757" y="45176"/>
                    <a:pt x="138205" y="45491"/>
                    <a:pt x="138710" y="45491"/>
                  </a:cubicBezTo>
                  <a:cubicBezTo>
                    <a:pt x="139226" y="45491"/>
                    <a:pt x="139803" y="45163"/>
                    <a:pt x="140361" y="44884"/>
                  </a:cubicBezTo>
                  <a:cubicBezTo>
                    <a:pt x="141813" y="44175"/>
                    <a:pt x="140586" y="43363"/>
                    <a:pt x="140327" y="42654"/>
                  </a:cubicBezTo>
                  <a:cubicBezTo>
                    <a:pt x="140188" y="42188"/>
                    <a:pt x="139739" y="41773"/>
                    <a:pt x="139324" y="41479"/>
                  </a:cubicBezTo>
                  <a:cubicBezTo>
                    <a:pt x="137717" y="40356"/>
                    <a:pt x="137648" y="38921"/>
                    <a:pt x="138305" y="37245"/>
                  </a:cubicBezTo>
                  <a:cubicBezTo>
                    <a:pt x="138533" y="36644"/>
                    <a:pt x="138753" y="36160"/>
                    <a:pt x="139216" y="36160"/>
                  </a:cubicBezTo>
                  <a:cubicBezTo>
                    <a:pt x="139418" y="36160"/>
                    <a:pt x="139666" y="36252"/>
                    <a:pt x="139981" y="36468"/>
                  </a:cubicBezTo>
                  <a:cubicBezTo>
                    <a:pt x="140121" y="36569"/>
                    <a:pt x="140268" y="36617"/>
                    <a:pt x="140413" y="36617"/>
                  </a:cubicBezTo>
                  <a:cubicBezTo>
                    <a:pt x="140661" y="36617"/>
                    <a:pt x="140902" y="36477"/>
                    <a:pt x="141087" y="36226"/>
                  </a:cubicBezTo>
                  <a:cubicBezTo>
                    <a:pt x="142573" y="34255"/>
                    <a:pt x="142850" y="29797"/>
                    <a:pt x="141640" y="27706"/>
                  </a:cubicBezTo>
                  <a:cubicBezTo>
                    <a:pt x="141485" y="27447"/>
                    <a:pt x="141104" y="27187"/>
                    <a:pt x="141398" y="26807"/>
                  </a:cubicBezTo>
                  <a:lnTo>
                    <a:pt x="141398" y="26807"/>
                  </a:lnTo>
                  <a:cubicBezTo>
                    <a:pt x="141623" y="26997"/>
                    <a:pt x="141917" y="27153"/>
                    <a:pt x="142072" y="27395"/>
                  </a:cubicBezTo>
                  <a:cubicBezTo>
                    <a:pt x="142988" y="28812"/>
                    <a:pt x="143869" y="30229"/>
                    <a:pt x="144733" y="31663"/>
                  </a:cubicBezTo>
                  <a:cubicBezTo>
                    <a:pt x="144984" y="32062"/>
                    <a:pt x="145261" y="32460"/>
                    <a:pt x="145713" y="32460"/>
                  </a:cubicBezTo>
                  <a:cubicBezTo>
                    <a:pt x="145790" y="32460"/>
                    <a:pt x="145872" y="32449"/>
                    <a:pt x="145960" y="32424"/>
                  </a:cubicBezTo>
                  <a:cubicBezTo>
                    <a:pt x="146323" y="32320"/>
                    <a:pt x="146825" y="32043"/>
                    <a:pt x="146928" y="31750"/>
                  </a:cubicBezTo>
                  <a:cubicBezTo>
                    <a:pt x="147118" y="31197"/>
                    <a:pt x="146496" y="30972"/>
                    <a:pt x="146151" y="30644"/>
                  </a:cubicBezTo>
                  <a:cubicBezTo>
                    <a:pt x="145805" y="30298"/>
                    <a:pt x="144889" y="29935"/>
                    <a:pt x="145511" y="29348"/>
                  </a:cubicBezTo>
                  <a:cubicBezTo>
                    <a:pt x="146220" y="28674"/>
                    <a:pt x="145701" y="28363"/>
                    <a:pt x="145373" y="27982"/>
                  </a:cubicBezTo>
                  <a:cubicBezTo>
                    <a:pt x="144924" y="27464"/>
                    <a:pt x="144353" y="27049"/>
                    <a:pt x="143904" y="26513"/>
                  </a:cubicBezTo>
                  <a:cubicBezTo>
                    <a:pt x="142452" y="24803"/>
                    <a:pt x="140309" y="24008"/>
                    <a:pt x="138927" y="23455"/>
                  </a:cubicBezTo>
                  <a:cubicBezTo>
                    <a:pt x="137233" y="22781"/>
                    <a:pt x="135350" y="23368"/>
                    <a:pt x="133794" y="22349"/>
                  </a:cubicBezTo>
                  <a:cubicBezTo>
                    <a:pt x="133621" y="22228"/>
                    <a:pt x="133120" y="22141"/>
                    <a:pt x="133379" y="21934"/>
                  </a:cubicBezTo>
                  <a:cubicBezTo>
                    <a:pt x="134416" y="21156"/>
                    <a:pt x="134192" y="19843"/>
                    <a:pt x="134814" y="18910"/>
                  </a:cubicBezTo>
                  <a:cubicBezTo>
                    <a:pt x="135183" y="18357"/>
                    <a:pt x="137525" y="17996"/>
                    <a:pt x="139389" y="17996"/>
                  </a:cubicBezTo>
                  <a:cubicBezTo>
                    <a:pt x="140321" y="17996"/>
                    <a:pt x="141133" y="18086"/>
                    <a:pt x="141519" y="18287"/>
                  </a:cubicBezTo>
                  <a:cubicBezTo>
                    <a:pt x="141913" y="18491"/>
                    <a:pt x="142318" y="18567"/>
                    <a:pt x="142722" y="18567"/>
                  </a:cubicBezTo>
                  <a:cubicBezTo>
                    <a:pt x="143310" y="18567"/>
                    <a:pt x="143896" y="18407"/>
                    <a:pt x="144440" y="18253"/>
                  </a:cubicBezTo>
                  <a:cubicBezTo>
                    <a:pt x="145183" y="18028"/>
                    <a:pt x="144301" y="17320"/>
                    <a:pt x="144440" y="16905"/>
                  </a:cubicBezTo>
                  <a:cubicBezTo>
                    <a:pt x="144595" y="16473"/>
                    <a:pt x="144232" y="15764"/>
                    <a:pt x="144803" y="15626"/>
                  </a:cubicBezTo>
                  <a:cubicBezTo>
                    <a:pt x="144894" y="15602"/>
                    <a:pt x="144986" y="15590"/>
                    <a:pt x="145078" y="15590"/>
                  </a:cubicBezTo>
                  <a:cubicBezTo>
                    <a:pt x="145503" y="15590"/>
                    <a:pt x="145922" y="15838"/>
                    <a:pt x="146306" y="16179"/>
                  </a:cubicBezTo>
                  <a:cubicBezTo>
                    <a:pt x="146709" y="16532"/>
                    <a:pt x="147171" y="16997"/>
                    <a:pt x="147617" y="16997"/>
                  </a:cubicBezTo>
                  <a:cubicBezTo>
                    <a:pt x="147935" y="16997"/>
                    <a:pt x="148244" y="16760"/>
                    <a:pt x="148518" y="16075"/>
                  </a:cubicBezTo>
                  <a:cubicBezTo>
                    <a:pt x="148584" y="15900"/>
                    <a:pt x="148692" y="15801"/>
                    <a:pt x="148828" y="15801"/>
                  </a:cubicBezTo>
                  <a:cubicBezTo>
                    <a:pt x="148906" y="15801"/>
                    <a:pt x="148994" y="15833"/>
                    <a:pt x="149088" y="15903"/>
                  </a:cubicBezTo>
                  <a:cubicBezTo>
                    <a:pt x="149348" y="16110"/>
                    <a:pt x="149348" y="16335"/>
                    <a:pt x="149192" y="16646"/>
                  </a:cubicBezTo>
                  <a:cubicBezTo>
                    <a:pt x="148743" y="17596"/>
                    <a:pt x="147965" y="18547"/>
                    <a:pt x="147965" y="19497"/>
                  </a:cubicBezTo>
                  <a:cubicBezTo>
                    <a:pt x="147931" y="21122"/>
                    <a:pt x="148708" y="22677"/>
                    <a:pt x="150022" y="23627"/>
                  </a:cubicBezTo>
                  <a:cubicBezTo>
                    <a:pt x="151231" y="24561"/>
                    <a:pt x="152631" y="25269"/>
                    <a:pt x="153582" y="26513"/>
                  </a:cubicBezTo>
                  <a:cubicBezTo>
                    <a:pt x="153835" y="26852"/>
                    <a:pt x="154112" y="27339"/>
                    <a:pt x="154580" y="27339"/>
                  </a:cubicBezTo>
                  <a:cubicBezTo>
                    <a:pt x="154686" y="27339"/>
                    <a:pt x="154802" y="27314"/>
                    <a:pt x="154930" y="27257"/>
                  </a:cubicBezTo>
                  <a:cubicBezTo>
                    <a:pt x="155621" y="26928"/>
                    <a:pt x="155673" y="26271"/>
                    <a:pt x="155604" y="25615"/>
                  </a:cubicBezTo>
                  <a:cubicBezTo>
                    <a:pt x="155448" y="24025"/>
                    <a:pt x="155863" y="22435"/>
                    <a:pt x="154739" y="20845"/>
                  </a:cubicBezTo>
                  <a:cubicBezTo>
                    <a:pt x="154065" y="19877"/>
                    <a:pt x="153772" y="18823"/>
                    <a:pt x="152406" y="18737"/>
                  </a:cubicBezTo>
                  <a:cubicBezTo>
                    <a:pt x="152044" y="18720"/>
                    <a:pt x="151940" y="18478"/>
                    <a:pt x="151888" y="18201"/>
                  </a:cubicBezTo>
                  <a:cubicBezTo>
                    <a:pt x="151820" y="17931"/>
                    <a:pt x="151918" y="17578"/>
                    <a:pt x="152229" y="17578"/>
                  </a:cubicBezTo>
                  <a:cubicBezTo>
                    <a:pt x="152236" y="17578"/>
                    <a:pt x="152243" y="17579"/>
                    <a:pt x="152251" y="17579"/>
                  </a:cubicBezTo>
                  <a:cubicBezTo>
                    <a:pt x="152284" y="17581"/>
                    <a:pt x="152317" y="17582"/>
                    <a:pt x="152350" y="17582"/>
                  </a:cubicBezTo>
                  <a:cubicBezTo>
                    <a:pt x="153000" y="17582"/>
                    <a:pt x="153628" y="17254"/>
                    <a:pt x="154277" y="17254"/>
                  </a:cubicBezTo>
                  <a:cubicBezTo>
                    <a:pt x="154558" y="17254"/>
                    <a:pt x="154844" y="17316"/>
                    <a:pt x="155137" y="17493"/>
                  </a:cubicBezTo>
                  <a:cubicBezTo>
                    <a:pt x="155393" y="17649"/>
                    <a:pt x="155627" y="17726"/>
                    <a:pt x="155836" y="17726"/>
                  </a:cubicBezTo>
                  <a:cubicBezTo>
                    <a:pt x="156249" y="17726"/>
                    <a:pt x="156566" y="17427"/>
                    <a:pt x="156761" y="16853"/>
                  </a:cubicBezTo>
                  <a:cubicBezTo>
                    <a:pt x="157072" y="15920"/>
                    <a:pt x="157954" y="15505"/>
                    <a:pt x="158662" y="15039"/>
                  </a:cubicBezTo>
                  <a:cubicBezTo>
                    <a:pt x="158771" y="14969"/>
                    <a:pt x="158912" y="14953"/>
                    <a:pt x="159064" y="14953"/>
                  </a:cubicBezTo>
                  <a:cubicBezTo>
                    <a:pt x="159192" y="14953"/>
                    <a:pt x="159327" y="14964"/>
                    <a:pt x="159458" y="14964"/>
                  </a:cubicBezTo>
                  <a:cubicBezTo>
                    <a:pt x="159792" y="14964"/>
                    <a:pt x="160100" y="14892"/>
                    <a:pt x="160183" y="14382"/>
                  </a:cubicBezTo>
                  <a:cubicBezTo>
                    <a:pt x="160304" y="13501"/>
                    <a:pt x="159475" y="13310"/>
                    <a:pt x="158887" y="12965"/>
                  </a:cubicBezTo>
                  <a:cubicBezTo>
                    <a:pt x="158662" y="12827"/>
                    <a:pt x="158334" y="12550"/>
                    <a:pt x="158351" y="12395"/>
                  </a:cubicBezTo>
                  <a:cubicBezTo>
                    <a:pt x="158404" y="12154"/>
                    <a:pt x="158582" y="12097"/>
                    <a:pt x="158776" y="12097"/>
                  </a:cubicBezTo>
                  <a:cubicBezTo>
                    <a:pt x="158903" y="12097"/>
                    <a:pt x="159037" y="12122"/>
                    <a:pt x="159146" y="12135"/>
                  </a:cubicBezTo>
                  <a:cubicBezTo>
                    <a:pt x="160460" y="12308"/>
                    <a:pt x="161652" y="12999"/>
                    <a:pt x="163017" y="12999"/>
                  </a:cubicBezTo>
                  <a:cubicBezTo>
                    <a:pt x="163570" y="12999"/>
                    <a:pt x="163795" y="12913"/>
                    <a:pt x="164002" y="12274"/>
                  </a:cubicBezTo>
                  <a:cubicBezTo>
                    <a:pt x="164745" y="10182"/>
                    <a:pt x="163311" y="10010"/>
                    <a:pt x="161998" y="9923"/>
                  </a:cubicBezTo>
                  <a:cubicBezTo>
                    <a:pt x="160218" y="9820"/>
                    <a:pt x="158438" y="9543"/>
                    <a:pt x="156710" y="9076"/>
                  </a:cubicBezTo>
                  <a:cubicBezTo>
                    <a:pt x="153313" y="8169"/>
                    <a:pt x="149984" y="6872"/>
                    <a:pt x="146431" y="6872"/>
                  </a:cubicBezTo>
                  <a:cubicBezTo>
                    <a:pt x="145249" y="6872"/>
                    <a:pt x="144041" y="7016"/>
                    <a:pt x="142798" y="7366"/>
                  </a:cubicBezTo>
                  <a:cubicBezTo>
                    <a:pt x="142441" y="7468"/>
                    <a:pt x="142044" y="7507"/>
                    <a:pt x="141624" y="7507"/>
                  </a:cubicBezTo>
                  <a:cubicBezTo>
                    <a:pt x="140475" y="7507"/>
                    <a:pt x="139148" y="7211"/>
                    <a:pt x="137959" y="7072"/>
                  </a:cubicBezTo>
                  <a:cubicBezTo>
                    <a:pt x="135760" y="6810"/>
                    <a:pt x="133765" y="5577"/>
                    <a:pt x="131513" y="5577"/>
                  </a:cubicBezTo>
                  <a:cubicBezTo>
                    <a:pt x="131235" y="5577"/>
                    <a:pt x="130953" y="5596"/>
                    <a:pt x="130666" y="5637"/>
                  </a:cubicBezTo>
                  <a:cubicBezTo>
                    <a:pt x="130197" y="5701"/>
                    <a:pt x="129713" y="5752"/>
                    <a:pt x="129231" y="5752"/>
                  </a:cubicBezTo>
                  <a:cubicBezTo>
                    <a:pt x="128525" y="5752"/>
                    <a:pt x="127823" y="5641"/>
                    <a:pt x="127175" y="5292"/>
                  </a:cubicBezTo>
                  <a:cubicBezTo>
                    <a:pt x="124583" y="3857"/>
                    <a:pt x="121352" y="4808"/>
                    <a:pt x="118811" y="3097"/>
                  </a:cubicBezTo>
                  <a:cubicBezTo>
                    <a:pt x="118623" y="2965"/>
                    <a:pt x="118385" y="2894"/>
                    <a:pt x="118144" y="2894"/>
                  </a:cubicBezTo>
                  <a:cubicBezTo>
                    <a:pt x="117786" y="2894"/>
                    <a:pt x="117421" y="3050"/>
                    <a:pt x="117204" y="3391"/>
                  </a:cubicBezTo>
                  <a:cubicBezTo>
                    <a:pt x="116737" y="4117"/>
                    <a:pt x="117601" y="4134"/>
                    <a:pt x="117930" y="4462"/>
                  </a:cubicBezTo>
                  <a:cubicBezTo>
                    <a:pt x="118103" y="4670"/>
                    <a:pt x="118154" y="4946"/>
                    <a:pt x="118068" y="5188"/>
                  </a:cubicBezTo>
                  <a:cubicBezTo>
                    <a:pt x="117958" y="5398"/>
                    <a:pt x="116241" y="5510"/>
                    <a:pt x="114740" y="5510"/>
                  </a:cubicBezTo>
                  <a:cubicBezTo>
                    <a:pt x="113645" y="5510"/>
                    <a:pt x="112664" y="5450"/>
                    <a:pt x="112503" y="5326"/>
                  </a:cubicBezTo>
                  <a:cubicBezTo>
                    <a:pt x="111242" y="4410"/>
                    <a:pt x="109825" y="3719"/>
                    <a:pt x="108321" y="3287"/>
                  </a:cubicBezTo>
                  <a:cubicBezTo>
                    <a:pt x="108108" y="3224"/>
                    <a:pt x="107902" y="3198"/>
                    <a:pt x="107703" y="3198"/>
                  </a:cubicBezTo>
                  <a:cubicBezTo>
                    <a:pt x="106742" y="3198"/>
                    <a:pt x="105934" y="3807"/>
                    <a:pt x="105084" y="3807"/>
                  </a:cubicBezTo>
                  <a:cubicBezTo>
                    <a:pt x="105000" y="3807"/>
                    <a:pt x="104915" y="3801"/>
                    <a:pt x="104830" y="3788"/>
                  </a:cubicBezTo>
                  <a:cubicBezTo>
                    <a:pt x="102083" y="3391"/>
                    <a:pt x="99266" y="3909"/>
                    <a:pt x="96760" y="1559"/>
                  </a:cubicBezTo>
                  <a:cubicBezTo>
                    <a:pt x="95295" y="185"/>
                    <a:pt x="93272" y="50"/>
                    <a:pt x="91223" y="50"/>
                  </a:cubicBezTo>
                  <a:cubicBezTo>
                    <a:pt x="90718" y="50"/>
                    <a:pt x="90212" y="58"/>
                    <a:pt x="89713" y="58"/>
                  </a:cubicBezTo>
                  <a:cubicBezTo>
                    <a:pt x="89152" y="58"/>
                    <a:pt x="88600" y="48"/>
                    <a:pt x="88067" y="4"/>
                  </a:cubicBezTo>
                  <a:cubicBezTo>
                    <a:pt x="88037" y="2"/>
                    <a:pt x="88007" y="1"/>
                    <a:pt x="87976" y="1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7" name="Google Shape;13189;p129">
              <a:extLst>
                <a:ext uri="{FF2B5EF4-FFF2-40B4-BE49-F238E27FC236}">
                  <a16:creationId xmlns:a16="http://schemas.microsoft.com/office/drawing/2014/main" id="{96983187-28E1-3E68-8F5E-E6D4BCA4DB25}"/>
                </a:ext>
              </a:extLst>
            </p:cNvPr>
            <p:cNvSpPr/>
            <p:nvPr/>
          </p:nvSpPr>
          <p:spPr>
            <a:xfrm>
              <a:off x="5913800" y="3523050"/>
              <a:ext cx="1109075" cy="813875"/>
            </a:xfrm>
            <a:custGeom>
              <a:avLst/>
              <a:gdLst/>
              <a:ahLst/>
              <a:cxnLst/>
              <a:rect l="l" t="t" r="r" b="b"/>
              <a:pathLst>
                <a:path w="44363" h="32555" extrusionOk="0">
                  <a:moveTo>
                    <a:pt x="28245" y="1"/>
                  </a:moveTo>
                  <a:cubicBezTo>
                    <a:pt x="27747" y="1"/>
                    <a:pt x="27602" y="373"/>
                    <a:pt x="27634" y="804"/>
                  </a:cubicBezTo>
                  <a:cubicBezTo>
                    <a:pt x="27737" y="2117"/>
                    <a:pt x="27979" y="3482"/>
                    <a:pt x="27996" y="4778"/>
                  </a:cubicBezTo>
                  <a:cubicBezTo>
                    <a:pt x="28014" y="5660"/>
                    <a:pt x="28567" y="7094"/>
                    <a:pt x="27634" y="7267"/>
                  </a:cubicBezTo>
                  <a:cubicBezTo>
                    <a:pt x="27521" y="7286"/>
                    <a:pt x="27406" y="7295"/>
                    <a:pt x="27290" y="7295"/>
                  </a:cubicBezTo>
                  <a:cubicBezTo>
                    <a:pt x="25431" y="7295"/>
                    <a:pt x="23230" y="4918"/>
                    <a:pt x="23555" y="3275"/>
                  </a:cubicBezTo>
                  <a:cubicBezTo>
                    <a:pt x="23754" y="2264"/>
                    <a:pt x="23333" y="1317"/>
                    <a:pt x="22034" y="1317"/>
                  </a:cubicBezTo>
                  <a:cubicBezTo>
                    <a:pt x="21978" y="1317"/>
                    <a:pt x="21920" y="1318"/>
                    <a:pt x="21862" y="1322"/>
                  </a:cubicBezTo>
                  <a:cubicBezTo>
                    <a:pt x="21814" y="1325"/>
                    <a:pt x="21765" y="1327"/>
                    <a:pt x="21716" y="1327"/>
                  </a:cubicBezTo>
                  <a:cubicBezTo>
                    <a:pt x="20777" y="1327"/>
                    <a:pt x="19668" y="752"/>
                    <a:pt x="18692" y="752"/>
                  </a:cubicBezTo>
                  <a:cubicBezTo>
                    <a:pt x="18107" y="752"/>
                    <a:pt x="17570" y="958"/>
                    <a:pt x="17144" y="1616"/>
                  </a:cubicBezTo>
                  <a:cubicBezTo>
                    <a:pt x="16642" y="2376"/>
                    <a:pt x="15295" y="2826"/>
                    <a:pt x="15191" y="4035"/>
                  </a:cubicBezTo>
                  <a:cubicBezTo>
                    <a:pt x="15162" y="4430"/>
                    <a:pt x="15144" y="4616"/>
                    <a:pt x="15002" y="4616"/>
                  </a:cubicBezTo>
                  <a:cubicBezTo>
                    <a:pt x="14889" y="4616"/>
                    <a:pt x="14698" y="4499"/>
                    <a:pt x="14361" y="4277"/>
                  </a:cubicBezTo>
                  <a:cubicBezTo>
                    <a:pt x="13724" y="3844"/>
                    <a:pt x="13113" y="3612"/>
                    <a:pt x="12606" y="3612"/>
                  </a:cubicBezTo>
                  <a:cubicBezTo>
                    <a:pt x="12042" y="3612"/>
                    <a:pt x="11607" y="3900"/>
                    <a:pt x="11406" y="4519"/>
                  </a:cubicBezTo>
                  <a:cubicBezTo>
                    <a:pt x="10784" y="6334"/>
                    <a:pt x="8710" y="7215"/>
                    <a:pt x="8624" y="9392"/>
                  </a:cubicBezTo>
                  <a:cubicBezTo>
                    <a:pt x="8607" y="10153"/>
                    <a:pt x="7933" y="10619"/>
                    <a:pt x="7086" y="10879"/>
                  </a:cubicBezTo>
                  <a:cubicBezTo>
                    <a:pt x="5669" y="11311"/>
                    <a:pt x="4355" y="11864"/>
                    <a:pt x="3007" y="12382"/>
                  </a:cubicBezTo>
                  <a:cubicBezTo>
                    <a:pt x="1003" y="13160"/>
                    <a:pt x="0" y="16910"/>
                    <a:pt x="1538" y="19018"/>
                  </a:cubicBezTo>
                  <a:cubicBezTo>
                    <a:pt x="2835" y="20798"/>
                    <a:pt x="3128" y="22595"/>
                    <a:pt x="3992" y="24375"/>
                  </a:cubicBezTo>
                  <a:cubicBezTo>
                    <a:pt x="4494" y="25360"/>
                    <a:pt x="4424" y="26276"/>
                    <a:pt x="3750" y="26950"/>
                  </a:cubicBezTo>
                  <a:cubicBezTo>
                    <a:pt x="3353" y="27348"/>
                    <a:pt x="3509" y="27797"/>
                    <a:pt x="4148" y="28298"/>
                  </a:cubicBezTo>
                  <a:cubicBezTo>
                    <a:pt x="5020" y="28962"/>
                    <a:pt x="5824" y="29302"/>
                    <a:pt x="6549" y="29302"/>
                  </a:cubicBezTo>
                  <a:cubicBezTo>
                    <a:pt x="7089" y="29302"/>
                    <a:pt x="7586" y="29114"/>
                    <a:pt x="8036" y="28730"/>
                  </a:cubicBezTo>
                  <a:cubicBezTo>
                    <a:pt x="8740" y="28095"/>
                    <a:pt x="9643" y="27747"/>
                    <a:pt x="10576" y="27747"/>
                  </a:cubicBezTo>
                  <a:cubicBezTo>
                    <a:pt x="10811" y="27747"/>
                    <a:pt x="11049" y="27769"/>
                    <a:pt x="11285" y="27814"/>
                  </a:cubicBezTo>
                  <a:cubicBezTo>
                    <a:pt x="11420" y="27836"/>
                    <a:pt x="11551" y="27846"/>
                    <a:pt x="11676" y="27846"/>
                  </a:cubicBezTo>
                  <a:cubicBezTo>
                    <a:pt x="12065" y="27846"/>
                    <a:pt x="12402" y="27743"/>
                    <a:pt x="12650" y="27521"/>
                  </a:cubicBezTo>
                  <a:cubicBezTo>
                    <a:pt x="14551" y="25793"/>
                    <a:pt x="17368" y="25343"/>
                    <a:pt x="20047" y="24790"/>
                  </a:cubicBezTo>
                  <a:cubicBezTo>
                    <a:pt x="20247" y="24746"/>
                    <a:pt x="20464" y="24721"/>
                    <a:pt x="20691" y="24721"/>
                  </a:cubicBezTo>
                  <a:cubicBezTo>
                    <a:pt x="21623" y="24721"/>
                    <a:pt x="22712" y="25150"/>
                    <a:pt x="23365" y="26484"/>
                  </a:cubicBezTo>
                  <a:cubicBezTo>
                    <a:pt x="23667" y="27105"/>
                    <a:pt x="23855" y="28198"/>
                    <a:pt x="25083" y="28198"/>
                  </a:cubicBezTo>
                  <a:cubicBezTo>
                    <a:pt x="25120" y="28198"/>
                    <a:pt x="25158" y="28197"/>
                    <a:pt x="25197" y="28195"/>
                  </a:cubicBezTo>
                  <a:cubicBezTo>
                    <a:pt x="25345" y="28183"/>
                    <a:pt x="25455" y="28022"/>
                    <a:pt x="25593" y="28022"/>
                  </a:cubicBezTo>
                  <a:cubicBezTo>
                    <a:pt x="25664" y="28022"/>
                    <a:pt x="25742" y="28065"/>
                    <a:pt x="25836" y="28195"/>
                  </a:cubicBezTo>
                  <a:cubicBezTo>
                    <a:pt x="25923" y="28298"/>
                    <a:pt x="25767" y="28592"/>
                    <a:pt x="25612" y="28713"/>
                  </a:cubicBezTo>
                  <a:cubicBezTo>
                    <a:pt x="25318" y="28938"/>
                    <a:pt x="24903" y="29128"/>
                    <a:pt x="25283" y="29646"/>
                  </a:cubicBezTo>
                  <a:cubicBezTo>
                    <a:pt x="25508" y="29871"/>
                    <a:pt x="25802" y="30026"/>
                    <a:pt x="26113" y="30078"/>
                  </a:cubicBezTo>
                  <a:cubicBezTo>
                    <a:pt x="26172" y="30086"/>
                    <a:pt x="26229" y="30090"/>
                    <a:pt x="26283" y="30090"/>
                  </a:cubicBezTo>
                  <a:cubicBezTo>
                    <a:pt x="26710" y="30090"/>
                    <a:pt x="27006" y="29856"/>
                    <a:pt x="27098" y="29473"/>
                  </a:cubicBezTo>
                  <a:cubicBezTo>
                    <a:pt x="27115" y="29335"/>
                    <a:pt x="27098" y="29197"/>
                    <a:pt x="27029" y="29076"/>
                  </a:cubicBezTo>
                  <a:cubicBezTo>
                    <a:pt x="26976" y="28903"/>
                    <a:pt x="26992" y="28848"/>
                    <a:pt x="27041" y="28848"/>
                  </a:cubicBezTo>
                  <a:cubicBezTo>
                    <a:pt x="27105" y="28848"/>
                    <a:pt x="27225" y="28941"/>
                    <a:pt x="27322" y="28990"/>
                  </a:cubicBezTo>
                  <a:cubicBezTo>
                    <a:pt x="27824" y="29266"/>
                    <a:pt x="28463" y="29473"/>
                    <a:pt x="28169" y="30113"/>
                  </a:cubicBezTo>
                  <a:cubicBezTo>
                    <a:pt x="27945" y="30597"/>
                    <a:pt x="28117" y="31029"/>
                    <a:pt x="28809" y="31461"/>
                  </a:cubicBezTo>
                  <a:cubicBezTo>
                    <a:pt x="30199" y="32318"/>
                    <a:pt x="31628" y="32554"/>
                    <a:pt x="32898" y="32554"/>
                  </a:cubicBezTo>
                  <a:cubicBezTo>
                    <a:pt x="33522" y="32554"/>
                    <a:pt x="34108" y="32497"/>
                    <a:pt x="34633" y="32429"/>
                  </a:cubicBezTo>
                  <a:cubicBezTo>
                    <a:pt x="36672" y="32135"/>
                    <a:pt x="39299" y="31824"/>
                    <a:pt x="39299" y="29145"/>
                  </a:cubicBezTo>
                  <a:cubicBezTo>
                    <a:pt x="39299" y="28938"/>
                    <a:pt x="39541" y="28799"/>
                    <a:pt x="39592" y="28575"/>
                  </a:cubicBezTo>
                  <a:cubicBezTo>
                    <a:pt x="40024" y="26968"/>
                    <a:pt x="41804" y="26363"/>
                    <a:pt x="42496" y="24998"/>
                  </a:cubicBezTo>
                  <a:cubicBezTo>
                    <a:pt x="44224" y="21559"/>
                    <a:pt x="44362" y="17722"/>
                    <a:pt x="40232" y="13661"/>
                  </a:cubicBezTo>
                  <a:cubicBezTo>
                    <a:pt x="38953" y="12399"/>
                    <a:pt x="38037" y="10671"/>
                    <a:pt x="36309" y="9859"/>
                  </a:cubicBezTo>
                  <a:cubicBezTo>
                    <a:pt x="34494" y="9012"/>
                    <a:pt x="34080" y="7716"/>
                    <a:pt x="33509" y="6472"/>
                  </a:cubicBezTo>
                  <a:cubicBezTo>
                    <a:pt x="33388" y="5608"/>
                    <a:pt x="33008" y="4761"/>
                    <a:pt x="32213" y="4346"/>
                  </a:cubicBezTo>
                  <a:cubicBezTo>
                    <a:pt x="30658" y="3465"/>
                    <a:pt x="30278" y="2100"/>
                    <a:pt x="29414" y="942"/>
                  </a:cubicBezTo>
                  <a:cubicBezTo>
                    <a:pt x="29120" y="544"/>
                    <a:pt x="28947" y="78"/>
                    <a:pt x="28377" y="9"/>
                  </a:cubicBezTo>
                  <a:cubicBezTo>
                    <a:pt x="28330" y="3"/>
                    <a:pt x="28287" y="1"/>
                    <a:pt x="28245" y="1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8" name="Google Shape;13190;p129">
              <a:extLst>
                <a:ext uri="{FF2B5EF4-FFF2-40B4-BE49-F238E27FC236}">
                  <a16:creationId xmlns:a16="http://schemas.microsoft.com/office/drawing/2014/main" id="{B2BE219F-30CB-590D-A28F-228FD4CBB806}"/>
                </a:ext>
              </a:extLst>
            </p:cNvPr>
            <p:cNvSpPr/>
            <p:nvPr/>
          </p:nvSpPr>
          <p:spPr>
            <a:xfrm>
              <a:off x="6442175" y="3238700"/>
              <a:ext cx="571625" cy="311800"/>
            </a:xfrm>
            <a:custGeom>
              <a:avLst/>
              <a:gdLst/>
              <a:ahLst/>
              <a:cxnLst/>
              <a:rect l="l" t="t" r="r" b="b"/>
              <a:pathLst>
                <a:path w="22865" h="12472" extrusionOk="0">
                  <a:moveTo>
                    <a:pt x="3070" y="1"/>
                  </a:moveTo>
                  <a:cubicBezTo>
                    <a:pt x="2939" y="1"/>
                    <a:pt x="2792" y="15"/>
                    <a:pt x="2627" y="46"/>
                  </a:cubicBezTo>
                  <a:cubicBezTo>
                    <a:pt x="1833" y="202"/>
                    <a:pt x="830" y="29"/>
                    <a:pt x="415" y="927"/>
                  </a:cubicBezTo>
                  <a:cubicBezTo>
                    <a:pt x="1" y="1826"/>
                    <a:pt x="934" y="1861"/>
                    <a:pt x="1400" y="2189"/>
                  </a:cubicBezTo>
                  <a:cubicBezTo>
                    <a:pt x="1504" y="2258"/>
                    <a:pt x="1366" y="2569"/>
                    <a:pt x="1435" y="2742"/>
                  </a:cubicBezTo>
                  <a:cubicBezTo>
                    <a:pt x="1757" y="3623"/>
                    <a:pt x="1963" y="4886"/>
                    <a:pt x="3062" y="4886"/>
                  </a:cubicBezTo>
                  <a:cubicBezTo>
                    <a:pt x="3084" y="4886"/>
                    <a:pt x="3106" y="4886"/>
                    <a:pt x="3129" y="4885"/>
                  </a:cubicBezTo>
                  <a:cubicBezTo>
                    <a:pt x="3207" y="4880"/>
                    <a:pt x="3284" y="4878"/>
                    <a:pt x="3360" y="4878"/>
                  </a:cubicBezTo>
                  <a:cubicBezTo>
                    <a:pt x="4698" y="4878"/>
                    <a:pt x="5731" y="5570"/>
                    <a:pt x="6810" y="6077"/>
                  </a:cubicBezTo>
                  <a:cubicBezTo>
                    <a:pt x="7328" y="6319"/>
                    <a:pt x="8019" y="7322"/>
                    <a:pt x="7207" y="8203"/>
                  </a:cubicBezTo>
                  <a:cubicBezTo>
                    <a:pt x="6913" y="8531"/>
                    <a:pt x="6948" y="8911"/>
                    <a:pt x="7121" y="9292"/>
                  </a:cubicBezTo>
                  <a:cubicBezTo>
                    <a:pt x="7274" y="9613"/>
                    <a:pt x="7597" y="9810"/>
                    <a:pt x="7934" y="9810"/>
                  </a:cubicBezTo>
                  <a:cubicBezTo>
                    <a:pt x="8014" y="9810"/>
                    <a:pt x="8095" y="9799"/>
                    <a:pt x="8175" y="9775"/>
                  </a:cubicBezTo>
                  <a:cubicBezTo>
                    <a:pt x="8275" y="9755"/>
                    <a:pt x="8368" y="9745"/>
                    <a:pt x="8457" y="9745"/>
                  </a:cubicBezTo>
                  <a:cubicBezTo>
                    <a:pt x="8811" y="9745"/>
                    <a:pt x="9087" y="9900"/>
                    <a:pt x="9419" y="10121"/>
                  </a:cubicBezTo>
                  <a:cubicBezTo>
                    <a:pt x="10079" y="10569"/>
                    <a:pt x="10930" y="10787"/>
                    <a:pt x="11688" y="10787"/>
                  </a:cubicBezTo>
                  <a:cubicBezTo>
                    <a:pt x="12538" y="10787"/>
                    <a:pt x="13270" y="10513"/>
                    <a:pt x="13480" y="9983"/>
                  </a:cubicBezTo>
                  <a:cubicBezTo>
                    <a:pt x="13648" y="9563"/>
                    <a:pt x="13555" y="9014"/>
                    <a:pt x="14230" y="9014"/>
                  </a:cubicBezTo>
                  <a:cubicBezTo>
                    <a:pt x="14250" y="9014"/>
                    <a:pt x="14271" y="9014"/>
                    <a:pt x="14293" y="9015"/>
                  </a:cubicBezTo>
                  <a:cubicBezTo>
                    <a:pt x="15036" y="9050"/>
                    <a:pt x="15381" y="9516"/>
                    <a:pt x="15450" y="10138"/>
                  </a:cubicBezTo>
                  <a:cubicBezTo>
                    <a:pt x="15640" y="11486"/>
                    <a:pt x="16522" y="11953"/>
                    <a:pt x="17697" y="11988"/>
                  </a:cubicBezTo>
                  <a:cubicBezTo>
                    <a:pt x="18224" y="11988"/>
                    <a:pt x="18870" y="12472"/>
                    <a:pt x="19366" y="12472"/>
                  </a:cubicBezTo>
                  <a:cubicBezTo>
                    <a:pt x="19602" y="12472"/>
                    <a:pt x="19804" y="12362"/>
                    <a:pt x="19944" y="12039"/>
                  </a:cubicBezTo>
                  <a:cubicBezTo>
                    <a:pt x="20289" y="11210"/>
                    <a:pt x="19287" y="10398"/>
                    <a:pt x="18596" y="9758"/>
                  </a:cubicBezTo>
                  <a:cubicBezTo>
                    <a:pt x="18164" y="9361"/>
                    <a:pt x="17420" y="8825"/>
                    <a:pt x="17749" y="8272"/>
                  </a:cubicBezTo>
                  <a:cubicBezTo>
                    <a:pt x="17984" y="7884"/>
                    <a:pt x="18253" y="7197"/>
                    <a:pt x="18937" y="7197"/>
                  </a:cubicBezTo>
                  <a:cubicBezTo>
                    <a:pt x="19107" y="7197"/>
                    <a:pt x="19302" y="7239"/>
                    <a:pt x="19529" y="7339"/>
                  </a:cubicBezTo>
                  <a:cubicBezTo>
                    <a:pt x="19732" y="7429"/>
                    <a:pt x="19935" y="7468"/>
                    <a:pt x="20135" y="7468"/>
                  </a:cubicBezTo>
                  <a:cubicBezTo>
                    <a:pt x="20854" y="7468"/>
                    <a:pt x="21544" y="6970"/>
                    <a:pt x="22138" y="6578"/>
                  </a:cubicBezTo>
                  <a:cubicBezTo>
                    <a:pt x="22795" y="6146"/>
                    <a:pt x="22864" y="5248"/>
                    <a:pt x="22311" y="4643"/>
                  </a:cubicBezTo>
                  <a:cubicBezTo>
                    <a:pt x="22115" y="4425"/>
                    <a:pt x="21948" y="4340"/>
                    <a:pt x="21799" y="4340"/>
                  </a:cubicBezTo>
                  <a:cubicBezTo>
                    <a:pt x="21465" y="4340"/>
                    <a:pt x="21227" y="4774"/>
                    <a:pt x="20963" y="5110"/>
                  </a:cubicBezTo>
                  <a:cubicBezTo>
                    <a:pt x="20756" y="5334"/>
                    <a:pt x="20479" y="5472"/>
                    <a:pt x="20168" y="5507"/>
                  </a:cubicBezTo>
                  <a:cubicBezTo>
                    <a:pt x="20112" y="5512"/>
                    <a:pt x="20051" y="5514"/>
                    <a:pt x="19986" y="5514"/>
                  </a:cubicBezTo>
                  <a:cubicBezTo>
                    <a:pt x="18639" y="5514"/>
                    <a:pt x="15548" y="4518"/>
                    <a:pt x="14344" y="3727"/>
                  </a:cubicBezTo>
                  <a:cubicBezTo>
                    <a:pt x="13999" y="3485"/>
                    <a:pt x="13636" y="3295"/>
                    <a:pt x="13238" y="3139"/>
                  </a:cubicBezTo>
                  <a:cubicBezTo>
                    <a:pt x="11925" y="2690"/>
                    <a:pt x="10473" y="2465"/>
                    <a:pt x="9298" y="1774"/>
                  </a:cubicBezTo>
                  <a:cubicBezTo>
                    <a:pt x="8770" y="1458"/>
                    <a:pt x="8301" y="1322"/>
                    <a:pt x="7877" y="1322"/>
                  </a:cubicBezTo>
                  <a:cubicBezTo>
                    <a:pt x="7093" y="1322"/>
                    <a:pt x="6459" y="1787"/>
                    <a:pt x="5876" y="2448"/>
                  </a:cubicBezTo>
                  <a:cubicBezTo>
                    <a:pt x="5497" y="2886"/>
                    <a:pt x="5240" y="3062"/>
                    <a:pt x="5050" y="3062"/>
                  </a:cubicBezTo>
                  <a:cubicBezTo>
                    <a:pt x="4739" y="3062"/>
                    <a:pt x="4614" y="2586"/>
                    <a:pt x="4442" y="2016"/>
                  </a:cubicBezTo>
                  <a:cubicBezTo>
                    <a:pt x="4193" y="1191"/>
                    <a:pt x="4266" y="1"/>
                    <a:pt x="3070" y="1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9" name="Google Shape;13191;p129">
              <a:extLst>
                <a:ext uri="{FF2B5EF4-FFF2-40B4-BE49-F238E27FC236}">
                  <a16:creationId xmlns:a16="http://schemas.microsoft.com/office/drawing/2014/main" id="{BB9C7E24-E283-35A1-9759-768F2DCE3C2C}"/>
                </a:ext>
              </a:extLst>
            </p:cNvPr>
            <p:cNvSpPr/>
            <p:nvPr/>
          </p:nvSpPr>
          <p:spPr>
            <a:xfrm>
              <a:off x="5898675" y="3029225"/>
              <a:ext cx="282150" cy="318450"/>
            </a:xfrm>
            <a:custGeom>
              <a:avLst/>
              <a:gdLst/>
              <a:ahLst/>
              <a:cxnLst/>
              <a:rect l="l" t="t" r="r" b="b"/>
              <a:pathLst>
                <a:path w="11286" h="12738" extrusionOk="0">
                  <a:moveTo>
                    <a:pt x="8163" y="0"/>
                  </a:moveTo>
                  <a:cubicBezTo>
                    <a:pt x="7646" y="0"/>
                    <a:pt x="7307" y="634"/>
                    <a:pt x="7121" y="1115"/>
                  </a:cubicBezTo>
                  <a:cubicBezTo>
                    <a:pt x="6498" y="2618"/>
                    <a:pt x="5081" y="3362"/>
                    <a:pt x="4027" y="4450"/>
                  </a:cubicBezTo>
                  <a:cubicBezTo>
                    <a:pt x="3562" y="4916"/>
                    <a:pt x="2753" y="5709"/>
                    <a:pt x="2170" y="5709"/>
                  </a:cubicBezTo>
                  <a:cubicBezTo>
                    <a:pt x="2125" y="5709"/>
                    <a:pt x="2082" y="5704"/>
                    <a:pt x="2040" y="5695"/>
                  </a:cubicBezTo>
                  <a:cubicBezTo>
                    <a:pt x="1767" y="5631"/>
                    <a:pt x="1536" y="5602"/>
                    <a:pt x="1339" y="5602"/>
                  </a:cubicBezTo>
                  <a:cubicBezTo>
                    <a:pt x="150" y="5602"/>
                    <a:pt x="215" y="6659"/>
                    <a:pt x="52" y="7475"/>
                  </a:cubicBezTo>
                  <a:cubicBezTo>
                    <a:pt x="1" y="9410"/>
                    <a:pt x="1625" y="11518"/>
                    <a:pt x="3267" y="12123"/>
                  </a:cubicBezTo>
                  <a:cubicBezTo>
                    <a:pt x="3638" y="12262"/>
                    <a:pt x="4019" y="12277"/>
                    <a:pt x="4389" y="12277"/>
                  </a:cubicBezTo>
                  <a:cubicBezTo>
                    <a:pt x="4488" y="12277"/>
                    <a:pt x="4586" y="12276"/>
                    <a:pt x="4683" y="12276"/>
                  </a:cubicBezTo>
                  <a:cubicBezTo>
                    <a:pt x="5034" y="12276"/>
                    <a:pt x="5369" y="12290"/>
                    <a:pt x="5669" y="12417"/>
                  </a:cubicBezTo>
                  <a:cubicBezTo>
                    <a:pt x="6156" y="12630"/>
                    <a:pt x="6559" y="12738"/>
                    <a:pt x="6895" y="12738"/>
                  </a:cubicBezTo>
                  <a:cubicBezTo>
                    <a:pt x="7678" y="12738"/>
                    <a:pt x="8093" y="12148"/>
                    <a:pt x="8348" y="10914"/>
                  </a:cubicBezTo>
                  <a:cubicBezTo>
                    <a:pt x="8572" y="9773"/>
                    <a:pt x="9073" y="8235"/>
                    <a:pt x="9937" y="7786"/>
                  </a:cubicBezTo>
                  <a:cubicBezTo>
                    <a:pt x="11268" y="7094"/>
                    <a:pt x="10577" y="6697"/>
                    <a:pt x="10231" y="6023"/>
                  </a:cubicBezTo>
                  <a:cubicBezTo>
                    <a:pt x="9782" y="5124"/>
                    <a:pt x="8797" y="4278"/>
                    <a:pt x="10058" y="3189"/>
                  </a:cubicBezTo>
                  <a:cubicBezTo>
                    <a:pt x="10404" y="2895"/>
                    <a:pt x="11285" y="2618"/>
                    <a:pt x="10853" y="1945"/>
                  </a:cubicBezTo>
                  <a:cubicBezTo>
                    <a:pt x="10266" y="1063"/>
                    <a:pt x="9402" y="286"/>
                    <a:pt x="8348" y="26"/>
                  </a:cubicBezTo>
                  <a:cubicBezTo>
                    <a:pt x="8284" y="9"/>
                    <a:pt x="8222" y="0"/>
                    <a:pt x="8163" y="0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0" name="Google Shape;13192;p129">
              <a:extLst>
                <a:ext uri="{FF2B5EF4-FFF2-40B4-BE49-F238E27FC236}">
                  <a16:creationId xmlns:a16="http://schemas.microsoft.com/office/drawing/2014/main" id="{9DE7D0F0-52B7-2ED1-FCF2-F8902570B46A}"/>
                </a:ext>
              </a:extLst>
            </p:cNvPr>
            <p:cNvSpPr/>
            <p:nvPr/>
          </p:nvSpPr>
          <p:spPr>
            <a:xfrm>
              <a:off x="5544400" y="3065225"/>
              <a:ext cx="541800" cy="430700"/>
            </a:xfrm>
            <a:custGeom>
              <a:avLst/>
              <a:gdLst/>
              <a:ahLst/>
              <a:cxnLst/>
              <a:rect l="l" t="t" r="r" b="b"/>
              <a:pathLst>
                <a:path w="21672" h="17228" extrusionOk="0">
                  <a:moveTo>
                    <a:pt x="7484" y="4583"/>
                  </a:moveTo>
                  <a:lnTo>
                    <a:pt x="7484" y="4583"/>
                  </a:lnTo>
                  <a:cubicBezTo>
                    <a:pt x="7486" y="4586"/>
                    <a:pt x="7488" y="4589"/>
                    <a:pt x="7491" y="4592"/>
                  </a:cubicBezTo>
                  <a:lnTo>
                    <a:pt x="7491" y="4592"/>
                  </a:lnTo>
                  <a:cubicBezTo>
                    <a:pt x="7494" y="4595"/>
                    <a:pt x="7498" y="4597"/>
                    <a:pt x="7501" y="4600"/>
                  </a:cubicBezTo>
                  <a:lnTo>
                    <a:pt x="7484" y="4583"/>
                  </a:lnTo>
                  <a:close/>
                  <a:moveTo>
                    <a:pt x="1210" y="0"/>
                  </a:moveTo>
                  <a:cubicBezTo>
                    <a:pt x="910" y="0"/>
                    <a:pt x="646" y="84"/>
                    <a:pt x="415" y="314"/>
                  </a:cubicBezTo>
                  <a:cubicBezTo>
                    <a:pt x="1" y="712"/>
                    <a:pt x="260" y="1127"/>
                    <a:pt x="571" y="1403"/>
                  </a:cubicBezTo>
                  <a:cubicBezTo>
                    <a:pt x="1833" y="2561"/>
                    <a:pt x="2939" y="3874"/>
                    <a:pt x="3872" y="5309"/>
                  </a:cubicBezTo>
                  <a:cubicBezTo>
                    <a:pt x="5894" y="8264"/>
                    <a:pt x="6948" y="12014"/>
                    <a:pt x="10663" y="13552"/>
                  </a:cubicBezTo>
                  <a:cubicBezTo>
                    <a:pt x="10715" y="13587"/>
                    <a:pt x="10733" y="13656"/>
                    <a:pt x="10733" y="13725"/>
                  </a:cubicBezTo>
                  <a:cubicBezTo>
                    <a:pt x="10007" y="15522"/>
                    <a:pt x="11579" y="15401"/>
                    <a:pt x="12478" y="15660"/>
                  </a:cubicBezTo>
                  <a:cubicBezTo>
                    <a:pt x="14932" y="16334"/>
                    <a:pt x="17420" y="16801"/>
                    <a:pt x="19961" y="17043"/>
                  </a:cubicBezTo>
                  <a:cubicBezTo>
                    <a:pt x="20276" y="17079"/>
                    <a:pt x="20618" y="17227"/>
                    <a:pt x="20904" y="17227"/>
                  </a:cubicBezTo>
                  <a:cubicBezTo>
                    <a:pt x="21167" y="17227"/>
                    <a:pt x="21382" y="17101"/>
                    <a:pt x="21482" y="16645"/>
                  </a:cubicBezTo>
                  <a:cubicBezTo>
                    <a:pt x="21672" y="15816"/>
                    <a:pt x="20842" y="15626"/>
                    <a:pt x="20306" y="15280"/>
                  </a:cubicBezTo>
                  <a:cubicBezTo>
                    <a:pt x="18129" y="13932"/>
                    <a:pt x="15502" y="14347"/>
                    <a:pt x="13204" y="13448"/>
                  </a:cubicBezTo>
                  <a:cubicBezTo>
                    <a:pt x="13103" y="13410"/>
                    <a:pt x="12986" y="13400"/>
                    <a:pt x="12863" y="13400"/>
                  </a:cubicBezTo>
                  <a:cubicBezTo>
                    <a:pt x="12726" y="13400"/>
                    <a:pt x="12582" y="13412"/>
                    <a:pt x="12448" y="13412"/>
                  </a:cubicBezTo>
                  <a:cubicBezTo>
                    <a:pt x="12162" y="13412"/>
                    <a:pt x="11919" y="13355"/>
                    <a:pt x="11873" y="12999"/>
                  </a:cubicBezTo>
                  <a:cubicBezTo>
                    <a:pt x="11769" y="12221"/>
                    <a:pt x="11614" y="11288"/>
                    <a:pt x="12409" y="10666"/>
                  </a:cubicBezTo>
                  <a:cubicBezTo>
                    <a:pt x="12979" y="10199"/>
                    <a:pt x="12806" y="9836"/>
                    <a:pt x="12478" y="9249"/>
                  </a:cubicBezTo>
                  <a:cubicBezTo>
                    <a:pt x="11908" y="8195"/>
                    <a:pt x="10352" y="8558"/>
                    <a:pt x="10076" y="7849"/>
                  </a:cubicBezTo>
                  <a:cubicBezTo>
                    <a:pt x="9542" y="6419"/>
                    <a:pt x="8354" y="5659"/>
                    <a:pt x="7491" y="4592"/>
                  </a:cubicBezTo>
                  <a:lnTo>
                    <a:pt x="7491" y="4592"/>
                  </a:lnTo>
                  <a:cubicBezTo>
                    <a:pt x="6993" y="4179"/>
                    <a:pt x="6512" y="3733"/>
                    <a:pt x="5980" y="3339"/>
                  </a:cubicBezTo>
                  <a:cubicBezTo>
                    <a:pt x="4563" y="2285"/>
                    <a:pt x="3682" y="522"/>
                    <a:pt x="1763" y="72"/>
                  </a:cubicBezTo>
                  <a:cubicBezTo>
                    <a:pt x="1567" y="28"/>
                    <a:pt x="1383" y="0"/>
                    <a:pt x="1210" y="0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1" name="Google Shape;13193;p129">
              <a:extLst>
                <a:ext uri="{FF2B5EF4-FFF2-40B4-BE49-F238E27FC236}">
                  <a16:creationId xmlns:a16="http://schemas.microsoft.com/office/drawing/2014/main" id="{093EB211-B563-8BCC-2CDC-B4179317BB28}"/>
                </a:ext>
              </a:extLst>
            </p:cNvPr>
            <p:cNvSpPr/>
            <p:nvPr/>
          </p:nvSpPr>
          <p:spPr>
            <a:xfrm>
              <a:off x="4388700" y="3530600"/>
              <a:ext cx="227275" cy="395425"/>
            </a:xfrm>
            <a:custGeom>
              <a:avLst/>
              <a:gdLst/>
              <a:ahLst/>
              <a:cxnLst/>
              <a:rect l="l" t="t" r="r" b="b"/>
              <a:pathLst>
                <a:path w="9091" h="15817" extrusionOk="0">
                  <a:moveTo>
                    <a:pt x="7622" y="0"/>
                  </a:moveTo>
                  <a:cubicBezTo>
                    <a:pt x="7155" y="0"/>
                    <a:pt x="6965" y="363"/>
                    <a:pt x="6740" y="761"/>
                  </a:cubicBezTo>
                  <a:cubicBezTo>
                    <a:pt x="5963" y="2212"/>
                    <a:pt x="5323" y="3802"/>
                    <a:pt x="3405" y="4200"/>
                  </a:cubicBezTo>
                  <a:cubicBezTo>
                    <a:pt x="2645" y="4338"/>
                    <a:pt x="2247" y="4891"/>
                    <a:pt x="2109" y="5738"/>
                  </a:cubicBezTo>
                  <a:cubicBezTo>
                    <a:pt x="1781" y="7587"/>
                    <a:pt x="1971" y="9471"/>
                    <a:pt x="917" y="11285"/>
                  </a:cubicBezTo>
                  <a:cubicBezTo>
                    <a:pt x="1" y="12910"/>
                    <a:pt x="1660" y="15813"/>
                    <a:pt x="3077" y="15813"/>
                  </a:cubicBezTo>
                  <a:cubicBezTo>
                    <a:pt x="3125" y="15815"/>
                    <a:pt x="3172" y="15816"/>
                    <a:pt x="3219" y="15816"/>
                  </a:cubicBezTo>
                  <a:cubicBezTo>
                    <a:pt x="4640" y="15816"/>
                    <a:pt x="5279" y="14808"/>
                    <a:pt x="5496" y="13670"/>
                  </a:cubicBezTo>
                  <a:cubicBezTo>
                    <a:pt x="6049" y="11095"/>
                    <a:pt x="7034" y="8676"/>
                    <a:pt x="8002" y="6256"/>
                  </a:cubicBezTo>
                  <a:cubicBezTo>
                    <a:pt x="8745" y="4373"/>
                    <a:pt x="9091" y="2645"/>
                    <a:pt x="8192" y="778"/>
                  </a:cubicBezTo>
                  <a:cubicBezTo>
                    <a:pt x="8054" y="467"/>
                    <a:pt x="8106" y="18"/>
                    <a:pt x="7622" y="0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2" name="Google Shape;13194;p129">
              <a:extLst>
                <a:ext uri="{FF2B5EF4-FFF2-40B4-BE49-F238E27FC236}">
                  <a16:creationId xmlns:a16="http://schemas.microsoft.com/office/drawing/2014/main" id="{4872DEDC-763D-2CCF-3D17-77AA98873C9C}"/>
                </a:ext>
              </a:extLst>
            </p:cNvPr>
            <p:cNvSpPr/>
            <p:nvPr/>
          </p:nvSpPr>
          <p:spPr>
            <a:xfrm>
              <a:off x="6438300" y="1893850"/>
              <a:ext cx="267450" cy="418275"/>
            </a:xfrm>
            <a:custGeom>
              <a:avLst/>
              <a:gdLst/>
              <a:ahLst/>
              <a:cxnLst/>
              <a:rect l="l" t="t" r="r" b="b"/>
              <a:pathLst>
                <a:path w="10698" h="16731" extrusionOk="0">
                  <a:moveTo>
                    <a:pt x="4909" y="1"/>
                  </a:moveTo>
                  <a:cubicBezTo>
                    <a:pt x="4667" y="1"/>
                    <a:pt x="4504" y="61"/>
                    <a:pt x="4562" y="216"/>
                  </a:cubicBezTo>
                  <a:cubicBezTo>
                    <a:pt x="5064" y="1633"/>
                    <a:pt x="3992" y="3465"/>
                    <a:pt x="5444" y="4502"/>
                  </a:cubicBezTo>
                  <a:cubicBezTo>
                    <a:pt x="6654" y="5366"/>
                    <a:pt x="6515" y="6627"/>
                    <a:pt x="6913" y="7647"/>
                  </a:cubicBezTo>
                  <a:cubicBezTo>
                    <a:pt x="6804" y="8207"/>
                    <a:pt x="6835" y="9062"/>
                    <a:pt x="6426" y="9062"/>
                  </a:cubicBezTo>
                  <a:cubicBezTo>
                    <a:pt x="6380" y="9062"/>
                    <a:pt x="6330" y="9052"/>
                    <a:pt x="6273" y="9029"/>
                  </a:cubicBezTo>
                  <a:cubicBezTo>
                    <a:pt x="6019" y="8928"/>
                    <a:pt x="5817" y="8884"/>
                    <a:pt x="5657" y="8884"/>
                  </a:cubicBezTo>
                  <a:cubicBezTo>
                    <a:pt x="5131" y="8884"/>
                    <a:pt x="5047" y="9360"/>
                    <a:pt x="4995" y="9876"/>
                  </a:cubicBezTo>
                  <a:cubicBezTo>
                    <a:pt x="4925" y="10533"/>
                    <a:pt x="4614" y="10757"/>
                    <a:pt x="4044" y="10896"/>
                  </a:cubicBezTo>
                  <a:cubicBezTo>
                    <a:pt x="726" y="11673"/>
                    <a:pt x="0" y="13229"/>
                    <a:pt x="1659" y="16028"/>
                  </a:cubicBezTo>
                  <a:cubicBezTo>
                    <a:pt x="1834" y="16314"/>
                    <a:pt x="1935" y="16730"/>
                    <a:pt x="2351" y="16730"/>
                  </a:cubicBezTo>
                  <a:cubicBezTo>
                    <a:pt x="2389" y="16730"/>
                    <a:pt x="2429" y="16727"/>
                    <a:pt x="2471" y="16720"/>
                  </a:cubicBezTo>
                  <a:cubicBezTo>
                    <a:pt x="3007" y="16633"/>
                    <a:pt x="3197" y="16236"/>
                    <a:pt x="3301" y="15752"/>
                  </a:cubicBezTo>
                  <a:cubicBezTo>
                    <a:pt x="3405" y="15251"/>
                    <a:pt x="3301" y="14784"/>
                    <a:pt x="4009" y="14542"/>
                  </a:cubicBezTo>
                  <a:cubicBezTo>
                    <a:pt x="5651" y="13955"/>
                    <a:pt x="7241" y="13194"/>
                    <a:pt x="8866" y="12555"/>
                  </a:cubicBezTo>
                  <a:cubicBezTo>
                    <a:pt x="9298" y="12399"/>
                    <a:pt x="9643" y="12261"/>
                    <a:pt x="9799" y="11829"/>
                  </a:cubicBezTo>
                  <a:cubicBezTo>
                    <a:pt x="10300" y="10308"/>
                    <a:pt x="8866" y="5746"/>
                    <a:pt x="7604" y="4709"/>
                  </a:cubicBezTo>
                  <a:cubicBezTo>
                    <a:pt x="7397" y="4536"/>
                    <a:pt x="6809" y="4571"/>
                    <a:pt x="7016" y="4139"/>
                  </a:cubicBezTo>
                  <a:cubicBezTo>
                    <a:pt x="7082" y="4008"/>
                    <a:pt x="7166" y="3963"/>
                    <a:pt x="7262" y="3963"/>
                  </a:cubicBezTo>
                  <a:cubicBezTo>
                    <a:pt x="7468" y="3963"/>
                    <a:pt x="7725" y="4173"/>
                    <a:pt x="7950" y="4173"/>
                  </a:cubicBezTo>
                  <a:cubicBezTo>
                    <a:pt x="7979" y="4174"/>
                    <a:pt x="8009" y="4175"/>
                    <a:pt x="8039" y="4175"/>
                  </a:cubicBezTo>
                  <a:cubicBezTo>
                    <a:pt x="9008" y="4175"/>
                    <a:pt x="9913" y="3634"/>
                    <a:pt x="10265" y="2946"/>
                  </a:cubicBezTo>
                  <a:cubicBezTo>
                    <a:pt x="10697" y="2117"/>
                    <a:pt x="9695" y="1667"/>
                    <a:pt x="8987" y="1581"/>
                  </a:cubicBezTo>
                  <a:cubicBezTo>
                    <a:pt x="7811" y="1443"/>
                    <a:pt x="6930" y="786"/>
                    <a:pt x="5962" y="250"/>
                  </a:cubicBezTo>
                  <a:cubicBezTo>
                    <a:pt x="5704" y="111"/>
                    <a:pt x="5235" y="1"/>
                    <a:pt x="4909" y="1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3" name="Google Shape;13195;p129">
              <a:extLst>
                <a:ext uri="{FF2B5EF4-FFF2-40B4-BE49-F238E27FC236}">
                  <a16:creationId xmlns:a16="http://schemas.microsoft.com/office/drawing/2014/main" id="{B0A83415-B80B-AAFF-0776-ED05007A4EDA}"/>
                </a:ext>
              </a:extLst>
            </p:cNvPr>
            <p:cNvSpPr/>
            <p:nvPr/>
          </p:nvSpPr>
          <p:spPr>
            <a:xfrm>
              <a:off x="6901875" y="4220725"/>
              <a:ext cx="468775" cy="354550"/>
            </a:xfrm>
            <a:custGeom>
              <a:avLst/>
              <a:gdLst/>
              <a:ahLst/>
              <a:cxnLst/>
              <a:rect l="l" t="t" r="r" b="b"/>
              <a:pathLst>
                <a:path w="18751" h="14182" extrusionOk="0">
                  <a:moveTo>
                    <a:pt x="15666" y="0"/>
                  </a:moveTo>
                  <a:cubicBezTo>
                    <a:pt x="15588" y="0"/>
                    <a:pt x="15504" y="9"/>
                    <a:pt x="15415" y="28"/>
                  </a:cubicBezTo>
                  <a:cubicBezTo>
                    <a:pt x="14690" y="184"/>
                    <a:pt x="14759" y="772"/>
                    <a:pt x="14897" y="1290"/>
                  </a:cubicBezTo>
                  <a:cubicBezTo>
                    <a:pt x="15294" y="2845"/>
                    <a:pt x="14880" y="4038"/>
                    <a:pt x="13463" y="4850"/>
                  </a:cubicBezTo>
                  <a:cubicBezTo>
                    <a:pt x="13013" y="5109"/>
                    <a:pt x="12823" y="5472"/>
                    <a:pt x="13065" y="5991"/>
                  </a:cubicBezTo>
                  <a:cubicBezTo>
                    <a:pt x="13324" y="6578"/>
                    <a:pt x="12823" y="6803"/>
                    <a:pt x="12512" y="7097"/>
                  </a:cubicBezTo>
                  <a:cubicBezTo>
                    <a:pt x="12410" y="7191"/>
                    <a:pt x="12303" y="7233"/>
                    <a:pt x="12200" y="7233"/>
                  </a:cubicBezTo>
                  <a:cubicBezTo>
                    <a:pt x="12041" y="7233"/>
                    <a:pt x="11891" y="7133"/>
                    <a:pt x="11786" y="6976"/>
                  </a:cubicBezTo>
                  <a:cubicBezTo>
                    <a:pt x="11531" y="6610"/>
                    <a:pt x="11284" y="6477"/>
                    <a:pt x="11039" y="6477"/>
                  </a:cubicBezTo>
                  <a:cubicBezTo>
                    <a:pt x="10705" y="6477"/>
                    <a:pt x="10373" y="6726"/>
                    <a:pt x="10024" y="6976"/>
                  </a:cubicBezTo>
                  <a:cubicBezTo>
                    <a:pt x="8797" y="7891"/>
                    <a:pt x="7811" y="9188"/>
                    <a:pt x="6308" y="9637"/>
                  </a:cubicBezTo>
                  <a:cubicBezTo>
                    <a:pt x="4303" y="10242"/>
                    <a:pt x="2696" y="11572"/>
                    <a:pt x="812" y="12385"/>
                  </a:cubicBezTo>
                  <a:cubicBezTo>
                    <a:pt x="242" y="12627"/>
                    <a:pt x="0" y="13214"/>
                    <a:pt x="692" y="13577"/>
                  </a:cubicBezTo>
                  <a:cubicBezTo>
                    <a:pt x="1262" y="13888"/>
                    <a:pt x="1936" y="13992"/>
                    <a:pt x="2610" y="14182"/>
                  </a:cubicBezTo>
                  <a:cubicBezTo>
                    <a:pt x="3819" y="13854"/>
                    <a:pt x="4943" y="13249"/>
                    <a:pt x="5893" y="12436"/>
                  </a:cubicBezTo>
                  <a:cubicBezTo>
                    <a:pt x="7829" y="10743"/>
                    <a:pt x="10144" y="9447"/>
                    <a:pt x="12357" y="8496"/>
                  </a:cubicBezTo>
                  <a:cubicBezTo>
                    <a:pt x="14396" y="7615"/>
                    <a:pt x="15847" y="6042"/>
                    <a:pt x="17817" y="5213"/>
                  </a:cubicBezTo>
                  <a:cubicBezTo>
                    <a:pt x="18301" y="4988"/>
                    <a:pt x="18751" y="4452"/>
                    <a:pt x="18612" y="3848"/>
                  </a:cubicBezTo>
                  <a:cubicBezTo>
                    <a:pt x="18539" y="3538"/>
                    <a:pt x="18402" y="3442"/>
                    <a:pt x="18239" y="3442"/>
                  </a:cubicBezTo>
                  <a:cubicBezTo>
                    <a:pt x="18019" y="3442"/>
                    <a:pt x="17752" y="3615"/>
                    <a:pt x="17524" y="3675"/>
                  </a:cubicBezTo>
                  <a:cubicBezTo>
                    <a:pt x="17487" y="3682"/>
                    <a:pt x="17451" y="3686"/>
                    <a:pt x="17417" y="3686"/>
                  </a:cubicBezTo>
                  <a:cubicBezTo>
                    <a:pt x="17207" y="3686"/>
                    <a:pt x="17050" y="3554"/>
                    <a:pt x="17109" y="3346"/>
                  </a:cubicBezTo>
                  <a:cubicBezTo>
                    <a:pt x="17385" y="2431"/>
                    <a:pt x="16625" y="1791"/>
                    <a:pt x="16556" y="962"/>
                  </a:cubicBezTo>
                  <a:cubicBezTo>
                    <a:pt x="16526" y="461"/>
                    <a:pt x="16229" y="0"/>
                    <a:pt x="15666" y="0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4" name="Google Shape;13196;p129">
              <a:extLst>
                <a:ext uri="{FF2B5EF4-FFF2-40B4-BE49-F238E27FC236}">
                  <a16:creationId xmlns:a16="http://schemas.microsoft.com/office/drawing/2014/main" id="{28B49CF4-921A-FEAE-0395-E0DD4CC2820B}"/>
                </a:ext>
              </a:extLst>
            </p:cNvPr>
            <p:cNvSpPr/>
            <p:nvPr/>
          </p:nvSpPr>
          <p:spPr>
            <a:xfrm>
              <a:off x="6306100" y="2654825"/>
              <a:ext cx="232875" cy="385425"/>
            </a:xfrm>
            <a:custGeom>
              <a:avLst/>
              <a:gdLst/>
              <a:ahLst/>
              <a:cxnLst/>
              <a:rect l="l" t="t" r="r" b="b"/>
              <a:pathLst>
                <a:path w="9315" h="15417" extrusionOk="0">
                  <a:moveTo>
                    <a:pt x="6907" y="9941"/>
                  </a:moveTo>
                  <a:cubicBezTo>
                    <a:pt x="6738" y="10523"/>
                    <a:pt x="6645" y="11167"/>
                    <a:pt x="5910" y="11304"/>
                  </a:cubicBezTo>
                  <a:cubicBezTo>
                    <a:pt x="5905" y="11305"/>
                    <a:pt x="5899" y="11305"/>
                    <a:pt x="5892" y="11305"/>
                  </a:cubicBezTo>
                  <a:cubicBezTo>
                    <a:pt x="5767" y="11305"/>
                    <a:pt x="5547" y="11146"/>
                    <a:pt x="5547" y="11097"/>
                  </a:cubicBezTo>
                  <a:cubicBezTo>
                    <a:pt x="5616" y="10270"/>
                    <a:pt x="6304" y="10147"/>
                    <a:pt x="6907" y="9941"/>
                  </a:cubicBezTo>
                  <a:close/>
                  <a:moveTo>
                    <a:pt x="2345" y="1"/>
                  </a:moveTo>
                  <a:cubicBezTo>
                    <a:pt x="2049" y="1"/>
                    <a:pt x="1708" y="93"/>
                    <a:pt x="1419" y="93"/>
                  </a:cubicBezTo>
                  <a:cubicBezTo>
                    <a:pt x="1383" y="93"/>
                    <a:pt x="1348" y="92"/>
                    <a:pt x="1313" y="88"/>
                  </a:cubicBezTo>
                  <a:cubicBezTo>
                    <a:pt x="1306" y="88"/>
                    <a:pt x="1299" y="88"/>
                    <a:pt x="1292" y="88"/>
                  </a:cubicBezTo>
                  <a:cubicBezTo>
                    <a:pt x="885" y="88"/>
                    <a:pt x="504" y="561"/>
                    <a:pt x="639" y="883"/>
                  </a:cubicBezTo>
                  <a:cubicBezTo>
                    <a:pt x="1244" y="2283"/>
                    <a:pt x="0" y="3977"/>
                    <a:pt x="1348" y="5273"/>
                  </a:cubicBezTo>
                  <a:cubicBezTo>
                    <a:pt x="1538" y="5446"/>
                    <a:pt x="1383" y="5964"/>
                    <a:pt x="1538" y="6241"/>
                  </a:cubicBezTo>
                  <a:cubicBezTo>
                    <a:pt x="1851" y="6738"/>
                    <a:pt x="1941" y="7889"/>
                    <a:pt x="2501" y="7889"/>
                  </a:cubicBezTo>
                  <a:cubicBezTo>
                    <a:pt x="2623" y="7889"/>
                    <a:pt x="2766" y="7836"/>
                    <a:pt x="2938" y="7710"/>
                  </a:cubicBezTo>
                  <a:cubicBezTo>
                    <a:pt x="3345" y="7411"/>
                    <a:pt x="3664" y="7306"/>
                    <a:pt x="3951" y="7306"/>
                  </a:cubicBezTo>
                  <a:cubicBezTo>
                    <a:pt x="4345" y="7306"/>
                    <a:pt x="4678" y="7505"/>
                    <a:pt x="5098" y="7675"/>
                  </a:cubicBezTo>
                  <a:cubicBezTo>
                    <a:pt x="5375" y="7796"/>
                    <a:pt x="5651" y="7848"/>
                    <a:pt x="5668" y="8176"/>
                  </a:cubicBezTo>
                  <a:cubicBezTo>
                    <a:pt x="5668" y="8297"/>
                    <a:pt x="5547" y="8401"/>
                    <a:pt x="5478" y="8504"/>
                  </a:cubicBezTo>
                  <a:cubicBezTo>
                    <a:pt x="5288" y="8384"/>
                    <a:pt x="5098" y="8263"/>
                    <a:pt x="4908" y="8107"/>
                  </a:cubicBezTo>
                  <a:cubicBezTo>
                    <a:pt x="4670" y="7869"/>
                    <a:pt x="4349" y="7740"/>
                    <a:pt x="4020" y="7740"/>
                  </a:cubicBezTo>
                  <a:cubicBezTo>
                    <a:pt x="3895" y="7740"/>
                    <a:pt x="3770" y="7758"/>
                    <a:pt x="3646" y="7796"/>
                  </a:cubicBezTo>
                  <a:cubicBezTo>
                    <a:pt x="3059" y="7951"/>
                    <a:pt x="3284" y="8470"/>
                    <a:pt x="3249" y="8850"/>
                  </a:cubicBezTo>
                  <a:cubicBezTo>
                    <a:pt x="3180" y="10008"/>
                    <a:pt x="4701" y="11270"/>
                    <a:pt x="4580" y="11408"/>
                  </a:cubicBezTo>
                  <a:cubicBezTo>
                    <a:pt x="3042" y="13170"/>
                    <a:pt x="4251" y="13205"/>
                    <a:pt x="5599" y="13758"/>
                  </a:cubicBezTo>
                  <a:cubicBezTo>
                    <a:pt x="6014" y="13948"/>
                    <a:pt x="6429" y="15244"/>
                    <a:pt x="7379" y="15400"/>
                  </a:cubicBezTo>
                  <a:cubicBezTo>
                    <a:pt x="7454" y="15411"/>
                    <a:pt x="7523" y="15417"/>
                    <a:pt x="7586" y="15417"/>
                  </a:cubicBezTo>
                  <a:cubicBezTo>
                    <a:pt x="8462" y="15417"/>
                    <a:pt x="8316" y="14362"/>
                    <a:pt x="8606" y="13879"/>
                  </a:cubicBezTo>
                  <a:cubicBezTo>
                    <a:pt x="9315" y="12687"/>
                    <a:pt x="8554" y="11529"/>
                    <a:pt x="8105" y="10423"/>
                  </a:cubicBezTo>
                  <a:cubicBezTo>
                    <a:pt x="7967" y="10058"/>
                    <a:pt x="7709" y="9812"/>
                    <a:pt x="7353" y="9812"/>
                  </a:cubicBezTo>
                  <a:cubicBezTo>
                    <a:pt x="7222" y="9812"/>
                    <a:pt x="7078" y="9845"/>
                    <a:pt x="6922" y="9917"/>
                  </a:cubicBezTo>
                  <a:lnTo>
                    <a:pt x="6922" y="9917"/>
                  </a:lnTo>
                  <a:cubicBezTo>
                    <a:pt x="7290" y="9072"/>
                    <a:pt x="8114" y="7913"/>
                    <a:pt x="7103" y="7433"/>
                  </a:cubicBezTo>
                  <a:cubicBezTo>
                    <a:pt x="5789" y="6828"/>
                    <a:pt x="5530" y="5048"/>
                    <a:pt x="3854" y="4927"/>
                  </a:cubicBezTo>
                  <a:cubicBezTo>
                    <a:pt x="3335" y="4893"/>
                    <a:pt x="2886" y="4167"/>
                    <a:pt x="3318" y="3424"/>
                  </a:cubicBezTo>
                  <a:cubicBezTo>
                    <a:pt x="3975" y="2318"/>
                    <a:pt x="3353" y="1298"/>
                    <a:pt x="2955" y="348"/>
                  </a:cubicBezTo>
                  <a:cubicBezTo>
                    <a:pt x="2833" y="73"/>
                    <a:pt x="2607" y="1"/>
                    <a:pt x="2345" y="1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5" name="Google Shape;13197;p129">
              <a:extLst>
                <a:ext uri="{FF2B5EF4-FFF2-40B4-BE49-F238E27FC236}">
                  <a16:creationId xmlns:a16="http://schemas.microsoft.com/office/drawing/2014/main" id="{0A84C6E3-2940-105B-4B7C-868B41B54DCF}"/>
                </a:ext>
              </a:extLst>
            </p:cNvPr>
            <p:cNvSpPr/>
            <p:nvPr/>
          </p:nvSpPr>
          <p:spPr>
            <a:xfrm>
              <a:off x="6139750" y="3178550"/>
              <a:ext cx="185375" cy="227425"/>
            </a:xfrm>
            <a:custGeom>
              <a:avLst/>
              <a:gdLst/>
              <a:ahLst/>
              <a:cxnLst/>
              <a:rect l="l" t="t" r="r" b="b"/>
              <a:pathLst>
                <a:path w="7415" h="9097" extrusionOk="0">
                  <a:moveTo>
                    <a:pt x="6576" y="0"/>
                  </a:moveTo>
                  <a:cubicBezTo>
                    <a:pt x="6440" y="0"/>
                    <a:pt x="6314" y="46"/>
                    <a:pt x="6222" y="154"/>
                  </a:cubicBezTo>
                  <a:cubicBezTo>
                    <a:pt x="5928" y="483"/>
                    <a:pt x="5611" y="592"/>
                    <a:pt x="5290" y="592"/>
                  </a:cubicBezTo>
                  <a:cubicBezTo>
                    <a:pt x="4988" y="592"/>
                    <a:pt x="4683" y="496"/>
                    <a:pt x="4390" y="396"/>
                  </a:cubicBezTo>
                  <a:cubicBezTo>
                    <a:pt x="3964" y="242"/>
                    <a:pt x="3597" y="173"/>
                    <a:pt x="3279" y="173"/>
                  </a:cubicBezTo>
                  <a:cubicBezTo>
                    <a:pt x="1986" y="173"/>
                    <a:pt x="1492" y="1318"/>
                    <a:pt x="1020" y="2608"/>
                  </a:cubicBezTo>
                  <a:cubicBezTo>
                    <a:pt x="364" y="4353"/>
                    <a:pt x="1" y="6064"/>
                    <a:pt x="796" y="7360"/>
                  </a:cubicBezTo>
                  <a:cubicBezTo>
                    <a:pt x="847" y="8362"/>
                    <a:pt x="761" y="8984"/>
                    <a:pt x="1470" y="9088"/>
                  </a:cubicBezTo>
                  <a:cubicBezTo>
                    <a:pt x="1519" y="9094"/>
                    <a:pt x="1568" y="9097"/>
                    <a:pt x="1614" y="9097"/>
                  </a:cubicBezTo>
                  <a:cubicBezTo>
                    <a:pt x="2117" y="9097"/>
                    <a:pt x="2435" y="8762"/>
                    <a:pt x="2593" y="8224"/>
                  </a:cubicBezTo>
                  <a:cubicBezTo>
                    <a:pt x="2634" y="8075"/>
                    <a:pt x="2578" y="7743"/>
                    <a:pt x="2746" y="7743"/>
                  </a:cubicBezTo>
                  <a:cubicBezTo>
                    <a:pt x="2792" y="7743"/>
                    <a:pt x="2854" y="7768"/>
                    <a:pt x="2938" y="7827"/>
                  </a:cubicBezTo>
                  <a:cubicBezTo>
                    <a:pt x="3173" y="7995"/>
                    <a:pt x="3380" y="8062"/>
                    <a:pt x="3567" y="8062"/>
                  </a:cubicBezTo>
                  <a:cubicBezTo>
                    <a:pt x="4013" y="8062"/>
                    <a:pt x="4340" y="7677"/>
                    <a:pt x="4632" y="7360"/>
                  </a:cubicBezTo>
                  <a:cubicBezTo>
                    <a:pt x="5116" y="6842"/>
                    <a:pt x="4563" y="6358"/>
                    <a:pt x="4373" y="5839"/>
                  </a:cubicBezTo>
                  <a:cubicBezTo>
                    <a:pt x="4183" y="5321"/>
                    <a:pt x="3491" y="4750"/>
                    <a:pt x="4442" y="4249"/>
                  </a:cubicBezTo>
                  <a:cubicBezTo>
                    <a:pt x="4943" y="3990"/>
                    <a:pt x="5790" y="3852"/>
                    <a:pt x="5427" y="3057"/>
                  </a:cubicBezTo>
                  <a:cubicBezTo>
                    <a:pt x="5274" y="2713"/>
                    <a:pt x="5030" y="2616"/>
                    <a:pt x="4752" y="2616"/>
                  </a:cubicBezTo>
                  <a:cubicBezTo>
                    <a:pt x="4400" y="2616"/>
                    <a:pt x="3994" y="2771"/>
                    <a:pt x="3647" y="2780"/>
                  </a:cubicBezTo>
                  <a:cubicBezTo>
                    <a:pt x="3388" y="2815"/>
                    <a:pt x="3129" y="2850"/>
                    <a:pt x="2887" y="2919"/>
                  </a:cubicBezTo>
                  <a:cubicBezTo>
                    <a:pt x="2887" y="2746"/>
                    <a:pt x="2800" y="2487"/>
                    <a:pt x="2887" y="2435"/>
                  </a:cubicBezTo>
                  <a:cubicBezTo>
                    <a:pt x="3111" y="2262"/>
                    <a:pt x="3405" y="2037"/>
                    <a:pt x="3664" y="2037"/>
                  </a:cubicBezTo>
                  <a:cubicBezTo>
                    <a:pt x="4321" y="2055"/>
                    <a:pt x="4995" y="2262"/>
                    <a:pt x="5634" y="2262"/>
                  </a:cubicBezTo>
                  <a:cubicBezTo>
                    <a:pt x="6481" y="2262"/>
                    <a:pt x="6861" y="1553"/>
                    <a:pt x="7242" y="931"/>
                  </a:cubicBezTo>
                  <a:cubicBezTo>
                    <a:pt x="7414" y="689"/>
                    <a:pt x="7328" y="344"/>
                    <a:pt x="7086" y="188"/>
                  </a:cubicBezTo>
                  <a:cubicBezTo>
                    <a:pt x="6932" y="73"/>
                    <a:pt x="6746" y="0"/>
                    <a:pt x="6576" y="0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6" name="Google Shape;13198;p129">
              <a:extLst>
                <a:ext uri="{FF2B5EF4-FFF2-40B4-BE49-F238E27FC236}">
                  <a16:creationId xmlns:a16="http://schemas.microsoft.com/office/drawing/2014/main" id="{B4037D2F-B8D2-02E7-528A-AC128F91C7B6}"/>
                </a:ext>
              </a:extLst>
            </p:cNvPr>
            <p:cNvSpPr/>
            <p:nvPr/>
          </p:nvSpPr>
          <p:spPr>
            <a:xfrm>
              <a:off x="4320000" y="1079225"/>
              <a:ext cx="260125" cy="163000"/>
            </a:xfrm>
            <a:custGeom>
              <a:avLst/>
              <a:gdLst/>
              <a:ahLst/>
              <a:cxnLst/>
              <a:rect l="l" t="t" r="r" b="b"/>
              <a:pathLst>
                <a:path w="10405" h="6520" extrusionOk="0">
                  <a:moveTo>
                    <a:pt x="8970" y="1"/>
                  </a:moveTo>
                  <a:cubicBezTo>
                    <a:pt x="6620" y="778"/>
                    <a:pt x="3786" y="294"/>
                    <a:pt x="1764" y="2576"/>
                  </a:cubicBezTo>
                  <a:cubicBezTo>
                    <a:pt x="502" y="3993"/>
                    <a:pt x="1" y="5410"/>
                    <a:pt x="1038" y="5876"/>
                  </a:cubicBezTo>
                  <a:cubicBezTo>
                    <a:pt x="2057" y="6274"/>
                    <a:pt x="3146" y="6499"/>
                    <a:pt x="4252" y="6516"/>
                  </a:cubicBezTo>
                  <a:cubicBezTo>
                    <a:pt x="4303" y="6518"/>
                    <a:pt x="4355" y="6520"/>
                    <a:pt x="4406" y="6520"/>
                  </a:cubicBezTo>
                  <a:cubicBezTo>
                    <a:pt x="4717" y="6520"/>
                    <a:pt x="5012" y="6455"/>
                    <a:pt x="5116" y="6084"/>
                  </a:cubicBezTo>
                  <a:cubicBezTo>
                    <a:pt x="5237" y="5652"/>
                    <a:pt x="4892" y="5479"/>
                    <a:pt x="4563" y="5323"/>
                  </a:cubicBezTo>
                  <a:cubicBezTo>
                    <a:pt x="3094" y="4598"/>
                    <a:pt x="3630" y="3924"/>
                    <a:pt x="4598" y="3198"/>
                  </a:cubicBezTo>
                  <a:cubicBezTo>
                    <a:pt x="5980" y="2144"/>
                    <a:pt x="7726" y="2126"/>
                    <a:pt x="9264" y="1487"/>
                  </a:cubicBezTo>
                  <a:cubicBezTo>
                    <a:pt x="9696" y="1331"/>
                    <a:pt x="10404" y="1556"/>
                    <a:pt x="10352" y="796"/>
                  </a:cubicBezTo>
                  <a:cubicBezTo>
                    <a:pt x="10301" y="35"/>
                    <a:pt x="9627" y="70"/>
                    <a:pt x="8970" y="1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7" name="Google Shape;13199;p129">
              <a:extLst>
                <a:ext uri="{FF2B5EF4-FFF2-40B4-BE49-F238E27FC236}">
                  <a16:creationId xmlns:a16="http://schemas.microsoft.com/office/drawing/2014/main" id="{772A9ADB-4C4E-60B1-7F9F-A945AB1AB30A}"/>
                </a:ext>
              </a:extLst>
            </p:cNvPr>
            <p:cNvSpPr/>
            <p:nvPr/>
          </p:nvSpPr>
          <p:spPr>
            <a:xfrm>
              <a:off x="3605850" y="1017225"/>
              <a:ext cx="246275" cy="88775"/>
            </a:xfrm>
            <a:custGeom>
              <a:avLst/>
              <a:gdLst/>
              <a:ahLst/>
              <a:cxnLst/>
              <a:rect l="l" t="t" r="r" b="b"/>
              <a:pathLst>
                <a:path w="9851" h="3551" extrusionOk="0">
                  <a:moveTo>
                    <a:pt x="3896" y="1"/>
                  </a:moveTo>
                  <a:cubicBezTo>
                    <a:pt x="2951" y="1"/>
                    <a:pt x="1998" y="113"/>
                    <a:pt x="1055" y="130"/>
                  </a:cubicBezTo>
                  <a:cubicBezTo>
                    <a:pt x="674" y="130"/>
                    <a:pt x="260" y="217"/>
                    <a:pt x="121" y="649"/>
                  </a:cubicBezTo>
                  <a:cubicBezTo>
                    <a:pt x="0" y="1046"/>
                    <a:pt x="173" y="1461"/>
                    <a:pt x="536" y="1651"/>
                  </a:cubicBezTo>
                  <a:cubicBezTo>
                    <a:pt x="1487" y="2256"/>
                    <a:pt x="2489" y="2792"/>
                    <a:pt x="3474" y="3345"/>
                  </a:cubicBezTo>
                  <a:cubicBezTo>
                    <a:pt x="3715" y="3472"/>
                    <a:pt x="3939" y="3551"/>
                    <a:pt x="4149" y="3551"/>
                  </a:cubicBezTo>
                  <a:cubicBezTo>
                    <a:pt x="4450" y="3551"/>
                    <a:pt x="4723" y="3389"/>
                    <a:pt x="4978" y="2982"/>
                  </a:cubicBezTo>
                  <a:cubicBezTo>
                    <a:pt x="5203" y="2650"/>
                    <a:pt x="5511" y="2104"/>
                    <a:pt x="5931" y="2104"/>
                  </a:cubicBezTo>
                  <a:cubicBezTo>
                    <a:pt x="6058" y="2104"/>
                    <a:pt x="6195" y="2153"/>
                    <a:pt x="6343" y="2273"/>
                  </a:cubicBezTo>
                  <a:cubicBezTo>
                    <a:pt x="6982" y="2809"/>
                    <a:pt x="7673" y="2826"/>
                    <a:pt x="8365" y="2895"/>
                  </a:cubicBezTo>
                  <a:cubicBezTo>
                    <a:pt x="8588" y="2920"/>
                    <a:pt x="8869" y="3004"/>
                    <a:pt x="9118" y="3004"/>
                  </a:cubicBezTo>
                  <a:cubicBezTo>
                    <a:pt x="9390" y="3004"/>
                    <a:pt x="9623" y="2904"/>
                    <a:pt x="9695" y="2515"/>
                  </a:cubicBezTo>
                  <a:cubicBezTo>
                    <a:pt x="9851" y="1789"/>
                    <a:pt x="9142" y="1668"/>
                    <a:pt x="8641" y="1478"/>
                  </a:cubicBezTo>
                  <a:lnTo>
                    <a:pt x="6585" y="493"/>
                  </a:lnTo>
                  <a:cubicBezTo>
                    <a:pt x="5704" y="104"/>
                    <a:pt x="4803" y="1"/>
                    <a:pt x="3896" y="1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8" name="Google Shape;13200;p129">
              <a:extLst>
                <a:ext uri="{FF2B5EF4-FFF2-40B4-BE49-F238E27FC236}">
                  <a16:creationId xmlns:a16="http://schemas.microsoft.com/office/drawing/2014/main" id="{21074BE6-9A6E-EA29-C8CA-89342458E4AE}"/>
                </a:ext>
              </a:extLst>
            </p:cNvPr>
            <p:cNvSpPr/>
            <p:nvPr/>
          </p:nvSpPr>
          <p:spPr>
            <a:xfrm>
              <a:off x="3161275" y="1612775"/>
              <a:ext cx="115825" cy="115825"/>
            </a:xfrm>
            <a:custGeom>
              <a:avLst/>
              <a:gdLst/>
              <a:ahLst/>
              <a:cxnLst/>
              <a:rect l="l" t="t" r="r" b="b"/>
              <a:pathLst>
                <a:path w="4633" h="4633" extrusionOk="0">
                  <a:moveTo>
                    <a:pt x="2966" y="1"/>
                  </a:moveTo>
                  <a:cubicBezTo>
                    <a:pt x="2951" y="1"/>
                    <a:pt x="2936" y="1"/>
                    <a:pt x="2921" y="1"/>
                  </a:cubicBezTo>
                  <a:cubicBezTo>
                    <a:pt x="1729" y="36"/>
                    <a:pt x="1" y="2421"/>
                    <a:pt x="139" y="3803"/>
                  </a:cubicBezTo>
                  <a:cubicBezTo>
                    <a:pt x="139" y="4252"/>
                    <a:pt x="502" y="4615"/>
                    <a:pt x="951" y="4633"/>
                  </a:cubicBezTo>
                  <a:cubicBezTo>
                    <a:pt x="2956" y="4581"/>
                    <a:pt x="4632" y="3026"/>
                    <a:pt x="4529" y="1297"/>
                  </a:cubicBezTo>
                  <a:cubicBezTo>
                    <a:pt x="4478" y="482"/>
                    <a:pt x="3809" y="1"/>
                    <a:pt x="2966" y="1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9" name="Google Shape;13201;p129">
              <a:extLst>
                <a:ext uri="{FF2B5EF4-FFF2-40B4-BE49-F238E27FC236}">
                  <a16:creationId xmlns:a16="http://schemas.microsoft.com/office/drawing/2014/main" id="{2031A487-BF13-2FDC-C739-8CD2FB405E5F}"/>
                </a:ext>
              </a:extLst>
            </p:cNvPr>
            <p:cNvSpPr/>
            <p:nvPr/>
          </p:nvSpPr>
          <p:spPr>
            <a:xfrm>
              <a:off x="6082850" y="3458350"/>
              <a:ext cx="215350" cy="82375"/>
            </a:xfrm>
            <a:custGeom>
              <a:avLst/>
              <a:gdLst/>
              <a:ahLst/>
              <a:cxnLst/>
              <a:rect l="l" t="t" r="r" b="b"/>
              <a:pathLst>
                <a:path w="8614" h="3295" extrusionOk="0">
                  <a:moveTo>
                    <a:pt x="8412" y="834"/>
                  </a:moveTo>
                  <a:lnTo>
                    <a:pt x="8412" y="834"/>
                  </a:lnTo>
                  <a:cubicBezTo>
                    <a:pt x="8408" y="835"/>
                    <a:pt x="8404" y="836"/>
                    <a:pt x="8401" y="837"/>
                  </a:cubicBezTo>
                  <a:lnTo>
                    <a:pt x="8401" y="837"/>
                  </a:lnTo>
                  <a:cubicBezTo>
                    <a:pt x="8399" y="842"/>
                    <a:pt x="8396" y="846"/>
                    <a:pt x="8394" y="851"/>
                  </a:cubicBezTo>
                  <a:lnTo>
                    <a:pt x="8412" y="834"/>
                  </a:lnTo>
                  <a:close/>
                  <a:moveTo>
                    <a:pt x="6441" y="1"/>
                  </a:moveTo>
                  <a:cubicBezTo>
                    <a:pt x="5426" y="1"/>
                    <a:pt x="4424" y="103"/>
                    <a:pt x="3504" y="557"/>
                  </a:cubicBezTo>
                  <a:cubicBezTo>
                    <a:pt x="3268" y="683"/>
                    <a:pt x="3156" y="756"/>
                    <a:pt x="3064" y="756"/>
                  </a:cubicBezTo>
                  <a:cubicBezTo>
                    <a:pt x="2968" y="756"/>
                    <a:pt x="2895" y="675"/>
                    <a:pt x="2726" y="488"/>
                  </a:cubicBezTo>
                  <a:cubicBezTo>
                    <a:pt x="2440" y="160"/>
                    <a:pt x="2158" y="41"/>
                    <a:pt x="1882" y="41"/>
                  </a:cubicBezTo>
                  <a:cubicBezTo>
                    <a:pt x="1373" y="41"/>
                    <a:pt x="881" y="443"/>
                    <a:pt x="410" y="678"/>
                  </a:cubicBezTo>
                  <a:cubicBezTo>
                    <a:pt x="0" y="866"/>
                    <a:pt x="164" y="1612"/>
                    <a:pt x="452" y="1612"/>
                  </a:cubicBezTo>
                  <a:cubicBezTo>
                    <a:pt x="455" y="1612"/>
                    <a:pt x="459" y="1612"/>
                    <a:pt x="462" y="1612"/>
                  </a:cubicBezTo>
                  <a:cubicBezTo>
                    <a:pt x="518" y="1607"/>
                    <a:pt x="572" y="1605"/>
                    <a:pt x="625" y="1605"/>
                  </a:cubicBezTo>
                  <a:cubicBezTo>
                    <a:pt x="1895" y="1605"/>
                    <a:pt x="2508" y="2753"/>
                    <a:pt x="3504" y="3184"/>
                  </a:cubicBezTo>
                  <a:cubicBezTo>
                    <a:pt x="3665" y="3259"/>
                    <a:pt x="3818" y="3295"/>
                    <a:pt x="3955" y="3295"/>
                  </a:cubicBezTo>
                  <a:cubicBezTo>
                    <a:pt x="4389" y="3295"/>
                    <a:pt x="4667" y="2934"/>
                    <a:pt x="4575" y="2303"/>
                  </a:cubicBezTo>
                  <a:cubicBezTo>
                    <a:pt x="4523" y="1905"/>
                    <a:pt x="4541" y="1784"/>
                    <a:pt x="4973" y="1698"/>
                  </a:cubicBezTo>
                  <a:cubicBezTo>
                    <a:pt x="6127" y="1457"/>
                    <a:pt x="7264" y="1130"/>
                    <a:pt x="8401" y="837"/>
                  </a:cubicBezTo>
                  <a:lnTo>
                    <a:pt x="8401" y="837"/>
                  </a:lnTo>
                  <a:cubicBezTo>
                    <a:pt x="8535" y="525"/>
                    <a:pt x="8613" y="56"/>
                    <a:pt x="8256" y="56"/>
                  </a:cubicBezTo>
                  <a:cubicBezTo>
                    <a:pt x="7656" y="37"/>
                    <a:pt x="7046" y="1"/>
                    <a:pt x="6441" y="1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0" name="Google Shape;13202;p129">
              <a:extLst>
                <a:ext uri="{FF2B5EF4-FFF2-40B4-BE49-F238E27FC236}">
                  <a16:creationId xmlns:a16="http://schemas.microsoft.com/office/drawing/2014/main" id="{83B6A669-14B5-167F-979D-476BA3920B7D}"/>
                </a:ext>
              </a:extLst>
            </p:cNvPr>
            <p:cNvSpPr/>
            <p:nvPr/>
          </p:nvSpPr>
          <p:spPr>
            <a:xfrm>
              <a:off x="5726825" y="1103850"/>
              <a:ext cx="262175" cy="54825"/>
            </a:xfrm>
            <a:custGeom>
              <a:avLst/>
              <a:gdLst/>
              <a:ahLst/>
              <a:cxnLst/>
              <a:rect l="l" t="t" r="r" b="b"/>
              <a:pathLst>
                <a:path w="10487" h="2193" extrusionOk="0">
                  <a:moveTo>
                    <a:pt x="2675" y="1"/>
                  </a:moveTo>
                  <a:cubicBezTo>
                    <a:pt x="2260" y="122"/>
                    <a:pt x="1984" y="208"/>
                    <a:pt x="1707" y="260"/>
                  </a:cubicBezTo>
                  <a:cubicBezTo>
                    <a:pt x="1625" y="276"/>
                    <a:pt x="1533" y="281"/>
                    <a:pt x="1436" y="281"/>
                  </a:cubicBezTo>
                  <a:cubicBezTo>
                    <a:pt x="1238" y="281"/>
                    <a:pt x="1018" y="259"/>
                    <a:pt x="814" y="259"/>
                  </a:cubicBezTo>
                  <a:cubicBezTo>
                    <a:pt x="370" y="259"/>
                    <a:pt x="1" y="367"/>
                    <a:pt x="83" y="1055"/>
                  </a:cubicBezTo>
                  <a:cubicBezTo>
                    <a:pt x="160" y="1671"/>
                    <a:pt x="629" y="1783"/>
                    <a:pt x="1147" y="1783"/>
                  </a:cubicBezTo>
                  <a:cubicBezTo>
                    <a:pt x="1443" y="1783"/>
                    <a:pt x="1754" y="1746"/>
                    <a:pt x="2018" y="1746"/>
                  </a:cubicBezTo>
                  <a:cubicBezTo>
                    <a:pt x="3176" y="1729"/>
                    <a:pt x="4334" y="1625"/>
                    <a:pt x="5488" y="1625"/>
                  </a:cubicBezTo>
                  <a:cubicBezTo>
                    <a:pt x="6641" y="1625"/>
                    <a:pt x="7790" y="1729"/>
                    <a:pt x="8931" y="2126"/>
                  </a:cubicBezTo>
                  <a:cubicBezTo>
                    <a:pt x="9064" y="2171"/>
                    <a:pt x="9201" y="2192"/>
                    <a:pt x="9336" y="2192"/>
                  </a:cubicBezTo>
                  <a:cubicBezTo>
                    <a:pt x="9780" y="2192"/>
                    <a:pt x="10194" y="1955"/>
                    <a:pt x="10314" y="1504"/>
                  </a:cubicBezTo>
                  <a:cubicBezTo>
                    <a:pt x="10486" y="813"/>
                    <a:pt x="9761" y="744"/>
                    <a:pt x="9294" y="606"/>
                  </a:cubicBezTo>
                  <a:cubicBezTo>
                    <a:pt x="8746" y="426"/>
                    <a:pt x="8189" y="370"/>
                    <a:pt x="7630" y="370"/>
                  </a:cubicBezTo>
                  <a:cubicBezTo>
                    <a:pt x="6715" y="370"/>
                    <a:pt x="5795" y="519"/>
                    <a:pt x="4900" y="519"/>
                  </a:cubicBezTo>
                  <a:cubicBezTo>
                    <a:pt x="4133" y="519"/>
                    <a:pt x="3384" y="409"/>
                    <a:pt x="2675" y="1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1" name="Google Shape;13203;p129">
              <a:extLst>
                <a:ext uri="{FF2B5EF4-FFF2-40B4-BE49-F238E27FC236}">
                  <a16:creationId xmlns:a16="http://schemas.microsoft.com/office/drawing/2014/main" id="{7E034EBF-0E4E-06A6-8F95-102F58A5930C}"/>
                </a:ext>
              </a:extLst>
            </p:cNvPr>
            <p:cNvSpPr/>
            <p:nvPr/>
          </p:nvSpPr>
          <p:spPr>
            <a:xfrm>
              <a:off x="6497925" y="4391525"/>
              <a:ext cx="125725" cy="97375"/>
            </a:xfrm>
            <a:custGeom>
              <a:avLst/>
              <a:gdLst/>
              <a:ahLst/>
              <a:cxnLst/>
              <a:rect l="l" t="t" r="r" b="b"/>
              <a:pathLst>
                <a:path w="5029" h="3895" extrusionOk="0">
                  <a:moveTo>
                    <a:pt x="4062" y="0"/>
                  </a:moveTo>
                  <a:cubicBezTo>
                    <a:pt x="3557" y="0"/>
                    <a:pt x="2937" y="491"/>
                    <a:pt x="2445" y="491"/>
                  </a:cubicBezTo>
                  <a:cubicBezTo>
                    <a:pt x="2234" y="491"/>
                    <a:pt x="2046" y="401"/>
                    <a:pt x="1901" y="144"/>
                  </a:cubicBezTo>
                  <a:cubicBezTo>
                    <a:pt x="0" y="403"/>
                    <a:pt x="570" y="1975"/>
                    <a:pt x="225" y="2960"/>
                  </a:cubicBezTo>
                  <a:cubicBezTo>
                    <a:pt x="38" y="3485"/>
                    <a:pt x="566" y="3894"/>
                    <a:pt x="1172" y="3894"/>
                  </a:cubicBezTo>
                  <a:cubicBezTo>
                    <a:pt x="1185" y="3894"/>
                    <a:pt x="1197" y="3894"/>
                    <a:pt x="1210" y="3894"/>
                  </a:cubicBezTo>
                  <a:cubicBezTo>
                    <a:pt x="2298" y="3876"/>
                    <a:pt x="5029" y="1630"/>
                    <a:pt x="4804" y="783"/>
                  </a:cubicBezTo>
                  <a:cubicBezTo>
                    <a:pt x="4638" y="185"/>
                    <a:pt x="4372" y="0"/>
                    <a:pt x="4062" y="0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2" name="Google Shape;13204;p129">
              <a:extLst>
                <a:ext uri="{FF2B5EF4-FFF2-40B4-BE49-F238E27FC236}">
                  <a16:creationId xmlns:a16="http://schemas.microsoft.com/office/drawing/2014/main" id="{538F7F05-348B-F028-62C1-1243E550BCC0}"/>
                </a:ext>
              </a:extLst>
            </p:cNvPr>
            <p:cNvSpPr/>
            <p:nvPr/>
          </p:nvSpPr>
          <p:spPr>
            <a:xfrm>
              <a:off x="5334875" y="2906300"/>
              <a:ext cx="82100" cy="128050"/>
            </a:xfrm>
            <a:custGeom>
              <a:avLst/>
              <a:gdLst/>
              <a:ahLst/>
              <a:cxnLst/>
              <a:rect l="l" t="t" r="r" b="b"/>
              <a:pathLst>
                <a:path w="3284" h="5122" extrusionOk="0">
                  <a:moveTo>
                    <a:pt x="519" y="1"/>
                  </a:moveTo>
                  <a:lnTo>
                    <a:pt x="380" y="139"/>
                  </a:lnTo>
                  <a:cubicBezTo>
                    <a:pt x="104" y="1452"/>
                    <a:pt x="0" y="2766"/>
                    <a:pt x="380" y="4062"/>
                  </a:cubicBezTo>
                  <a:cubicBezTo>
                    <a:pt x="534" y="4660"/>
                    <a:pt x="796" y="5122"/>
                    <a:pt x="1420" y="5122"/>
                  </a:cubicBezTo>
                  <a:cubicBezTo>
                    <a:pt x="1500" y="5122"/>
                    <a:pt x="1585" y="5114"/>
                    <a:pt x="1676" y="5099"/>
                  </a:cubicBezTo>
                  <a:cubicBezTo>
                    <a:pt x="2471" y="4978"/>
                    <a:pt x="3284" y="4408"/>
                    <a:pt x="3111" y="3734"/>
                  </a:cubicBezTo>
                  <a:cubicBezTo>
                    <a:pt x="2748" y="2213"/>
                    <a:pt x="2108" y="744"/>
                    <a:pt x="519" y="1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3" name="Google Shape;13205;p129">
              <a:extLst>
                <a:ext uri="{FF2B5EF4-FFF2-40B4-BE49-F238E27FC236}">
                  <a16:creationId xmlns:a16="http://schemas.microsoft.com/office/drawing/2014/main" id="{59F560FD-6A47-FE52-290A-256ABA96ADF3}"/>
                </a:ext>
              </a:extLst>
            </p:cNvPr>
            <p:cNvSpPr/>
            <p:nvPr/>
          </p:nvSpPr>
          <p:spPr>
            <a:xfrm>
              <a:off x="4869125" y="997550"/>
              <a:ext cx="160750" cy="66150"/>
            </a:xfrm>
            <a:custGeom>
              <a:avLst/>
              <a:gdLst/>
              <a:ahLst/>
              <a:cxnLst/>
              <a:rect l="l" t="t" r="r" b="b"/>
              <a:pathLst>
                <a:path w="6430" h="2646" extrusionOk="0">
                  <a:moveTo>
                    <a:pt x="1040" y="1"/>
                  </a:moveTo>
                  <a:cubicBezTo>
                    <a:pt x="589" y="1"/>
                    <a:pt x="239" y="358"/>
                    <a:pt x="104" y="814"/>
                  </a:cubicBezTo>
                  <a:cubicBezTo>
                    <a:pt x="1" y="1108"/>
                    <a:pt x="191" y="1419"/>
                    <a:pt x="502" y="1470"/>
                  </a:cubicBezTo>
                  <a:cubicBezTo>
                    <a:pt x="1971" y="1885"/>
                    <a:pt x="3440" y="2283"/>
                    <a:pt x="4736" y="2646"/>
                  </a:cubicBezTo>
                  <a:cubicBezTo>
                    <a:pt x="5427" y="2611"/>
                    <a:pt x="5928" y="2611"/>
                    <a:pt x="6239" y="2127"/>
                  </a:cubicBezTo>
                  <a:cubicBezTo>
                    <a:pt x="6429" y="1851"/>
                    <a:pt x="6308" y="1470"/>
                    <a:pt x="6066" y="1419"/>
                  </a:cubicBezTo>
                  <a:cubicBezTo>
                    <a:pt x="4373" y="1021"/>
                    <a:pt x="2852" y="36"/>
                    <a:pt x="1072" y="2"/>
                  </a:cubicBezTo>
                  <a:cubicBezTo>
                    <a:pt x="1061" y="1"/>
                    <a:pt x="1051" y="1"/>
                    <a:pt x="1040" y="1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4" name="Google Shape;13206;p129">
              <a:extLst>
                <a:ext uri="{FF2B5EF4-FFF2-40B4-BE49-F238E27FC236}">
                  <a16:creationId xmlns:a16="http://schemas.microsoft.com/office/drawing/2014/main" id="{B575B76D-1C93-25CE-0B23-0B279D4DDE0D}"/>
                </a:ext>
              </a:extLst>
            </p:cNvPr>
            <p:cNvSpPr/>
            <p:nvPr/>
          </p:nvSpPr>
          <p:spPr>
            <a:xfrm>
              <a:off x="3763550" y="998475"/>
              <a:ext cx="117975" cy="55725"/>
            </a:xfrm>
            <a:custGeom>
              <a:avLst/>
              <a:gdLst/>
              <a:ahLst/>
              <a:cxnLst/>
              <a:rect l="l" t="t" r="r" b="b"/>
              <a:pathLst>
                <a:path w="4719" h="2229" extrusionOk="0">
                  <a:moveTo>
                    <a:pt x="747" y="0"/>
                  </a:moveTo>
                  <a:cubicBezTo>
                    <a:pt x="407" y="0"/>
                    <a:pt x="65" y="161"/>
                    <a:pt x="18" y="690"/>
                  </a:cubicBezTo>
                  <a:cubicBezTo>
                    <a:pt x="0" y="863"/>
                    <a:pt x="190" y="1053"/>
                    <a:pt x="277" y="1243"/>
                  </a:cubicBezTo>
                  <a:lnTo>
                    <a:pt x="2333" y="2228"/>
                  </a:lnTo>
                  <a:cubicBezTo>
                    <a:pt x="2437" y="2220"/>
                    <a:pt x="2541" y="2220"/>
                    <a:pt x="2644" y="2220"/>
                  </a:cubicBezTo>
                  <a:cubicBezTo>
                    <a:pt x="2748" y="2220"/>
                    <a:pt x="2852" y="2220"/>
                    <a:pt x="2955" y="2211"/>
                  </a:cubicBezTo>
                  <a:cubicBezTo>
                    <a:pt x="3647" y="2142"/>
                    <a:pt x="4718" y="2090"/>
                    <a:pt x="4511" y="1261"/>
                  </a:cubicBezTo>
                  <a:cubicBezTo>
                    <a:pt x="4255" y="308"/>
                    <a:pt x="3582" y="187"/>
                    <a:pt x="2842" y="187"/>
                  </a:cubicBezTo>
                  <a:cubicBezTo>
                    <a:pt x="2589" y="187"/>
                    <a:pt x="2328" y="201"/>
                    <a:pt x="2074" y="201"/>
                  </a:cubicBezTo>
                  <a:cubicBezTo>
                    <a:pt x="1762" y="201"/>
                    <a:pt x="1460" y="180"/>
                    <a:pt x="1193" y="85"/>
                  </a:cubicBezTo>
                  <a:cubicBezTo>
                    <a:pt x="1066" y="36"/>
                    <a:pt x="907" y="0"/>
                    <a:pt x="747" y="0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5" name="Google Shape;13207;p129">
              <a:extLst>
                <a:ext uri="{FF2B5EF4-FFF2-40B4-BE49-F238E27FC236}">
                  <a16:creationId xmlns:a16="http://schemas.microsoft.com/office/drawing/2014/main" id="{12721EF7-0644-C69F-41F8-E65DDD2B8393}"/>
                </a:ext>
              </a:extLst>
            </p:cNvPr>
            <p:cNvSpPr/>
            <p:nvPr/>
          </p:nvSpPr>
          <p:spPr>
            <a:xfrm>
              <a:off x="6244750" y="3463175"/>
              <a:ext cx="127900" cy="76650"/>
            </a:xfrm>
            <a:custGeom>
              <a:avLst/>
              <a:gdLst/>
              <a:ahLst/>
              <a:cxnLst/>
              <a:rect l="l" t="t" r="r" b="b"/>
              <a:pathLst>
                <a:path w="5116" h="3066" extrusionOk="0">
                  <a:moveTo>
                    <a:pt x="4184" y="1"/>
                  </a:moveTo>
                  <a:cubicBezTo>
                    <a:pt x="4093" y="1"/>
                    <a:pt x="4000" y="13"/>
                    <a:pt x="3906" y="36"/>
                  </a:cubicBezTo>
                  <a:cubicBezTo>
                    <a:pt x="3232" y="209"/>
                    <a:pt x="2575" y="416"/>
                    <a:pt x="1918" y="641"/>
                  </a:cubicBezTo>
                  <a:lnTo>
                    <a:pt x="1936" y="641"/>
                  </a:lnTo>
                  <a:cubicBezTo>
                    <a:pt x="1659" y="848"/>
                    <a:pt x="1383" y="1038"/>
                    <a:pt x="1089" y="1194"/>
                  </a:cubicBezTo>
                  <a:cubicBezTo>
                    <a:pt x="432" y="1505"/>
                    <a:pt x="0" y="2093"/>
                    <a:pt x="311" y="2680"/>
                  </a:cubicBezTo>
                  <a:cubicBezTo>
                    <a:pt x="460" y="2964"/>
                    <a:pt x="650" y="3065"/>
                    <a:pt x="856" y="3065"/>
                  </a:cubicBezTo>
                  <a:cubicBezTo>
                    <a:pt x="1178" y="3065"/>
                    <a:pt x="1537" y="2818"/>
                    <a:pt x="1832" y="2628"/>
                  </a:cubicBezTo>
                  <a:cubicBezTo>
                    <a:pt x="2558" y="2093"/>
                    <a:pt x="3370" y="1695"/>
                    <a:pt x="4234" y="1436"/>
                  </a:cubicBezTo>
                  <a:cubicBezTo>
                    <a:pt x="4631" y="1332"/>
                    <a:pt x="5115" y="1108"/>
                    <a:pt x="4994" y="606"/>
                  </a:cubicBezTo>
                  <a:cubicBezTo>
                    <a:pt x="4883" y="203"/>
                    <a:pt x="4559" y="1"/>
                    <a:pt x="4184" y="1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6" name="Google Shape;13208;p129">
              <a:extLst>
                <a:ext uri="{FF2B5EF4-FFF2-40B4-BE49-F238E27FC236}">
                  <a16:creationId xmlns:a16="http://schemas.microsoft.com/office/drawing/2014/main" id="{22CC08F6-E71E-64BE-B0EB-72ED88754C19}"/>
                </a:ext>
              </a:extLst>
            </p:cNvPr>
            <p:cNvSpPr/>
            <p:nvPr/>
          </p:nvSpPr>
          <p:spPr>
            <a:xfrm>
              <a:off x="6286725" y="2464325"/>
              <a:ext cx="67775" cy="93850"/>
            </a:xfrm>
            <a:custGeom>
              <a:avLst/>
              <a:gdLst/>
              <a:ahLst/>
              <a:cxnLst/>
              <a:rect l="l" t="t" r="r" b="b"/>
              <a:pathLst>
                <a:path w="2711" h="3754" extrusionOk="0">
                  <a:moveTo>
                    <a:pt x="1532" y="0"/>
                  </a:moveTo>
                  <a:cubicBezTo>
                    <a:pt x="1516" y="0"/>
                    <a:pt x="1500" y="0"/>
                    <a:pt x="1484" y="1"/>
                  </a:cubicBezTo>
                  <a:cubicBezTo>
                    <a:pt x="187" y="53"/>
                    <a:pt x="239" y="1332"/>
                    <a:pt x="101" y="2265"/>
                  </a:cubicBezTo>
                  <a:cubicBezTo>
                    <a:pt x="1" y="3066"/>
                    <a:pt x="465" y="3754"/>
                    <a:pt x="1243" y="3754"/>
                  </a:cubicBezTo>
                  <a:cubicBezTo>
                    <a:pt x="1271" y="3754"/>
                    <a:pt x="1299" y="3753"/>
                    <a:pt x="1328" y="3751"/>
                  </a:cubicBezTo>
                  <a:cubicBezTo>
                    <a:pt x="2711" y="3682"/>
                    <a:pt x="1967" y="2403"/>
                    <a:pt x="2313" y="1815"/>
                  </a:cubicBezTo>
                  <a:cubicBezTo>
                    <a:pt x="2228" y="1050"/>
                    <a:pt x="2528" y="0"/>
                    <a:pt x="1532" y="0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7" name="Google Shape;13209;p129">
              <a:extLst>
                <a:ext uri="{FF2B5EF4-FFF2-40B4-BE49-F238E27FC236}">
                  <a16:creationId xmlns:a16="http://schemas.microsoft.com/office/drawing/2014/main" id="{276F807A-D71E-0174-11F6-5B8AC083A205}"/>
                </a:ext>
              </a:extLst>
            </p:cNvPr>
            <p:cNvSpPr/>
            <p:nvPr/>
          </p:nvSpPr>
          <p:spPr>
            <a:xfrm>
              <a:off x="6279300" y="2861375"/>
              <a:ext cx="75625" cy="97275"/>
            </a:xfrm>
            <a:custGeom>
              <a:avLst/>
              <a:gdLst/>
              <a:ahLst/>
              <a:cxnLst/>
              <a:rect l="l" t="t" r="r" b="b"/>
              <a:pathLst>
                <a:path w="3025" h="3891" extrusionOk="0">
                  <a:moveTo>
                    <a:pt x="2403" y="1"/>
                  </a:moveTo>
                  <a:cubicBezTo>
                    <a:pt x="2178" y="1"/>
                    <a:pt x="1971" y="104"/>
                    <a:pt x="1850" y="277"/>
                  </a:cubicBezTo>
                  <a:cubicBezTo>
                    <a:pt x="1504" y="1193"/>
                    <a:pt x="882" y="1884"/>
                    <a:pt x="277" y="2610"/>
                  </a:cubicBezTo>
                  <a:cubicBezTo>
                    <a:pt x="35" y="2869"/>
                    <a:pt x="1" y="3284"/>
                    <a:pt x="208" y="3578"/>
                  </a:cubicBezTo>
                  <a:cubicBezTo>
                    <a:pt x="326" y="3766"/>
                    <a:pt x="507" y="3890"/>
                    <a:pt x="682" y="3890"/>
                  </a:cubicBezTo>
                  <a:cubicBezTo>
                    <a:pt x="764" y="3890"/>
                    <a:pt x="845" y="3863"/>
                    <a:pt x="916" y="3802"/>
                  </a:cubicBezTo>
                  <a:cubicBezTo>
                    <a:pt x="1815" y="3128"/>
                    <a:pt x="2731" y="2420"/>
                    <a:pt x="3025" y="1452"/>
                  </a:cubicBezTo>
                  <a:cubicBezTo>
                    <a:pt x="2973" y="744"/>
                    <a:pt x="2921" y="225"/>
                    <a:pt x="2403" y="1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8" name="Google Shape;13210;p129">
              <a:extLst>
                <a:ext uri="{FF2B5EF4-FFF2-40B4-BE49-F238E27FC236}">
                  <a16:creationId xmlns:a16="http://schemas.microsoft.com/office/drawing/2014/main" id="{08FB90C9-8A0A-FE8A-441E-0954FA9AB361}"/>
                </a:ext>
              </a:extLst>
            </p:cNvPr>
            <p:cNvSpPr/>
            <p:nvPr/>
          </p:nvSpPr>
          <p:spPr>
            <a:xfrm>
              <a:off x="4145025" y="994975"/>
              <a:ext cx="111500" cy="47325"/>
            </a:xfrm>
            <a:custGeom>
              <a:avLst/>
              <a:gdLst/>
              <a:ahLst/>
              <a:cxnLst/>
              <a:rect l="l" t="t" r="r" b="b"/>
              <a:pathLst>
                <a:path w="4460" h="1893" extrusionOk="0">
                  <a:moveTo>
                    <a:pt x="1539" y="105"/>
                  </a:moveTo>
                  <a:cubicBezTo>
                    <a:pt x="969" y="243"/>
                    <a:pt x="139" y="1"/>
                    <a:pt x="70" y="744"/>
                  </a:cubicBezTo>
                  <a:cubicBezTo>
                    <a:pt x="1" y="1418"/>
                    <a:pt x="813" y="1418"/>
                    <a:pt x="1332" y="1556"/>
                  </a:cubicBezTo>
                  <a:cubicBezTo>
                    <a:pt x="1764" y="1677"/>
                    <a:pt x="2213" y="1764"/>
                    <a:pt x="2645" y="1815"/>
                  </a:cubicBezTo>
                  <a:cubicBezTo>
                    <a:pt x="2898" y="1847"/>
                    <a:pt x="3179" y="1893"/>
                    <a:pt x="3440" y="1893"/>
                  </a:cubicBezTo>
                  <a:cubicBezTo>
                    <a:pt x="3890" y="1893"/>
                    <a:pt x="4279" y="1756"/>
                    <a:pt x="4356" y="1176"/>
                  </a:cubicBezTo>
                  <a:cubicBezTo>
                    <a:pt x="4459" y="346"/>
                    <a:pt x="3561" y="416"/>
                    <a:pt x="2956" y="329"/>
                  </a:cubicBezTo>
                  <a:lnTo>
                    <a:pt x="1539" y="105"/>
                  </a:ln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9" name="Google Shape;13211;p129">
              <a:extLst>
                <a:ext uri="{FF2B5EF4-FFF2-40B4-BE49-F238E27FC236}">
                  <a16:creationId xmlns:a16="http://schemas.microsoft.com/office/drawing/2014/main" id="{1226916D-6D4A-A84D-DC61-570FBA09DE8F}"/>
                </a:ext>
              </a:extLst>
            </p:cNvPr>
            <p:cNvSpPr/>
            <p:nvPr/>
          </p:nvSpPr>
          <p:spPr>
            <a:xfrm>
              <a:off x="7213625" y="3803350"/>
              <a:ext cx="74075" cy="80050"/>
            </a:xfrm>
            <a:custGeom>
              <a:avLst/>
              <a:gdLst/>
              <a:ahLst/>
              <a:cxnLst/>
              <a:rect l="l" t="t" r="r" b="b"/>
              <a:pathLst>
                <a:path w="2963" h="3202" extrusionOk="0">
                  <a:moveTo>
                    <a:pt x="573" y="1"/>
                  </a:moveTo>
                  <a:cubicBezTo>
                    <a:pt x="233" y="1"/>
                    <a:pt x="0" y="333"/>
                    <a:pt x="59" y="704"/>
                  </a:cubicBezTo>
                  <a:cubicBezTo>
                    <a:pt x="284" y="1965"/>
                    <a:pt x="1096" y="2777"/>
                    <a:pt x="2289" y="3175"/>
                  </a:cubicBezTo>
                  <a:cubicBezTo>
                    <a:pt x="2343" y="3193"/>
                    <a:pt x="2395" y="3202"/>
                    <a:pt x="2445" y="3202"/>
                  </a:cubicBezTo>
                  <a:cubicBezTo>
                    <a:pt x="2729" y="3202"/>
                    <a:pt x="2933" y="2914"/>
                    <a:pt x="2963" y="2414"/>
                  </a:cubicBezTo>
                  <a:cubicBezTo>
                    <a:pt x="2341" y="1619"/>
                    <a:pt x="1960" y="427"/>
                    <a:pt x="751" y="30"/>
                  </a:cubicBezTo>
                  <a:cubicBezTo>
                    <a:pt x="689" y="10"/>
                    <a:pt x="630" y="1"/>
                    <a:pt x="573" y="1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0" name="Google Shape;13212;p129">
              <a:extLst>
                <a:ext uri="{FF2B5EF4-FFF2-40B4-BE49-F238E27FC236}">
                  <a16:creationId xmlns:a16="http://schemas.microsoft.com/office/drawing/2014/main" id="{7D145B51-1042-66DB-2A81-A61882830F88}"/>
                </a:ext>
              </a:extLst>
            </p:cNvPr>
            <p:cNvSpPr/>
            <p:nvPr/>
          </p:nvSpPr>
          <p:spPr>
            <a:xfrm>
              <a:off x="6542025" y="3118350"/>
              <a:ext cx="66075" cy="79800"/>
            </a:xfrm>
            <a:custGeom>
              <a:avLst/>
              <a:gdLst/>
              <a:ahLst/>
              <a:cxnLst/>
              <a:rect l="l" t="t" r="r" b="b"/>
              <a:pathLst>
                <a:path w="2643" h="3192" extrusionOk="0">
                  <a:moveTo>
                    <a:pt x="1295" y="1"/>
                  </a:moveTo>
                  <a:cubicBezTo>
                    <a:pt x="1273" y="1"/>
                    <a:pt x="1250" y="2"/>
                    <a:pt x="1226" y="4"/>
                  </a:cubicBezTo>
                  <a:cubicBezTo>
                    <a:pt x="275" y="108"/>
                    <a:pt x="51" y="954"/>
                    <a:pt x="33" y="1732"/>
                  </a:cubicBezTo>
                  <a:cubicBezTo>
                    <a:pt x="1" y="2354"/>
                    <a:pt x="200" y="3192"/>
                    <a:pt x="910" y="3192"/>
                  </a:cubicBezTo>
                  <a:cubicBezTo>
                    <a:pt x="950" y="3192"/>
                    <a:pt x="992" y="3189"/>
                    <a:pt x="1036" y="3184"/>
                  </a:cubicBezTo>
                  <a:cubicBezTo>
                    <a:pt x="2643" y="2959"/>
                    <a:pt x="1640" y="1767"/>
                    <a:pt x="1640" y="1110"/>
                  </a:cubicBezTo>
                  <a:cubicBezTo>
                    <a:pt x="1740" y="547"/>
                    <a:pt x="1792" y="1"/>
                    <a:pt x="1295" y="1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1" name="Google Shape;13213;p129">
              <a:extLst>
                <a:ext uri="{FF2B5EF4-FFF2-40B4-BE49-F238E27FC236}">
                  <a16:creationId xmlns:a16="http://schemas.microsoft.com/office/drawing/2014/main" id="{FF937268-5AB6-BC26-32C5-802DA2336580}"/>
                </a:ext>
              </a:extLst>
            </p:cNvPr>
            <p:cNvSpPr/>
            <p:nvPr/>
          </p:nvSpPr>
          <p:spPr>
            <a:xfrm>
              <a:off x="4278100" y="987200"/>
              <a:ext cx="87225" cy="50150"/>
            </a:xfrm>
            <a:custGeom>
              <a:avLst/>
              <a:gdLst/>
              <a:ahLst/>
              <a:cxnLst/>
              <a:rect l="l" t="t" r="r" b="b"/>
              <a:pathLst>
                <a:path w="3489" h="2006" extrusionOk="0">
                  <a:moveTo>
                    <a:pt x="2519" y="46"/>
                  </a:moveTo>
                  <a:cubicBezTo>
                    <a:pt x="2407" y="46"/>
                    <a:pt x="2296" y="60"/>
                    <a:pt x="2195" y="87"/>
                  </a:cubicBezTo>
                  <a:cubicBezTo>
                    <a:pt x="1435" y="312"/>
                    <a:pt x="191" y="1"/>
                    <a:pt x="87" y="1107"/>
                  </a:cubicBezTo>
                  <a:cubicBezTo>
                    <a:pt x="1" y="1798"/>
                    <a:pt x="986" y="1746"/>
                    <a:pt x="1642" y="1781"/>
                  </a:cubicBezTo>
                  <a:cubicBezTo>
                    <a:pt x="2299" y="1556"/>
                    <a:pt x="3422" y="2005"/>
                    <a:pt x="3474" y="813"/>
                  </a:cubicBezTo>
                  <a:cubicBezTo>
                    <a:pt x="3488" y="284"/>
                    <a:pt x="2986" y="46"/>
                    <a:pt x="2519" y="46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2" name="Google Shape;13214;p129">
              <a:extLst>
                <a:ext uri="{FF2B5EF4-FFF2-40B4-BE49-F238E27FC236}">
                  <a16:creationId xmlns:a16="http://schemas.microsoft.com/office/drawing/2014/main" id="{D9758F08-B0CF-8A69-4165-D11047D58400}"/>
                </a:ext>
              </a:extLst>
            </p:cNvPr>
            <p:cNvSpPr/>
            <p:nvPr/>
          </p:nvSpPr>
          <p:spPr>
            <a:xfrm>
              <a:off x="6595650" y="1204100"/>
              <a:ext cx="81075" cy="41800"/>
            </a:xfrm>
            <a:custGeom>
              <a:avLst/>
              <a:gdLst/>
              <a:ahLst/>
              <a:cxnLst/>
              <a:rect l="l" t="t" r="r" b="b"/>
              <a:pathLst>
                <a:path w="3243" h="1672" extrusionOk="0">
                  <a:moveTo>
                    <a:pt x="1466" y="121"/>
                  </a:moveTo>
                  <a:cubicBezTo>
                    <a:pt x="1366" y="163"/>
                    <a:pt x="1241" y="173"/>
                    <a:pt x="1106" y="173"/>
                  </a:cubicBezTo>
                  <a:cubicBezTo>
                    <a:pt x="987" y="173"/>
                    <a:pt x="861" y="165"/>
                    <a:pt x="738" y="165"/>
                  </a:cubicBezTo>
                  <a:cubicBezTo>
                    <a:pt x="371" y="165"/>
                    <a:pt x="34" y="234"/>
                    <a:pt x="14" y="778"/>
                  </a:cubicBezTo>
                  <a:cubicBezTo>
                    <a:pt x="0" y="1593"/>
                    <a:pt x="628" y="1660"/>
                    <a:pt x="1232" y="1660"/>
                  </a:cubicBezTo>
                  <a:cubicBezTo>
                    <a:pt x="1352" y="1660"/>
                    <a:pt x="1472" y="1658"/>
                    <a:pt x="1585" y="1658"/>
                  </a:cubicBezTo>
                  <a:cubicBezTo>
                    <a:pt x="1627" y="1658"/>
                    <a:pt x="1668" y="1658"/>
                    <a:pt x="1708" y="1659"/>
                  </a:cubicBezTo>
                  <a:cubicBezTo>
                    <a:pt x="1826" y="1666"/>
                    <a:pt x="1954" y="1672"/>
                    <a:pt x="2085" y="1672"/>
                  </a:cubicBezTo>
                  <a:cubicBezTo>
                    <a:pt x="2644" y="1672"/>
                    <a:pt x="3242" y="1563"/>
                    <a:pt x="3228" y="933"/>
                  </a:cubicBezTo>
                  <a:cubicBezTo>
                    <a:pt x="3194" y="0"/>
                    <a:pt x="2209" y="207"/>
                    <a:pt x="1466" y="121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3" name="Google Shape;13215;p129">
              <a:extLst>
                <a:ext uri="{FF2B5EF4-FFF2-40B4-BE49-F238E27FC236}">
                  <a16:creationId xmlns:a16="http://schemas.microsoft.com/office/drawing/2014/main" id="{FE7D0473-FE30-AA85-6BD6-7C30DA41BC31}"/>
                </a:ext>
              </a:extLst>
            </p:cNvPr>
            <p:cNvSpPr/>
            <p:nvPr/>
          </p:nvSpPr>
          <p:spPr>
            <a:xfrm>
              <a:off x="5040350" y="1034625"/>
              <a:ext cx="81550" cy="46975"/>
            </a:xfrm>
            <a:custGeom>
              <a:avLst/>
              <a:gdLst/>
              <a:ahLst/>
              <a:cxnLst/>
              <a:rect l="l" t="t" r="r" b="b"/>
              <a:pathLst>
                <a:path w="3262" h="1879" extrusionOk="0">
                  <a:moveTo>
                    <a:pt x="1625" y="1"/>
                  </a:moveTo>
                  <a:cubicBezTo>
                    <a:pt x="803" y="1"/>
                    <a:pt x="279" y="461"/>
                    <a:pt x="99" y="1249"/>
                  </a:cubicBezTo>
                  <a:cubicBezTo>
                    <a:pt x="0" y="1616"/>
                    <a:pt x="339" y="1879"/>
                    <a:pt x="645" y="1879"/>
                  </a:cubicBezTo>
                  <a:cubicBezTo>
                    <a:pt x="714" y="1879"/>
                    <a:pt x="781" y="1865"/>
                    <a:pt x="842" y="1837"/>
                  </a:cubicBezTo>
                  <a:cubicBezTo>
                    <a:pt x="1620" y="1474"/>
                    <a:pt x="2829" y="1750"/>
                    <a:pt x="3106" y="800"/>
                  </a:cubicBezTo>
                  <a:cubicBezTo>
                    <a:pt x="3261" y="229"/>
                    <a:pt x="2363" y="22"/>
                    <a:pt x="1758" y="5"/>
                  </a:cubicBezTo>
                  <a:cubicBezTo>
                    <a:pt x="1713" y="2"/>
                    <a:pt x="1668" y="1"/>
                    <a:pt x="1625" y="1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4" name="Google Shape;13216;p129">
              <a:extLst>
                <a:ext uri="{FF2B5EF4-FFF2-40B4-BE49-F238E27FC236}">
                  <a16:creationId xmlns:a16="http://schemas.microsoft.com/office/drawing/2014/main" id="{5F4AED93-2257-EAB7-3BF0-2E39CDD5A459}"/>
                </a:ext>
              </a:extLst>
            </p:cNvPr>
            <p:cNvSpPr/>
            <p:nvPr/>
          </p:nvSpPr>
          <p:spPr>
            <a:xfrm>
              <a:off x="6380950" y="3302475"/>
              <a:ext cx="77800" cy="40225"/>
            </a:xfrm>
            <a:custGeom>
              <a:avLst/>
              <a:gdLst/>
              <a:ahLst/>
              <a:cxnLst/>
              <a:rect l="l" t="t" r="r" b="b"/>
              <a:pathLst>
                <a:path w="3112" h="1609" extrusionOk="0">
                  <a:moveTo>
                    <a:pt x="843" y="80"/>
                  </a:moveTo>
                  <a:cubicBezTo>
                    <a:pt x="352" y="80"/>
                    <a:pt x="1" y="466"/>
                    <a:pt x="65" y="882"/>
                  </a:cubicBezTo>
                  <a:cubicBezTo>
                    <a:pt x="161" y="1545"/>
                    <a:pt x="602" y="1578"/>
                    <a:pt x="1054" y="1578"/>
                  </a:cubicBezTo>
                  <a:cubicBezTo>
                    <a:pt x="1103" y="1578"/>
                    <a:pt x="1152" y="1577"/>
                    <a:pt x="1201" y="1577"/>
                  </a:cubicBezTo>
                  <a:cubicBezTo>
                    <a:pt x="1347" y="1577"/>
                    <a:pt x="1491" y="1581"/>
                    <a:pt x="1620" y="1608"/>
                  </a:cubicBezTo>
                  <a:cubicBezTo>
                    <a:pt x="1746" y="1549"/>
                    <a:pt x="1903" y="1535"/>
                    <a:pt x="2065" y="1535"/>
                  </a:cubicBezTo>
                  <a:cubicBezTo>
                    <a:pt x="2212" y="1535"/>
                    <a:pt x="2363" y="1547"/>
                    <a:pt x="2502" y="1547"/>
                  </a:cubicBezTo>
                  <a:cubicBezTo>
                    <a:pt x="2845" y="1547"/>
                    <a:pt x="3112" y="1478"/>
                    <a:pt x="3037" y="1003"/>
                  </a:cubicBezTo>
                  <a:cubicBezTo>
                    <a:pt x="2882" y="1"/>
                    <a:pt x="1741" y="191"/>
                    <a:pt x="963" y="87"/>
                  </a:cubicBezTo>
                  <a:cubicBezTo>
                    <a:pt x="923" y="82"/>
                    <a:pt x="882" y="80"/>
                    <a:pt x="843" y="80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5" name="Google Shape;13217;p129">
              <a:extLst>
                <a:ext uri="{FF2B5EF4-FFF2-40B4-BE49-F238E27FC236}">
                  <a16:creationId xmlns:a16="http://schemas.microsoft.com/office/drawing/2014/main" id="{C107CDCE-7D9E-ADDA-E9CF-521C7DAED438}"/>
                </a:ext>
              </a:extLst>
            </p:cNvPr>
            <p:cNvSpPr/>
            <p:nvPr/>
          </p:nvSpPr>
          <p:spPr>
            <a:xfrm>
              <a:off x="4384825" y="996700"/>
              <a:ext cx="62025" cy="39775"/>
            </a:xfrm>
            <a:custGeom>
              <a:avLst/>
              <a:gdLst/>
              <a:ahLst/>
              <a:cxnLst/>
              <a:rect l="l" t="t" r="r" b="b"/>
              <a:pathLst>
                <a:path w="2481" h="1591" extrusionOk="0">
                  <a:moveTo>
                    <a:pt x="1811" y="155"/>
                  </a:moveTo>
                  <a:cubicBezTo>
                    <a:pt x="1713" y="155"/>
                    <a:pt x="1613" y="168"/>
                    <a:pt x="1521" y="191"/>
                  </a:cubicBezTo>
                  <a:cubicBezTo>
                    <a:pt x="985" y="312"/>
                    <a:pt x="121" y="1"/>
                    <a:pt x="52" y="917"/>
                  </a:cubicBezTo>
                  <a:cubicBezTo>
                    <a:pt x="0" y="1487"/>
                    <a:pt x="536" y="1574"/>
                    <a:pt x="1054" y="1591"/>
                  </a:cubicBezTo>
                  <a:cubicBezTo>
                    <a:pt x="1573" y="1418"/>
                    <a:pt x="2385" y="1556"/>
                    <a:pt x="2454" y="727"/>
                  </a:cubicBezTo>
                  <a:cubicBezTo>
                    <a:pt x="2481" y="311"/>
                    <a:pt x="2153" y="155"/>
                    <a:pt x="1811" y="155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6" name="Google Shape;13218;p129">
              <a:extLst>
                <a:ext uri="{FF2B5EF4-FFF2-40B4-BE49-F238E27FC236}">
                  <a16:creationId xmlns:a16="http://schemas.microsoft.com/office/drawing/2014/main" id="{64FAD6DE-5E23-655A-1CEF-B8E815A2DE98}"/>
                </a:ext>
              </a:extLst>
            </p:cNvPr>
            <p:cNvSpPr/>
            <p:nvPr/>
          </p:nvSpPr>
          <p:spPr>
            <a:xfrm>
              <a:off x="2100625" y="1004500"/>
              <a:ext cx="520200" cy="95050"/>
            </a:xfrm>
            <a:custGeom>
              <a:avLst/>
              <a:gdLst/>
              <a:ahLst/>
              <a:cxnLst/>
              <a:rect l="l" t="t" r="r" b="b"/>
              <a:pathLst>
                <a:path w="20808" h="3802" extrusionOk="0">
                  <a:moveTo>
                    <a:pt x="20756" y="0"/>
                  </a:moveTo>
                  <a:lnTo>
                    <a:pt x="20738" y="17"/>
                  </a:lnTo>
                  <a:lnTo>
                    <a:pt x="20773" y="17"/>
                  </a:lnTo>
                  <a:lnTo>
                    <a:pt x="20808" y="0"/>
                  </a:lnTo>
                  <a:close/>
                  <a:moveTo>
                    <a:pt x="1" y="3785"/>
                  </a:moveTo>
                  <a:lnTo>
                    <a:pt x="1" y="3802"/>
                  </a:lnTo>
                  <a:lnTo>
                    <a:pt x="18" y="3802"/>
                  </a:lnTo>
                  <a:lnTo>
                    <a:pt x="18" y="3785"/>
                  </a:ln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7" name="Google Shape;13219;p129">
              <a:extLst>
                <a:ext uri="{FF2B5EF4-FFF2-40B4-BE49-F238E27FC236}">
                  <a16:creationId xmlns:a16="http://schemas.microsoft.com/office/drawing/2014/main" id="{3CD0933A-9E49-574E-6FD2-CF705F7E6ECE}"/>
                </a:ext>
              </a:extLst>
            </p:cNvPr>
            <p:cNvSpPr/>
            <p:nvPr/>
          </p:nvSpPr>
          <p:spPr>
            <a:xfrm>
              <a:off x="233350" y="949250"/>
              <a:ext cx="3232550" cy="3802300"/>
            </a:xfrm>
            <a:custGeom>
              <a:avLst/>
              <a:gdLst/>
              <a:ahLst/>
              <a:cxnLst/>
              <a:rect l="l" t="t" r="r" b="b"/>
              <a:pathLst>
                <a:path w="129302" h="152092" extrusionOk="0">
                  <a:moveTo>
                    <a:pt x="97270" y="1644"/>
                  </a:moveTo>
                  <a:cubicBezTo>
                    <a:pt x="97347" y="1644"/>
                    <a:pt x="97424" y="1648"/>
                    <a:pt x="97503" y="1657"/>
                  </a:cubicBezTo>
                  <a:cubicBezTo>
                    <a:pt x="97555" y="1674"/>
                    <a:pt x="97607" y="1692"/>
                    <a:pt x="97642" y="1709"/>
                  </a:cubicBezTo>
                  <a:lnTo>
                    <a:pt x="95601" y="2170"/>
                  </a:lnTo>
                  <a:lnTo>
                    <a:pt x="95601" y="2170"/>
                  </a:lnTo>
                  <a:cubicBezTo>
                    <a:pt x="96129" y="1917"/>
                    <a:pt x="96661" y="1644"/>
                    <a:pt x="97270" y="1644"/>
                  </a:cubicBezTo>
                  <a:close/>
                  <a:moveTo>
                    <a:pt x="95473" y="2210"/>
                  </a:moveTo>
                  <a:lnTo>
                    <a:pt x="95447" y="2227"/>
                  </a:lnTo>
                  <a:lnTo>
                    <a:pt x="95429" y="2227"/>
                  </a:lnTo>
                  <a:lnTo>
                    <a:pt x="95464" y="2210"/>
                  </a:lnTo>
                  <a:close/>
                  <a:moveTo>
                    <a:pt x="68358" y="8951"/>
                  </a:moveTo>
                  <a:cubicBezTo>
                    <a:pt x="68553" y="8951"/>
                    <a:pt x="68761" y="9049"/>
                    <a:pt x="68989" y="9313"/>
                  </a:cubicBezTo>
                  <a:cubicBezTo>
                    <a:pt x="69208" y="9280"/>
                    <a:pt x="69420" y="9268"/>
                    <a:pt x="69634" y="9268"/>
                  </a:cubicBezTo>
                  <a:cubicBezTo>
                    <a:pt x="69758" y="9268"/>
                    <a:pt x="69882" y="9272"/>
                    <a:pt x="70008" y="9278"/>
                  </a:cubicBezTo>
                  <a:cubicBezTo>
                    <a:pt x="70061" y="9286"/>
                    <a:pt x="70117" y="9289"/>
                    <a:pt x="70177" y="9289"/>
                  </a:cubicBezTo>
                  <a:cubicBezTo>
                    <a:pt x="70522" y="9289"/>
                    <a:pt x="70965" y="9176"/>
                    <a:pt x="71318" y="9176"/>
                  </a:cubicBezTo>
                  <a:cubicBezTo>
                    <a:pt x="71841" y="9176"/>
                    <a:pt x="72167" y="9425"/>
                    <a:pt x="71685" y="10661"/>
                  </a:cubicBezTo>
                  <a:cubicBezTo>
                    <a:pt x="71581" y="10937"/>
                    <a:pt x="71823" y="11265"/>
                    <a:pt x="72151" y="11386"/>
                  </a:cubicBezTo>
                  <a:cubicBezTo>
                    <a:pt x="72428" y="11438"/>
                    <a:pt x="72722" y="11490"/>
                    <a:pt x="72998" y="11507"/>
                  </a:cubicBezTo>
                  <a:cubicBezTo>
                    <a:pt x="72652" y="11922"/>
                    <a:pt x="72359" y="12406"/>
                    <a:pt x="71927" y="12717"/>
                  </a:cubicBezTo>
                  <a:cubicBezTo>
                    <a:pt x="71831" y="12786"/>
                    <a:pt x="71741" y="12813"/>
                    <a:pt x="71654" y="12813"/>
                  </a:cubicBezTo>
                  <a:cubicBezTo>
                    <a:pt x="71349" y="12813"/>
                    <a:pt x="71090" y="12473"/>
                    <a:pt x="70821" y="12406"/>
                  </a:cubicBezTo>
                  <a:cubicBezTo>
                    <a:pt x="69127" y="11939"/>
                    <a:pt x="69334" y="10488"/>
                    <a:pt x="68989" y="9313"/>
                  </a:cubicBezTo>
                  <a:lnTo>
                    <a:pt x="67330" y="9520"/>
                  </a:lnTo>
                  <a:cubicBezTo>
                    <a:pt x="67668" y="9295"/>
                    <a:pt x="67992" y="8951"/>
                    <a:pt x="68358" y="8951"/>
                  </a:cubicBezTo>
                  <a:close/>
                  <a:moveTo>
                    <a:pt x="51546" y="12467"/>
                  </a:moveTo>
                  <a:cubicBezTo>
                    <a:pt x="51593" y="12467"/>
                    <a:pt x="51647" y="12470"/>
                    <a:pt x="51707" y="12475"/>
                  </a:cubicBezTo>
                  <a:cubicBezTo>
                    <a:pt x="51897" y="12648"/>
                    <a:pt x="52157" y="12890"/>
                    <a:pt x="52433" y="13115"/>
                  </a:cubicBezTo>
                  <a:cubicBezTo>
                    <a:pt x="52260" y="13270"/>
                    <a:pt x="52053" y="13374"/>
                    <a:pt x="51845" y="13460"/>
                  </a:cubicBezTo>
                  <a:cubicBezTo>
                    <a:pt x="51802" y="13467"/>
                    <a:pt x="51764" y="13470"/>
                    <a:pt x="51729" y="13470"/>
                  </a:cubicBezTo>
                  <a:cubicBezTo>
                    <a:pt x="51300" y="13470"/>
                    <a:pt x="51439" y="13007"/>
                    <a:pt x="51327" y="12752"/>
                  </a:cubicBezTo>
                  <a:cubicBezTo>
                    <a:pt x="51225" y="12548"/>
                    <a:pt x="51295" y="12467"/>
                    <a:pt x="51546" y="12467"/>
                  </a:cubicBezTo>
                  <a:close/>
                  <a:moveTo>
                    <a:pt x="55481" y="12549"/>
                  </a:moveTo>
                  <a:cubicBezTo>
                    <a:pt x="55526" y="12549"/>
                    <a:pt x="55570" y="12553"/>
                    <a:pt x="55613" y="12562"/>
                  </a:cubicBezTo>
                  <a:lnTo>
                    <a:pt x="54576" y="13789"/>
                  </a:lnTo>
                  <a:lnTo>
                    <a:pt x="53954" y="13184"/>
                  </a:lnTo>
                  <a:cubicBezTo>
                    <a:pt x="54420" y="12976"/>
                    <a:pt x="54870" y="12752"/>
                    <a:pt x="55336" y="12562"/>
                  </a:cubicBezTo>
                  <a:cubicBezTo>
                    <a:pt x="55388" y="12553"/>
                    <a:pt x="55436" y="12549"/>
                    <a:pt x="55481" y="12549"/>
                  </a:cubicBezTo>
                  <a:close/>
                  <a:moveTo>
                    <a:pt x="116966" y="0"/>
                  </a:moveTo>
                  <a:cubicBezTo>
                    <a:pt x="112339" y="0"/>
                    <a:pt x="107712" y="747"/>
                    <a:pt x="103085" y="1035"/>
                  </a:cubicBezTo>
                  <a:cubicBezTo>
                    <a:pt x="101910" y="1104"/>
                    <a:pt x="100735" y="983"/>
                    <a:pt x="99542" y="1260"/>
                  </a:cubicBezTo>
                  <a:cubicBezTo>
                    <a:pt x="99533" y="1262"/>
                    <a:pt x="99523" y="1263"/>
                    <a:pt x="99512" y="1263"/>
                  </a:cubicBezTo>
                  <a:cubicBezTo>
                    <a:pt x="99194" y="1263"/>
                    <a:pt x="98389" y="307"/>
                    <a:pt x="97503" y="240"/>
                  </a:cubicBezTo>
                  <a:cubicBezTo>
                    <a:pt x="96554" y="172"/>
                    <a:pt x="95607" y="143"/>
                    <a:pt x="94661" y="143"/>
                  </a:cubicBezTo>
                  <a:cubicBezTo>
                    <a:pt x="91541" y="143"/>
                    <a:pt x="88432" y="459"/>
                    <a:pt x="85303" y="724"/>
                  </a:cubicBezTo>
                  <a:cubicBezTo>
                    <a:pt x="83379" y="875"/>
                    <a:pt x="81549" y="1637"/>
                    <a:pt x="79578" y="1637"/>
                  </a:cubicBezTo>
                  <a:cubicBezTo>
                    <a:pt x="79300" y="1637"/>
                    <a:pt x="79020" y="1622"/>
                    <a:pt x="78736" y="1588"/>
                  </a:cubicBezTo>
                  <a:cubicBezTo>
                    <a:pt x="78573" y="1568"/>
                    <a:pt x="78403" y="1557"/>
                    <a:pt x="78229" y="1557"/>
                  </a:cubicBezTo>
                  <a:cubicBezTo>
                    <a:pt x="77349" y="1557"/>
                    <a:pt x="76386" y="1840"/>
                    <a:pt x="75953" y="2677"/>
                  </a:cubicBezTo>
                  <a:cubicBezTo>
                    <a:pt x="75538" y="3489"/>
                    <a:pt x="76333" y="4163"/>
                    <a:pt x="76956" y="4750"/>
                  </a:cubicBezTo>
                  <a:cubicBezTo>
                    <a:pt x="77215" y="4992"/>
                    <a:pt x="77232" y="5511"/>
                    <a:pt x="77370" y="5891"/>
                  </a:cubicBezTo>
                  <a:cubicBezTo>
                    <a:pt x="77348" y="5890"/>
                    <a:pt x="77325" y="5889"/>
                    <a:pt x="77301" y="5889"/>
                  </a:cubicBezTo>
                  <a:cubicBezTo>
                    <a:pt x="77154" y="5889"/>
                    <a:pt x="76988" y="5912"/>
                    <a:pt x="76844" y="5912"/>
                  </a:cubicBezTo>
                  <a:cubicBezTo>
                    <a:pt x="76726" y="5912"/>
                    <a:pt x="76623" y="5896"/>
                    <a:pt x="76558" y="5839"/>
                  </a:cubicBezTo>
                  <a:cubicBezTo>
                    <a:pt x="76285" y="5586"/>
                    <a:pt x="76034" y="5489"/>
                    <a:pt x="75796" y="5489"/>
                  </a:cubicBezTo>
                  <a:cubicBezTo>
                    <a:pt x="75417" y="5489"/>
                    <a:pt x="75070" y="5733"/>
                    <a:pt x="74709" y="5977"/>
                  </a:cubicBezTo>
                  <a:lnTo>
                    <a:pt x="74709" y="5995"/>
                  </a:lnTo>
                  <a:lnTo>
                    <a:pt x="74692" y="5995"/>
                  </a:lnTo>
                  <a:cubicBezTo>
                    <a:pt x="74415" y="6358"/>
                    <a:pt x="73707" y="6479"/>
                    <a:pt x="73897" y="7066"/>
                  </a:cubicBezTo>
                  <a:cubicBezTo>
                    <a:pt x="74104" y="7654"/>
                    <a:pt x="74761" y="7671"/>
                    <a:pt x="75331" y="7723"/>
                  </a:cubicBezTo>
                  <a:lnTo>
                    <a:pt x="75625" y="7723"/>
                  </a:lnTo>
                  <a:lnTo>
                    <a:pt x="77146" y="7982"/>
                  </a:lnTo>
                  <a:cubicBezTo>
                    <a:pt x="76904" y="8068"/>
                    <a:pt x="76662" y="8120"/>
                    <a:pt x="76403" y="8120"/>
                  </a:cubicBezTo>
                  <a:cubicBezTo>
                    <a:pt x="76178" y="8103"/>
                    <a:pt x="75970" y="7930"/>
                    <a:pt x="75729" y="7861"/>
                  </a:cubicBezTo>
                  <a:cubicBezTo>
                    <a:pt x="75594" y="7823"/>
                    <a:pt x="75464" y="7807"/>
                    <a:pt x="75337" y="7807"/>
                  </a:cubicBezTo>
                  <a:cubicBezTo>
                    <a:pt x="74777" y="7807"/>
                    <a:pt x="74273" y="8116"/>
                    <a:pt x="73724" y="8172"/>
                  </a:cubicBezTo>
                  <a:cubicBezTo>
                    <a:pt x="73717" y="8173"/>
                    <a:pt x="73710" y="8174"/>
                    <a:pt x="73702" y="8174"/>
                  </a:cubicBezTo>
                  <a:cubicBezTo>
                    <a:pt x="73450" y="8174"/>
                    <a:pt x="72913" y="7613"/>
                    <a:pt x="72946" y="7394"/>
                  </a:cubicBezTo>
                  <a:cubicBezTo>
                    <a:pt x="73102" y="6479"/>
                    <a:pt x="73810" y="6098"/>
                    <a:pt x="74674" y="5995"/>
                  </a:cubicBezTo>
                  <a:lnTo>
                    <a:pt x="74674" y="5977"/>
                  </a:lnTo>
                  <a:cubicBezTo>
                    <a:pt x="74726" y="5545"/>
                    <a:pt x="74830" y="5113"/>
                    <a:pt x="74951" y="4681"/>
                  </a:cubicBezTo>
                  <a:cubicBezTo>
                    <a:pt x="75072" y="4370"/>
                    <a:pt x="75435" y="4076"/>
                    <a:pt x="75124" y="3748"/>
                  </a:cubicBezTo>
                  <a:cubicBezTo>
                    <a:pt x="74832" y="3467"/>
                    <a:pt x="74483" y="3396"/>
                    <a:pt x="74119" y="3396"/>
                  </a:cubicBezTo>
                  <a:cubicBezTo>
                    <a:pt x="73856" y="3396"/>
                    <a:pt x="73587" y="3433"/>
                    <a:pt x="73326" y="3454"/>
                  </a:cubicBezTo>
                  <a:cubicBezTo>
                    <a:pt x="72946" y="3506"/>
                    <a:pt x="72756" y="3748"/>
                    <a:pt x="72704" y="4180"/>
                  </a:cubicBezTo>
                  <a:cubicBezTo>
                    <a:pt x="72601" y="5252"/>
                    <a:pt x="72134" y="6098"/>
                    <a:pt x="70959" y="6340"/>
                  </a:cubicBezTo>
                  <a:cubicBezTo>
                    <a:pt x="70855" y="6427"/>
                    <a:pt x="70769" y="6513"/>
                    <a:pt x="70665" y="6617"/>
                  </a:cubicBezTo>
                  <a:cubicBezTo>
                    <a:pt x="70786" y="6859"/>
                    <a:pt x="70924" y="7083"/>
                    <a:pt x="71097" y="7291"/>
                  </a:cubicBezTo>
                  <a:cubicBezTo>
                    <a:pt x="71304" y="7412"/>
                    <a:pt x="71546" y="7515"/>
                    <a:pt x="71788" y="7567"/>
                  </a:cubicBezTo>
                  <a:cubicBezTo>
                    <a:pt x="71650" y="7550"/>
                    <a:pt x="71512" y="7541"/>
                    <a:pt x="71374" y="7541"/>
                  </a:cubicBezTo>
                  <a:cubicBezTo>
                    <a:pt x="71235" y="7541"/>
                    <a:pt x="71097" y="7550"/>
                    <a:pt x="70959" y="7567"/>
                  </a:cubicBezTo>
                  <a:cubicBezTo>
                    <a:pt x="70569" y="7671"/>
                    <a:pt x="70173" y="7708"/>
                    <a:pt x="69775" y="7708"/>
                  </a:cubicBezTo>
                  <a:cubicBezTo>
                    <a:pt x="68812" y="7708"/>
                    <a:pt x="67832" y="7494"/>
                    <a:pt x="66868" y="7494"/>
                  </a:cubicBezTo>
                  <a:cubicBezTo>
                    <a:pt x="66108" y="7494"/>
                    <a:pt x="65357" y="7627"/>
                    <a:pt x="64634" y="8103"/>
                  </a:cubicBezTo>
                  <a:cubicBezTo>
                    <a:pt x="64271" y="8345"/>
                    <a:pt x="63580" y="8379"/>
                    <a:pt x="63666" y="8863"/>
                  </a:cubicBezTo>
                  <a:cubicBezTo>
                    <a:pt x="63752" y="9382"/>
                    <a:pt x="64167" y="9900"/>
                    <a:pt x="64547" y="10315"/>
                  </a:cubicBezTo>
                  <a:cubicBezTo>
                    <a:pt x="64666" y="10447"/>
                    <a:pt x="64798" y="10498"/>
                    <a:pt x="64939" y="10498"/>
                  </a:cubicBezTo>
                  <a:cubicBezTo>
                    <a:pt x="65148" y="10498"/>
                    <a:pt x="65375" y="10387"/>
                    <a:pt x="65602" y="10263"/>
                  </a:cubicBezTo>
                  <a:cubicBezTo>
                    <a:pt x="66124" y="9977"/>
                    <a:pt x="66711" y="9789"/>
                    <a:pt x="67269" y="9556"/>
                  </a:cubicBezTo>
                  <a:lnTo>
                    <a:pt x="67269" y="9556"/>
                  </a:lnTo>
                  <a:cubicBezTo>
                    <a:pt x="66173" y="11022"/>
                    <a:pt x="64072" y="10911"/>
                    <a:pt x="62975" y="11974"/>
                  </a:cubicBezTo>
                  <a:cubicBezTo>
                    <a:pt x="62086" y="12850"/>
                    <a:pt x="61268" y="13162"/>
                    <a:pt x="60357" y="13162"/>
                  </a:cubicBezTo>
                  <a:cubicBezTo>
                    <a:pt x="59993" y="13162"/>
                    <a:pt x="59613" y="13112"/>
                    <a:pt x="59207" y="13028"/>
                  </a:cubicBezTo>
                  <a:cubicBezTo>
                    <a:pt x="58430" y="12873"/>
                    <a:pt x="57687" y="12510"/>
                    <a:pt x="56926" y="12233"/>
                  </a:cubicBezTo>
                  <a:cubicBezTo>
                    <a:pt x="57173" y="12050"/>
                    <a:pt x="57402" y="11981"/>
                    <a:pt x="57619" y="11981"/>
                  </a:cubicBezTo>
                  <a:cubicBezTo>
                    <a:pt x="58162" y="11981"/>
                    <a:pt x="58632" y="12416"/>
                    <a:pt x="59138" y="12613"/>
                  </a:cubicBezTo>
                  <a:cubicBezTo>
                    <a:pt x="59332" y="12687"/>
                    <a:pt x="59512" y="12718"/>
                    <a:pt x="59680" y="12718"/>
                  </a:cubicBezTo>
                  <a:cubicBezTo>
                    <a:pt x="60502" y="12718"/>
                    <a:pt x="61062" y="11967"/>
                    <a:pt x="61765" y="11680"/>
                  </a:cubicBezTo>
                  <a:cubicBezTo>
                    <a:pt x="62404" y="11421"/>
                    <a:pt x="61903" y="10851"/>
                    <a:pt x="61661" y="10384"/>
                  </a:cubicBezTo>
                  <a:cubicBezTo>
                    <a:pt x="61454" y="9987"/>
                    <a:pt x="61921" y="9745"/>
                    <a:pt x="62249" y="9537"/>
                  </a:cubicBezTo>
                  <a:cubicBezTo>
                    <a:pt x="62664" y="9295"/>
                    <a:pt x="63441" y="9226"/>
                    <a:pt x="63182" y="8518"/>
                  </a:cubicBezTo>
                  <a:cubicBezTo>
                    <a:pt x="63018" y="8098"/>
                    <a:pt x="62703" y="8030"/>
                    <a:pt x="62354" y="8030"/>
                  </a:cubicBezTo>
                  <a:cubicBezTo>
                    <a:pt x="62187" y="8030"/>
                    <a:pt x="62013" y="8045"/>
                    <a:pt x="61845" y="8045"/>
                  </a:cubicBezTo>
                  <a:cubicBezTo>
                    <a:pt x="61771" y="8045"/>
                    <a:pt x="61698" y="8042"/>
                    <a:pt x="61627" y="8034"/>
                  </a:cubicBezTo>
                  <a:cubicBezTo>
                    <a:pt x="61564" y="8027"/>
                    <a:pt x="61502" y="8024"/>
                    <a:pt x="61440" y="8024"/>
                  </a:cubicBezTo>
                  <a:cubicBezTo>
                    <a:pt x="60620" y="8024"/>
                    <a:pt x="59973" y="8583"/>
                    <a:pt x="59080" y="8583"/>
                  </a:cubicBezTo>
                  <a:cubicBezTo>
                    <a:pt x="59004" y="8583"/>
                    <a:pt x="58925" y="8579"/>
                    <a:pt x="58844" y="8570"/>
                  </a:cubicBezTo>
                  <a:cubicBezTo>
                    <a:pt x="57410" y="8414"/>
                    <a:pt x="56391" y="7671"/>
                    <a:pt x="55181" y="7187"/>
                  </a:cubicBezTo>
                  <a:cubicBezTo>
                    <a:pt x="54440" y="6892"/>
                    <a:pt x="53723" y="6767"/>
                    <a:pt x="53025" y="6767"/>
                  </a:cubicBezTo>
                  <a:cubicBezTo>
                    <a:pt x="51022" y="6767"/>
                    <a:pt x="49177" y="7799"/>
                    <a:pt x="47370" y="8812"/>
                  </a:cubicBezTo>
                  <a:cubicBezTo>
                    <a:pt x="46903" y="9071"/>
                    <a:pt x="46765" y="9434"/>
                    <a:pt x="46972" y="9969"/>
                  </a:cubicBezTo>
                  <a:cubicBezTo>
                    <a:pt x="47155" y="10426"/>
                    <a:pt x="47351" y="10748"/>
                    <a:pt x="47819" y="10748"/>
                  </a:cubicBezTo>
                  <a:cubicBezTo>
                    <a:pt x="47883" y="10748"/>
                    <a:pt x="47952" y="10742"/>
                    <a:pt x="48026" y="10730"/>
                  </a:cubicBezTo>
                  <a:lnTo>
                    <a:pt x="50498" y="10280"/>
                  </a:lnTo>
                  <a:cubicBezTo>
                    <a:pt x="50618" y="10263"/>
                    <a:pt x="50739" y="10229"/>
                    <a:pt x="50878" y="10194"/>
                  </a:cubicBezTo>
                  <a:lnTo>
                    <a:pt x="50878" y="10194"/>
                  </a:lnTo>
                  <a:cubicBezTo>
                    <a:pt x="50878" y="10298"/>
                    <a:pt x="50860" y="10401"/>
                    <a:pt x="50860" y="10505"/>
                  </a:cubicBezTo>
                  <a:cubicBezTo>
                    <a:pt x="50614" y="11663"/>
                    <a:pt x="50148" y="12321"/>
                    <a:pt x="49280" y="12321"/>
                  </a:cubicBezTo>
                  <a:cubicBezTo>
                    <a:pt x="48931" y="12321"/>
                    <a:pt x="48517" y="12214"/>
                    <a:pt x="48026" y="11991"/>
                  </a:cubicBezTo>
                  <a:cubicBezTo>
                    <a:pt x="46374" y="11254"/>
                    <a:pt x="44693" y="10979"/>
                    <a:pt x="42955" y="10979"/>
                  </a:cubicBezTo>
                  <a:cubicBezTo>
                    <a:pt x="42002" y="10979"/>
                    <a:pt x="41033" y="11062"/>
                    <a:pt x="40042" y="11196"/>
                  </a:cubicBezTo>
                  <a:cubicBezTo>
                    <a:pt x="38536" y="11404"/>
                    <a:pt x="37062" y="12285"/>
                    <a:pt x="35569" y="12285"/>
                  </a:cubicBezTo>
                  <a:cubicBezTo>
                    <a:pt x="35195" y="12285"/>
                    <a:pt x="34820" y="12230"/>
                    <a:pt x="34443" y="12095"/>
                  </a:cubicBezTo>
                  <a:cubicBezTo>
                    <a:pt x="32698" y="11490"/>
                    <a:pt x="30900" y="11110"/>
                    <a:pt x="29068" y="10920"/>
                  </a:cubicBezTo>
                  <a:cubicBezTo>
                    <a:pt x="27080" y="10698"/>
                    <a:pt x="25171" y="10202"/>
                    <a:pt x="23146" y="10202"/>
                  </a:cubicBezTo>
                  <a:cubicBezTo>
                    <a:pt x="22337" y="10202"/>
                    <a:pt x="21510" y="10281"/>
                    <a:pt x="20652" y="10488"/>
                  </a:cubicBezTo>
                  <a:cubicBezTo>
                    <a:pt x="18383" y="11055"/>
                    <a:pt x="16215" y="12269"/>
                    <a:pt x="13793" y="12269"/>
                  </a:cubicBezTo>
                  <a:cubicBezTo>
                    <a:pt x="13559" y="12269"/>
                    <a:pt x="13322" y="12258"/>
                    <a:pt x="13083" y="12233"/>
                  </a:cubicBezTo>
                  <a:cubicBezTo>
                    <a:pt x="13049" y="12230"/>
                    <a:pt x="13015" y="12229"/>
                    <a:pt x="12982" y="12229"/>
                  </a:cubicBezTo>
                  <a:cubicBezTo>
                    <a:pt x="12473" y="12229"/>
                    <a:pt x="12176" y="12605"/>
                    <a:pt x="12323" y="13287"/>
                  </a:cubicBezTo>
                  <a:cubicBezTo>
                    <a:pt x="12498" y="14071"/>
                    <a:pt x="12325" y="14707"/>
                    <a:pt x="11687" y="14707"/>
                  </a:cubicBezTo>
                  <a:cubicBezTo>
                    <a:pt x="11510" y="14707"/>
                    <a:pt x="11296" y="14658"/>
                    <a:pt x="11044" y="14549"/>
                  </a:cubicBezTo>
                  <a:cubicBezTo>
                    <a:pt x="10655" y="14378"/>
                    <a:pt x="10292" y="14308"/>
                    <a:pt x="9947" y="14308"/>
                  </a:cubicBezTo>
                  <a:cubicBezTo>
                    <a:pt x="9034" y="14308"/>
                    <a:pt x="8242" y="14801"/>
                    <a:pt x="7415" y="15240"/>
                  </a:cubicBezTo>
                  <a:cubicBezTo>
                    <a:pt x="6965" y="15482"/>
                    <a:pt x="6672" y="15914"/>
                    <a:pt x="6879" y="16467"/>
                  </a:cubicBezTo>
                  <a:cubicBezTo>
                    <a:pt x="7027" y="16886"/>
                    <a:pt x="7334" y="16988"/>
                    <a:pt x="7700" y="16988"/>
                  </a:cubicBezTo>
                  <a:cubicBezTo>
                    <a:pt x="7802" y="16988"/>
                    <a:pt x="7910" y="16980"/>
                    <a:pt x="8020" y="16968"/>
                  </a:cubicBezTo>
                  <a:cubicBezTo>
                    <a:pt x="8305" y="16929"/>
                    <a:pt x="8590" y="16910"/>
                    <a:pt x="8875" y="16910"/>
                  </a:cubicBezTo>
                  <a:cubicBezTo>
                    <a:pt x="8970" y="16910"/>
                    <a:pt x="9065" y="16912"/>
                    <a:pt x="9160" y="16917"/>
                  </a:cubicBezTo>
                  <a:cubicBezTo>
                    <a:pt x="9186" y="16919"/>
                    <a:pt x="9214" y="16920"/>
                    <a:pt x="9242" y="16920"/>
                  </a:cubicBezTo>
                  <a:cubicBezTo>
                    <a:pt x="9458" y="16920"/>
                    <a:pt x="9735" y="16862"/>
                    <a:pt x="9947" y="16862"/>
                  </a:cubicBezTo>
                  <a:cubicBezTo>
                    <a:pt x="10131" y="16862"/>
                    <a:pt x="10266" y="16906"/>
                    <a:pt x="10266" y="17072"/>
                  </a:cubicBezTo>
                  <a:cubicBezTo>
                    <a:pt x="10266" y="17498"/>
                    <a:pt x="9728" y="17637"/>
                    <a:pt x="9291" y="17637"/>
                  </a:cubicBezTo>
                  <a:cubicBezTo>
                    <a:pt x="9214" y="17637"/>
                    <a:pt x="9141" y="17633"/>
                    <a:pt x="9074" y="17625"/>
                  </a:cubicBezTo>
                  <a:cubicBezTo>
                    <a:pt x="8873" y="17604"/>
                    <a:pt x="8677" y="17594"/>
                    <a:pt x="8484" y="17594"/>
                  </a:cubicBezTo>
                  <a:cubicBezTo>
                    <a:pt x="6314" y="17594"/>
                    <a:pt x="4587" y="18859"/>
                    <a:pt x="2714" y="19716"/>
                  </a:cubicBezTo>
                  <a:cubicBezTo>
                    <a:pt x="1193" y="20407"/>
                    <a:pt x="2351" y="21548"/>
                    <a:pt x="2282" y="22429"/>
                  </a:cubicBezTo>
                  <a:cubicBezTo>
                    <a:pt x="2264" y="22814"/>
                    <a:pt x="2455" y="22907"/>
                    <a:pt x="2706" y="22907"/>
                  </a:cubicBezTo>
                  <a:cubicBezTo>
                    <a:pt x="2939" y="22907"/>
                    <a:pt x="3223" y="22827"/>
                    <a:pt x="3440" y="22827"/>
                  </a:cubicBezTo>
                  <a:cubicBezTo>
                    <a:pt x="3665" y="22827"/>
                    <a:pt x="3872" y="22982"/>
                    <a:pt x="4079" y="23069"/>
                  </a:cubicBezTo>
                  <a:cubicBezTo>
                    <a:pt x="3924" y="23242"/>
                    <a:pt x="3751" y="23380"/>
                    <a:pt x="3544" y="23501"/>
                  </a:cubicBezTo>
                  <a:cubicBezTo>
                    <a:pt x="2610" y="23881"/>
                    <a:pt x="1643" y="24192"/>
                    <a:pt x="709" y="24589"/>
                  </a:cubicBezTo>
                  <a:cubicBezTo>
                    <a:pt x="329" y="24745"/>
                    <a:pt x="1" y="25142"/>
                    <a:pt x="226" y="25609"/>
                  </a:cubicBezTo>
                  <a:cubicBezTo>
                    <a:pt x="325" y="25816"/>
                    <a:pt x="462" y="25880"/>
                    <a:pt x="615" y="25880"/>
                  </a:cubicBezTo>
                  <a:cubicBezTo>
                    <a:pt x="807" y="25880"/>
                    <a:pt x="1026" y="25778"/>
                    <a:pt x="1228" y="25730"/>
                  </a:cubicBezTo>
                  <a:cubicBezTo>
                    <a:pt x="2248" y="25454"/>
                    <a:pt x="3354" y="25350"/>
                    <a:pt x="4252" y="24866"/>
                  </a:cubicBezTo>
                  <a:cubicBezTo>
                    <a:pt x="4601" y="24679"/>
                    <a:pt x="4965" y="24620"/>
                    <a:pt x="5336" y="24620"/>
                  </a:cubicBezTo>
                  <a:cubicBezTo>
                    <a:pt x="5952" y="24620"/>
                    <a:pt x="6585" y="24782"/>
                    <a:pt x="7191" y="24782"/>
                  </a:cubicBezTo>
                  <a:cubicBezTo>
                    <a:pt x="7702" y="24782"/>
                    <a:pt x="8195" y="24667"/>
                    <a:pt x="8642" y="24244"/>
                  </a:cubicBezTo>
                  <a:cubicBezTo>
                    <a:pt x="9143" y="23760"/>
                    <a:pt x="9627" y="23276"/>
                    <a:pt x="10128" y="22809"/>
                  </a:cubicBezTo>
                  <a:cubicBezTo>
                    <a:pt x="10518" y="22438"/>
                    <a:pt x="10935" y="22335"/>
                    <a:pt x="11366" y="22335"/>
                  </a:cubicBezTo>
                  <a:cubicBezTo>
                    <a:pt x="11904" y="22335"/>
                    <a:pt x="12465" y="22495"/>
                    <a:pt x="13026" y="22495"/>
                  </a:cubicBezTo>
                  <a:cubicBezTo>
                    <a:pt x="13270" y="22495"/>
                    <a:pt x="13515" y="22465"/>
                    <a:pt x="13757" y="22377"/>
                  </a:cubicBezTo>
                  <a:cubicBezTo>
                    <a:pt x="14876" y="21972"/>
                    <a:pt x="15968" y="21278"/>
                    <a:pt x="17215" y="21278"/>
                  </a:cubicBezTo>
                  <a:cubicBezTo>
                    <a:pt x="17721" y="21278"/>
                    <a:pt x="18252" y="21392"/>
                    <a:pt x="18820" y="21686"/>
                  </a:cubicBezTo>
                  <a:cubicBezTo>
                    <a:pt x="20272" y="22429"/>
                    <a:pt x="22242" y="22343"/>
                    <a:pt x="21966" y="24780"/>
                  </a:cubicBezTo>
                  <a:cubicBezTo>
                    <a:pt x="21914" y="25212"/>
                    <a:pt x="22104" y="25868"/>
                    <a:pt x="22415" y="26127"/>
                  </a:cubicBezTo>
                  <a:cubicBezTo>
                    <a:pt x="23746" y="27251"/>
                    <a:pt x="23659" y="29411"/>
                    <a:pt x="23210" y="29981"/>
                  </a:cubicBezTo>
                  <a:cubicBezTo>
                    <a:pt x="22052" y="31485"/>
                    <a:pt x="22484" y="32573"/>
                    <a:pt x="22985" y="33973"/>
                  </a:cubicBezTo>
                  <a:cubicBezTo>
                    <a:pt x="23124" y="34405"/>
                    <a:pt x="22795" y="35045"/>
                    <a:pt x="22553" y="35529"/>
                  </a:cubicBezTo>
                  <a:cubicBezTo>
                    <a:pt x="21447" y="37844"/>
                    <a:pt x="19356" y="39469"/>
                    <a:pt x="18233" y="41802"/>
                  </a:cubicBezTo>
                  <a:cubicBezTo>
                    <a:pt x="17455" y="43409"/>
                    <a:pt x="17058" y="48783"/>
                    <a:pt x="18354" y="49734"/>
                  </a:cubicBezTo>
                  <a:cubicBezTo>
                    <a:pt x="20220" y="51116"/>
                    <a:pt x="19927" y="52862"/>
                    <a:pt x="20238" y="54659"/>
                  </a:cubicBezTo>
                  <a:cubicBezTo>
                    <a:pt x="20428" y="55748"/>
                    <a:pt x="20410" y="57528"/>
                    <a:pt x="20687" y="57752"/>
                  </a:cubicBezTo>
                  <a:cubicBezTo>
                    <a:pt x="22380" y="59083"/>
                    <a:pt x="22242" y="61364"/>
                    <a:pt x="23625" y="62764"/>
                  </a:cubicBezTo>
                  <a:cubicBezTo>
                    <a:pt x="23915" y="63066"/>
                    <a:pt x="24197" y="63258"/>
                    <a:pt x="24508" y="63258"/>
                  </a:cubicBezTo>
                  <a:cubicBezTo>
                    <a:pt x="24660" y="63258"/>
                    <a:pt x="24820" y="63212"/>
                    <a:pt x="24990" y="63110"/>
                  </a:cubicBezTo>
                  <a:cubicBezTo>
                    <a:pt x="25508" y="62816"/>
                    <a:pt x="25526" y="62246"/>
                    <a:pt x="25197" y="61831"/>
                  </a:cubicBezTo>
                  <a:cubicBezTo>
                    <a:pt x="23607" y="59671"/>
                    <a:pt x="23746" y="56888"/>
                    <a:pt x="22536" y="54590"/>
                  </a:cubicBezTo>
                  <a:cubicBezTo>
                    <a:pt x="22415" y="54348"/>
                    <a:pt x="22605" y="53933"/>
                    <a:pt x="22692" y="53605"/>
                  </a:cubicBezTo>
                  <a:cubicBezTo>
                    <a:pt x="22704" y="53568"/>
                    <a:pt x="22878" y="53539"/>
                    <a:pt x="22981" y="53539"/>
                  </a:cubicBezTo>
                  <a:cubicBezTo>
                    <a:pt x="23021" y="53539"/>
                    <a:pt x="23050" y="53543"/>
                    <a:pt x="23054" y="53553"/>
                  </a:cubicBezTo>
                  <a:cubicBezTo>
                    <a:pt x="23175" y="53812"/>
                    <a:pt x="23366" y="54106"/>
                    <a:pt x="23366" y="54400"/>
                  </a:cubicBezTo>
                  <a:cubicBezTo>
                    <a:pt x="23383" y="56819"/>
                    <a:pt x="24973" y="58617"/>
                    <a:pt x="26027" y="60569"/>
                  </a:cubicBezTo>
                  <a:cubicBezTo>
                    <a:pt x="26977" y="62297"/>
                    <a:pt x="28654" y="63663"/>
                    <a:pt x="27720" y="65978"/>
                  </a:cubicBezTo>
                  <a:cubicBezTo>
                    <a:pt x="27530" y="66445"/>
                    <a:pt x="27928" y="66791"/>
                    <a:pt x="28273" y="67136"/>
                  </a:cubicBezTo>
                  <a:cubicBezTo>
                    <a:pt x="29138" y="68000"/>
                    <a:pt x="30226" y="68536"/>
                    <a:pt x="31246" y="69193"/>
                  </a:cubicBezTo>
                  <a:cubicBezTo>
                    <a:pt x="32910" y="70222"/>
                    <a:pt x="34447" y="71516"/>
                    <a:pt x="36422" y="71516"/>
                  </a:cubicBezTo>
                  <a:cubicBezTo>
                    <a:pt x="36867" y="71516"/>
                    <a:pt x="37334" y="71451"/>
                    <a:pt x="37830" y="71301"/>
                  </a:cubicBezTo>
                  <a:cubicBezTo>
                    <a:pt x="37930" y="71272"/>
                    <a:pt x="38022" y="71258"/>
                    <a:pt x="38107" y="71258"/>
                  </a:cubicBezTo>
                  <a:cubicBezTo>
                    <a:pt x="38527" y="71258"/>
                    <a:pt x="38793" y="71582"/>
                    <a:pt x="39023" y="71941"/>
                  </a:cubicBezTo>
                  <a:cubicBezTo>
                    <a:pt x="39748" y="73098"/>
                    <a:pt x="40768" y="73721"/>
                    <a:pt x="42116" y="74032"/>
                  </a:cubicBezTo>
                  <a:cubicBezTo>
                    <a:pt x="43585" y="74360"/>
                    <a:pt x="45296" y="74775"/>
                    <a:pt x="45745" y="76399"/>
                  </a:cubicBezTo>
                  <a:cubicBezTo>
                    <a:pt x="46194" y="78110"/>
                    <a:pt x="47439" y="79112"/>
                    <a:pt x="48648" y="79907"/>
                  </a:cubicBezTo>
                  <a:cubicBezTo>
                    <a:pt x="49237" y="80296"/>
                    <a:pt x="50039" y="81326"/>
                    <a:pt x="50895" y="81326"/>
                  </a:cubicBezTo>
                  <a:cubicBezTo>
                    <a:pt x="51372" y="81326"/>
                    <a:pt x="51865" y="81007"/>
                    <a:pt x="52347" y="80080"/>
                  </a:cubicBezTo>
                  <a:cubicBezTo>
                    <a:pt x="52462" y="79850"/>
                    <a:pt x="52631" y="79714"/>
                    <a:pt x="52813" y="79714"/>
                  </a:cubicBezTo>
                  <a:cubicBezTo>
                    <a:pt x="53013" y="79714"/>
                    <a:pt x="53228" y="79880"/>
                    <a:pt x="53401" y="80270"/>
                  </a:cubicBezTo>
                  <a:cubicBezTo>
                    <a:pt x="54593" y="83156"/>
                    <a:pt x="53919" y="85697"/>
                    <a:pt x="51621" y="87943"/>
                  </a:cubicBezTo>
                  <a:cubicBezTo>
                    <a:pt x="50498" y="89049"/>
                    <a:pt x="49806" y="90604"/>
                    <a:pt x="50774" y="92194"/>
                  </a:cubicBezTo>
                  <a:cubicBezTo>
                    <a:pt x="51085" y="92730"/>
                    <a:pt x="51068" y="92886"/>
                    <a:pt x="50688" y="93283"/>
                  </a:cubicBezTo>
                  <a:cubicBezTo>
                    <a:pt x="49685" y="94337"/>
                    <a:pt x="49703" y="95875"/>
                    <a:pt x="50567" y="96636"/>
                  </a:cubicBezTo>
                  <a:cubicBezTo>
                    <a:pt x="52208" y="98087"/>
                    <a:pt x="52986" y="99971"/>
                    <a:pt x="53971" y="101803"/>
                  </a:cubicBezTo>
                  <a:cubicBezTo>
                    <a:pt x="55440" y="104516"/>
                    <a:pt x="56771" y="107281"/>
                    <a:pt x="59933" y="108629"/>
                  </a:cubicBezTo>
                  <a:cubicBezTo>
                    <a:pt x="61661" y="109372"/>
                    <a:pt x="62629" y="111014"/>
                    <a:pt x="62664" y="113122"/>
                  </a:cubicBezTo>
                  <a:cubicBezTo>
                    <a:pt x="62716" y="116319"/>
                    <a:pt x="62871" y="119516"/>
                    <a:pt x="63096" y="122713"/>
                  </a:cubicBezTo>
                  <a:cubicBezTo>
                    <a:pt x="63251" y="125115"/>
                    <a:pt x="64426" y="127431"/>
                    <a:pt x="63631" y="129920"/>
                  </a:cubicBezTo>
                  <a:cubicBezTo>
                    <a:pt x="63303" y="130922"/>
                    <a:pt x="63459" y="131907"/>
                    <a:pt x="63839" y="132875"/>
                  </a:cubicBezTo>
                  <a:cubicBezTo>
                    <a:pt x="64323" y="134067"/>
                    <a:pt x="64461" y="135363"/>
                    <a:pt x="64288" y="136642"/>
                  </a:cubicBezTo>
                  <a:cubicBezTo>
                    <a:pt x="64184" y="137593"/>
                    <a:pt x="64582" y="138664"/>
                    <a:pt x="65653" y="139148"/>
                  </a:cubicBezTo>
                  <a:cubicBezTo>
                    <a:pt x="65680" y="139159"/>
                    <a:pt x="65711" y="139163"/>
                    <a:pt x="65743" y="139163"/>
                  </a:cubicBezTo>
                  <a:cubicBezTo>
                    <a:pt x="65886" y="139163"/>
                    <a:pt x="66069" y="139076"/>
                    <a:pt x="66205" y="139076"/>
                  </a:cubicBezTo>
                  <a:cubicBezTo>
                    <a:pt x="66332" y="139076"/>
                    <a:pt x="66419" y="139151"/>
                    <a:pt x="66397" y="139442"/>
                  </a:cubicBezTo>
                  <a:cubicBezTo>
                    <a:pt x="66362" y="139995"/>
                    <a:pt x="67071" y="140565"/>
                    <a:pt x="66293" y="141135"/>
                  </a:cubicBezTo>
                  <a:cubicBezTo>
                    <a:pt x="65895" y="141412"/>
                    <a:pt x="65360" y="142259"/>
                    <a:pt x="65774" y="142414"/>
                  </a:cubicBezTo>
                  <a:cubicBezTo>
                    <a:pt x="66898" y="142846"/>
                    <a:pt x="66500" y="143797"/>
                    <a:pt x="66777" y="144488"/>
                  </a:cubicBezTo>
                  <a:cubicBezTo>
                    <a:pt x="67468" y="146164"/>
                    <a:pt x="68505" y="147668"/>
                    <a:pt x="69801" y="148929"/>
                  </a:cubicBezTo>
                  <a:cubicBezTo>
                    <a:pt x="71823" y="150906"/>
                    <a:pt x="74091" y="152091"/>
                    <a:pt x="76808" y="152091"/>
                  </a:cubicBezTo>
                  <a:cubicBezTo>
                    <a:pt x="77226" y="152091"/>
                    <a:pt x="77656" y="152063"/>
                    <a:pt x="78096" y="152005"/>
                  </a:cubicBezTo>
                  <a:cubicBezTo>
                    <a:pt x="78355" y="151953"/>
                    <a:pt x="78580" y="151781"/>
                    <a:pt x="78718" y="151556"/>
                  </a:cubicBezTo>
                  <a:cubicBezTo>
                    <a:pt x="78874" y="151262"/>
                    <a:pt x="78615" y="151038"/>
                    <a:pt x="78355" y="150882"/>
                  </a:cubicBezTo>
                  <a:cubicBezTo>
                    <a:pt x="77595" y="150415"/>
                    <a:pt x="76835" y="149914"/>
                    <a:pt x="76040" y="149482"/>
                  </a:cubicBezTo>
                  <a:cubicBezTo>
                    <a:pt x="73914" y="148342"/>
                    <a:pt x="73551" y="146648"/>
                    <a:pt x="74899" y="144695"/>
                  </a:cubicBezTo>
                  <a:cubicBezTo>
                    <a:pt x="75608" y="143658"/>
                    <a:pt x="75694" y="142570"/>
                    <a:pt x="74173" y="142017"/>
                  </a:cubicBezTo>
                  <a:cubicBezTo>
                    <a:pt x="73707" y="141861"/>
                    <a:pt x="72929" y="141550"/>
                    <a:pt x="73551" y="140997"/>
                  </a:cubicBezTo>
                  <a:cubicBezTo>
                    <a:pt x="74260" y="140340"/>
                    <a:pt x="74260" y="139597"/>
                    <a:pt x="74415" y="138837"/>
                  </a:cubicBezTo>
                  <a:cubicBezTo>
                    <a:pt x="74605" y="137783"/>
                    <a:pt x="73534" y="136193"/>
                    <a:pt x="75677" y="135985"/>
                  </a:cubicBezTo>
                  <a:cubicBezTo>
                    <a:pt x="75746" y="135985"/>
                    <a:pt x="75850" y="135588"/>
                    <a:pt x="75798" y="135432"/>
                  </a:cubicBezTo>
                  <a:cubicBezTo>
                    <a:pt x="75444" y="134260"/>
                    <a:pt x="75867" y="133923"/>
                    <a:pt x="76900" y="133923"/>
                  </a:cubicBezTo>
                  <a:cubicBezTo>
                    <a:pt x="76978" y="133923"/>
                    <a:pt x="77060" y="133925"/>
                    <a:pt x="77146" y="133929"/>
                  </a:cubicBezTo>
                  <a:cubicBezTo>
                    <a:pt x="77188" y="133931"/>
                    <a:pt x="77231" y="133932"/>
                    <a:pt x="77272" y="133932"/>
                  </a:cubicBezTo>
                  <a:cubicBezTo>
                    <a:pt x="78202" y="133932"/>
                    <a:pt x="78980" y="133388"/>
                    <a:pt x="79427" y="132512"/>
                  </a:cubicBezTo>
                  <a:cubicBezTo>
                    <a:pt x="79859" y="131648"/>
                    <a:pt x="79738" y="130836"/>
                    <a:pt x="79047" y="130110"/>
                  </a:cubicBezTo>
                  <a:cubicBezTo>
                    <a:pt x="78857" y="129902"/>
                    <a:pt x="78822" y="129557"/>
                    <a:pt x="78701" y="129280"/>
                  </a:cubicBezTo>
                  <a:lnTo>
                    <a:pt x="78701" y="129280"/>
                  </a:lnTo>
                  <a:cubicBezTo>
                    <a:pt x="78977" y="129298"/>
                    <a:pt x="79237" y="129332"/>
                    <a:pt x="79513" y="129384"/>
                  </a:cubicBezTo>
                  <a:cubicBezTo>
                    <a:pt x="79669" y="129427"/>
                    <a:pt x="79830" y="129448"/>
                    <a:pt x="79991" y="129448"/>
                  </a:cubicBezTo>
                  <a:cubicBezTo>
                    <a:pt x="80347" y="129448"/>
                    <a:pt x="80702" y="129344"/>
                    <a:pt x="80999" y="129142"/>
                  </a:cubicBezTo>
                  <a:cubicBezTo>
                    <a:pt x="82900" y="128001"/>
                    <a:pt x="83350" y="125841"/>
                    <a:pt x="84473" y="124148"/>
                  </a:cubicBezTo>
                  <a:cubicBezTo>
                    <a:pt x="85216" y="123024"/>
                    <a:pt x="86149" y="121815"/>
                    <a:pt x="85544" y="120225"/>
                  </a:cubicBezTo>
                  <a:cubicBezTo>
                    <a:pt x="85026" y="118808"/>
                    <a:pt x="85959" y="118186"/>
                    <a:pt x="86927" y="117356"/>
                  </a:cubicBezTo>
                  <a:cubicBezTo>
                    <a:pt x="88258" y="116233"/>
                    <a:pt x="90314" y="116371"/>
                    <a:pt x="91230" y="115213"/>
                  </a:cubicBezTo>
                  <a:cubicBezTo>
                    <a:pt x="93096" y="112846"/>
                    <a:pt x="93788" y="109908"/>
                    <a:pt x="93874" y="106866"/>
                  </a:cubicBezTo>
                  <a:cubicBezTo>
                    <a:pt x="93909" y="105743"/>
                    <a:pt x="93563" y="104637"/>
                    <a:pt x="94635" y="103635"/>
                  </a:cubicBezTo>
                  <a:cubicBezTo>
                    <a:pt x="95637" y="102650"/>
                    <a:pt x="96432" y="101492"/>
                    <a:pt x="97002" y="100213"/>
                  </a:cubicBezTo>
                  <a:cubicBezTo>
                    <a:pt x="98350" y="97189"/>
                    <a:pt x="97555" y="95668"/>
                    <a:pt x="93770" y="93404"/>
                  </a:cubicBezTo>
                  <a:cubicBezTo>
                    <a:pt x="92864" y="92866"/>
                    <a:pt x="92012" y="92178"/>
                    <a:pt x="90923" y="92178"/>
                  </a:cubicBezTo>
                  <a:cubicBezTo>
                    <a:pt x="90787" y="92178"/>
                    <a:pt x="90648" y="92189"/>
                    <a:pt x="90504" y="92212"/>
                  </a:cubicBezTo>
                  <a:cubicBezTo>
                    <a:pt x="90375" y="92232"/>
                    <a:pt x="90250" y="92241"/>
                    <a:pt x="90128" y="92241"/>
                  </a:cubicBezTo>
                  <a:cubicBezTo>
                    <a:pt x="89316" y="92241"/>
                    <a:pt x="88640" y="91827"/>
                    <a:pt x="87964" y="91451"/>
                  </a:cubicBezTo>
                  <a:cubicBezTo>
                    <a:pt x="86720" y="90760"/>
                    <a:pt x="85423" y="90190"/>
                    <a:pt x="84076" y="89740"/>
                  </a:cubicBezTo>
                  <a:cubicBezTo>
                    <a:pt x="83419" y="89533"/>
                    <a:pt x="82365" y="89412"/>
                    <a:pt x="82226" y="88306"/>
                  </a:cubicBezTo>
                  <a:cubicBezTo>
                    <a:pt x="81898" y="85511"/>
                    <a:pt x="80349" y="82231"/>
                    <a:pt x="77208" y="82231"/>
                  </a:cubicBezTo>
                  <a:cubicBezTo>
                    <a:pt x="77047" y="82231"/>
                    <a:pt x="76883" y="82240"/>
                    <a:pt x="76714" y="82258"/>
                  </a:cubicBezTo>
                  <a:cubicBezTo>
                    <a:pt x="76610" y="82274"/>
                    <a:pt x="76507" y="82282"/>
                    <a:pt x="76405" y="82282"/>
                  </a:cubicBezTo>
                  <a:cubicBezTo>
                    <a:pt x="75873" y="82282"/>
                    <a:pt x="75365" y="82061"/>
                    <a:pt x="75003" y="81670"/>
                  </a:cubicBezTo>
                  <a:cubicBezTo>
                    <a:pt x="73810" y="80478"/>
                    <a:pt x="72722" y="79147"/>
                    <a:pt x="71356" y="78179"/>
                  </a:cubicBezTo>
                  <a:cubicBezTo>
                    <a:pt x="70652" y="77672"/>
                    <a:pt x="69937" y="76844"/>
                    <a:pt x="68958" y="76844"/>
                  </a:cubicBezTo>
                  <a:cubicBezTo>
                    <a:pt x="68735" y="76844"/>
                    <a:pt x="68499" y="76887"/>
                    <a:pt x="68246" y="76987"/>
                  </a:cubicBezTo>
                  <a:cubicBezTo>
                    <a:pt x="68013" y="77081"/>
                    <a:pt x="67785" y="77113"/>
                    <a:pt x="67562" y="77113"/>
                  </a:cubicBezTo>
                  <a:cubicBezTo>
                    <a:pt x="67089" y="77113"/>
                    <a:pt x="66635" y="76969"/>
                    <a:pt x="66189" y="76969"/>
                  </a:cubicBezTo>
                  <a:cubicBezTo>
                    <a:pt x="64783" y="76969"/>
                    <a:pt x="63941" y="75706"/>
                    <a:pt x="62605" y="75706"/>
                  </a:cubicBezTo>
                  <a:cubicBezTo>
                    <a:pt x="62579" y="75706"/>
                    <a:pt x="62552" y="75707"/>
                    <a:pt x="62525" y="75708"/>
                  </a:cubicBezTo>
                  <a:cubicBezTo>
                    <a:pt x="62280" y="75708"/>
                    <a:pt x="61828" y="76012"/>
                    <a:pt x="61511" y="76012"/>
                  </a:cubicBezTo>
                  <a:cubicBezTo>
                    <a:pt x="61248" y="76012"/>
                    <a:pt x="61077" y="75802"/>
                    <a:pt x="61195" y="75034"/>
                  </a:cubicBezTo>
                  <a:cubicBezTo>
                    <a:pt x="61232" y="74788"/>
                    <a:pt x="60883" y="74612"/>
                    <a:pt x="60617" y="74612"/>
                  </a:cubicBezTo>
                  <a:cubicBezTo>
                    <a:pt x="60509" y="74612"/>
                    <a:pt x="60415" y="74641"/>
                    <a:pt x="60365" y="74706"/>
                  </a:cubicBezTo>
                  <a:cubicBezTo>
                    <a:pt x="59225" y="76088"/>
                    <a:pt x="57099" y="76071"/>
                    <a:pt x="56166" y="77747"/>
                  </a:cubicBezTo>
                  <a:cubicBezTo>
                    <a:pt x="55842" y="78325"/>
                    <a:pt x="55457" y="78771"/>
                    <a:pt x="54917" y="78771"/>
                  </a:cubicBezTo>
                  <a:cubicBezTo>
                    <a:pt x="54649" y="78771"/>
                    <a:pt x="54343" y="78661"/>
                    <a:pt x="53988" y="78404"/>
                  </a:cubicBezTo>
                  <a:cubicBezTo>
                    <a:pt x="53637" y="78125"/>
                    <a:pt x="53206" y="77982"/>
                    <a:pt x="52772" y="77982"/>
                  </a:cubicBezTo>
                  <a:cubicBezTo>
                    <a:pt x="52480" y="77982"/>
                    <a:pt x="52186" y="78047"/>
                    <a:pt x="51915" y="78179"/>
                  </a:cubicBezTo>
                  <a:cubicBezTo>
                    <a:pt x="51373" y="78410"/>
                    <a:pt x="50918" y="78527"/>
                    <a:pt x="50541" y="78527"/>
                  </a:cubicBezTo>
                  <a:cubicBezTo>
                    <a:pt x="49618" y="78527"/>
                    <a:pt x="49166" y="77825"/>
                    <a:pt x="49080" y="76365"/>
                  </a:cubicBezTo>
                  <a:cubicBezTo>
                    <a:pt x="49046" y="75397"/>
                    <a:pt x="49184" y="74446"/>
                    <a:pt x="49478" y="73530"/>
                  </a:cubicBezTo>
                  <a:cubicBezTo>
                    <a:pt x="50012" y="71861"/>
                    <a:pt x="49095" y="70692"/>
                    <a:pt x="47366" y="70692"/>
                  </a:cubicBezTo>
                  <a:cubicBezTo>
                    <a:pt x="47305" y="70692"/>
                    <a:pt x="47243" y="70693"/>
                    <a:pt x="47179" y="70696"/>
                  </a:cubicBezTo>
                  <a:cubicBezTo>
                    <a:pt x="46730" y="70714"/>
                    <a:pt x="46281" y="70765"/>
                    <a:pt x="45814" y="70783"/>
                  </a:cubicBezTo>
                  <a:cubicBezTo>
                    <a:pt x="45755" y="70784"/>
                    <a:pt x="45699" y="70786"/>
                    <a:pt x="45645" y="70786"/>
                  </a:cubicBezTo>
                  <a:cubicBezTo>
                    <a:pt x="45148" y="70786"/>
                    <a:pt x="44886" y="70683"/>
                    <a:pt x="45088" y="69919"/>
                  </a:cubicBezTo>
                  <a:cubicBezTo>
                    <a:pt x="45469" y="68484"/>
                    <a:pt x="46143" y="67240"/>
                    <a:pt x="46886" y="65996"/>
                  </a:cubicBezTo>
                  <a:cubicBezTo>
                    <a:pt x="47214" y="65443"/>
                    <a:pt x="47231" y="64993"/>
                    <a:pt x="46747" y="64613"/>
                  </a:cubicBezTo>
                  <a:cubicBezTo>
                    <a:pt x="46406" y="64334"/>
                    <a:pt x="45929" y="64209"/>
                    <a:pt x="45417" y="64209"/>
                  </a:cubicBezTo>
                  <a:cubicBezTo>
                    <a:pt x="44221" y="64209"/>
                    <a:pt x="42833" y="64889"/>
                    <a:pt x="42531" y="65857"/>
                  </a:cubicBezTo>
                  <a:cubicBezTo>
                    <a:pt x="42161" y="67044"/>
                    <a:pt x="40793" y="67929"/>
                    <a:pt x="39553" y="67929"/>
                  </a:cubicBezTo>
                  <a:cubicBezTo>
                    <a:pt x="39113" y="67929"/>
                    <a:pt x="38689" y="67817"/>
                    <a:pt x="38331" y="67568"/>
                  </a:cubicBezTo>
                  <a:cubicBezTo>
                    <a:pt x="36966" y="66601"/>
                    <a:pt x="35998" y="64872"/>
                    <a:pt x="36517" y="63455"/>
                  </a:cubicBezTo>
                  <a:cubicBezTo>
                    <a:pt x="37571" y="60569"/>
                    <a:pt x="37986" y="56802"/>
                    <a:pt x="41822" y="56093"/>
                  </a:cubicBezTo>
                  <a:cubicBezTo>
                    <a:pt x="44259" y="55627"/>
                    <a:pt x="46696" y="55299"/>
                    <a:pt x="49167" y="55126"/>
                  </a:cubicBezTo>
                  <a:cubicBezTo>
                    <a:pt x="49252" y="55120"/>
                    <a:pt x="49338" y="55117"/>
                    <a:pt x="49425" y="55117"/>
                  </a:cubicBezTo>
                  <a:cubicBezTo>
                    <a:pt x="50819" y="55117"/>
                    <a:pt x="52364" y="55920"/>
                    <a:pt x="51811" y="58133"/>
                  </a:cubicBezTo>
                  <a:cubicBezTo>
                    <a:pt x="51707" y="58582"/>
                    <a:pt x="52087" y="59204"/>
                    <a:pt x="52329" y="59688"/>
                  </a:cubicBezTo>
                  <a:cubicBezTo>
                    <a:pt x="52602" y="60250"/>
                    <a:pt x="52992" y="60846"/>
                    <a:pt x="53666" y="60846"/>
                  </a:cubicBezTo>
                  <a:cubicBezTo>
                    <a:pt x="53675" y="60846"/>
                    <a:pt x="53685" y="60846"/>
                    <a:pt x="53695" y="60846"/>
                  </a:cubicBezTo>
                  <a:cubicBezTo>
                    <a:pt x="54455" y="60811"/>
                    <a:pt x="54628" y="60085"/>
                    <a:pt x="54852" y="59498"/>
                  </a:cubicBezTo>
                  <a:cubicBezTo>
                    <a:pt x="55146" y="58703"/>
                    <a:pt x="55146" y="57822"/>
                    <a:pt x="54887" y="57027"/>
                  </a:cubicBezTo>
                  <a:cubicBezTo>
                    <a:pt x="54127" y="54642"/>
                    <a:pt x="54922" y="53017"/>
                    <a:pt x="57116" y="51894"/>
                  </a:cubicBezTo>
                  <a:cubicBezTo>
                    <a:pt x="58291" y="51307"/>
                    <a:pt x="59328" y="50442"/>
                    <a:pt x="60469" y="49786"/>
                  </a:cubicBezTo>
                  <a:cubicBezTo>
                    <a:pt x="62128" y="48818"/>
                    <a:pt x="61575" y="46641"/>
                    <a:pt x="63096" y="45448"/>
                  </a:cubicBezTo>
                  <a:cubicBezTo>
                    <a:pt x="64720" y="44169"/>
                    <a:pt x="65757" y="42113"/>
                    <a:pt x="68194" y="42061"/>
                  </a:cubicBezTo>
                  <a:cubicBezTo>
                    <a:pt x="68574" y="42044"/>
                    <a:pt x="69006" y="41888"/>
                    <a:pt x="69075" y="41456"/>
                  </a:cubicBezTo>
                  <a:cubicBezTo>
                    <a:pt x="69369" y="39711"/>
                    <a:pt x="70924" y="39417"/>
                    <a:pt x="72151" y="38760"/>
                  </a:cubicBezTo>
                  <a:cubicBezTo>
                    <a:pt x="72321" y="38667"/>
                    <a:pt x="72565" y="38512"/>
                    <a:pt x="72753" y="38512"/>
                  </a:cubicBezTo>
                  <a:cubicBezTo>
                    <a:pt x="72950" y="38512"/>
                    <a:pt x="73086" y="38680"/>
                    <a:pt x="73015" y="39261"/>
                  </a:cubicBezTo>
                  <a:cubicBezTo>
                    <a:pt x="72956" y="39796"/>
                    <a:pt x="73330" y="40078"/>
                    <a:pt x="73743" y="40078"/>
                  </a:cubicBezTo>
                  <a:cubicBezTo>
                    <a:pt x="73931" y="40078"/>
                    <a:pt x="74127" y="40020"/>
                    <a:pt x="74294" y="39901"/>
                  </a:cubicBezTo>
                  <a:cubicBezTo>
                    <a:pt x="75746" y="38898"/>
                    <a:pt x="77457" y="38501"/>
                    <a:pt x="78995" y="37723"/>
                  </a:cubicBezTo>
                  <a:cubicBezTo>
                    <a:pt x="79738" y="37326"/>
                    <a:pt x="80291" y="36773"/>
                    <a:pt x="79790" y="35995"/>
                  </a:cubicBezTo>
                  <a:cubicBezTo>
                    <a:pt x="79597" y="35708"/>
                    <a:pt x="79414" y="35603"/>
                    <a:pt x="79239" y="35603"/>
                  </a:cubicBezTo>
                  <a:cubicBezTo>
                    <a:pt x="78865" y="35603"/>
                    <a:pt x="78524" y="36083"/>
                    <a:pt x="78183" y="36306"/>
                  </a:cubicBezTo>
                  <a:cubicBezTo>
                    <a:pt x="77820" y="36545"/>
                    <a:pt x="77447" y="36741"/>
                    <a:pt x="77083" y="36741"/>
                  </a:cubicBezTo>
                  <a:cubicBezTo>
                    <a:pt x="76789" y="36741"/>
                    <a:pt x="76501" y="36612"/>
                    <a:pt x="76230" y="36272"/>
                  </a:cubicBezTo>
                  <a:cubicBezTo>
                    <a:pt x="75677" y="35563"/>
                    <a:pt x="76126" y="35148"/>
                    <a:pt x="76731" y="34751"/>
                  </a:cubicBezTo>
                  <a:cubicBezTo>
                    <a:pt x="77318" y="34371"/>
                    <a:pt x="77284" y="33818"/>
                    <a:pt x="77025" y="33196"/>
                  </a:cubicBezTo>
                  <a:cubicBezTo>
                    <a:pt x="76921" y="32919"/>
                    <a:pt x="76161" y="33023"/>
                    <a:pt x="76593" y="32643"/>
                  </a:cubicBezTo>
                  <a:cubicBezTo>
                    <a:pt x="76708" y="32536"/>
                    <a:pt x="76805" y="32492"/>
                    <a:pt x="76888" y="32492"/>
                  </a:cubicBezTo>
                  <a:cubicBezTo>
                    <a:pt x="77143" y="32492"/>
                    <a:pt x="77279" y="32892"/>
                    <a:pt x="77474" y="33126"/>
                  </a:cubicBezTo>
                  <a:cubicBezTo>
                    <a:pt x="77830" y="33563"/>
                    <a:pt x="78559" y="33892"/>
                    <a:pt x="79019" y="33892"/>
                  </a:cubicBezTo>
                  <a:cubicBezTo>
                    <a:pt x="79251" y="33892"/>
                    <a:pt x="79415" y="33808"/>
                    <a:pt x="79427" y="33610"/>
                  </a:cubicBezTo>
                  <a:cubicBezTo>
                    <a:pt x="79485" y="32639"/>
                    <a:pt x="79866" y="32465"/>
                    <a:pt x="80317" y="32465"/>
                  </a:cubicBezTo>
                  <a:cubicBezTo>
                    <a:pt x="80569" y="32465"/>
                    <a:pt x="80843" y="32519"/>
                    <a:pt x="81095" y="32519"/>
                  </a:cubicBezTo>
                  <a:cubicBezTo>
                    <a:pt x="81194" y="32519"/>
                    <a:pt x="81290" y="32511"/>
                    <a:pt x="81380" y="32487"/>
                  </a:cubicBezTo>
                  <a:cubicBezTo>
                    <a:pt x="81894" y="32340"/>
                    <a:pt x="82271" y="31830"/>
                    <a:pt x="82830" y="31830"/>
                  </a:cubicBezTo>
                  <a:cubicBezTo>
                    <a:pt x="82928" y="31830"/>
                    <a:pt x="83031" y="31846"/>
                    <a:pt x="83142" y="31882"/>
                  </a:cubicBezTo>
                  <a:cubicBezTo>
                    <a:pt x="82658" y="32470"/>
                    <a:pt x="82192" y="33075"/>
                    <a:pt x="81708" y="33679"/>
                  </a:cubicBezTo>
                  <a:cubicBezTo>
                    <a:pt x="81604" y="33766"/>
                    <a:pt x="81483" y="33835"/>
                    <a:pt x="81362" y="33904"/>
                  </a:cubicBezTo>
                  <a:cubicBezTo>
                    <a:pt x="81034" y="34129"/>
                    <a:pt x="80775" y="34423"/>
                    <a:pt x="80878" y="34872"/>
                  </a:cubicBezTo>
                  <a:cubicBezTo>
                    <a:pt x="80999" y="35304"/>
                    <a:pt x="81380" y="35252"/>
                    <a:pt x="81673" y="35425"/>
                  </a:cubicBezTo>
                  <a:cubicBezTo>
                    <a:pt x="81973" y="35596"/>
                    <a:pt x="82292" y="35648"/>
                    <a:pt x="82615" y="35648"/>
                  </a:cubicBezTo>
                  <a:cubicBezTo>
                    <a:pt x="83130" y="35648"/>
                    <a:pt x="83658" y="35514"/>
                    <a:pt x="84141" y="35514"/>
                  </a:cubicBezTo>
                  <a:cubicBezTo>
                    <a:pt x="84489" y="35514"/>
                    <a:pt x="84814" y="35584"/>
                    <a:pt x="85095" y="35822"/>
                  </a:cubicBezTo>
                  <a:cubicBezTo>
                    <a:pt x="85535" y="36187"/>
                    <a:pt x="85875" y="36332"/>
                    <a:pt x="86134" y="36332"/>
                  </a:cubicBezTo>
                  <a:cubicBezTo>
                    <a:pt x="86710" y="36332"/>
                    <a:pt x="86887" y="35618"/>
                    <a:pt x="86875" y="35010"/>
                  </a:cubicBezTo>
                  <a:cubicBezTo>
                    <a:pt x="86858" y="34215"/>
                    <a:pt x="87601" y="32729"/>
                    <a:pt x="85665" y="32625"/>
                  </a:cubicBezTo>
                  <a:cubicBezTo>
                    <a:pt x="84991" y="32591"/>
                    <a:pt x="85130" y="31986"/>
                    <a:pt x="85596" y="31485"/>
                  </a:cubicBezTo>
                  <a:cubicBezTo>
                    <a:pt x="87186" y="29791"/>
                    <a:pt x="86650" y="27527"/>
                    <a:pt x="84508" y="26767"/>
                  </a:cubicBezTo>
                  <a:cubicBezTo>
                    <a:pt x="84006" y="26594"/>
                    <a:pt x="83557" y="26214"/>
                    <a:pt x="83661" y="25834"/>
                  </a:cubicBezTo>
                  <a:cubicBezTo>
                    <a:pt x="83972" y="24503"/>
                    <a:pt x="83039" y="23432"/>
                    <a:pt x="83090" y="22170"/>
                  </a:cubicBezTo>
                  <a:cubicBezTo>
                    <a:pt x="83108" y="21773"/>
                    <a:pt x="83073" y="21375"/>
                    <a:pt x="82624" y="21220"/>
                  </a:cubicBezTo>
                  <a:cubicBezTo>
                    <a:pt x="82529" y="21188"/>
                    <a:pt x="82437" y="21174"/>
                    <a:pt x="82348" y="21174"/>
                  </a:cubicBezTo>
                  <a:cubicBezTo>
                    <a:pt x="82049" y="21174"/>
                    <a:pt x="81787" y="21339"/>
                    <a:pt x="81587" y="21565"/>
                  </a:cubicBezTo>
                  <a:cubicBezTo>
                    <a:pt x="81086" y="22135"/>
                    <a:pt x="80464" y="22602"/>
                    <a:pt x="79755" y="22913"/>
                  </a:cubicBezTo>
                  <a:cubicBezTo>
                    <a:pt x="79583" y="22995"/>
                    <a:pt x="79411" y="23071"/>
                    <a:pt x="79247" y="23071"/>
                  </a:cubicBezTo>
                  <a:cubicBezTo>
                    <a:pt x="79097" y="23071"/>
                    <a:pt x="78954" y="23008"/>
                    <a:pt x="78822" y="22827"/>
                  </a:cubicBezTo>
                  <a:cubicBezTo>
                    <a:pt x="78563" y="22498"/>
                    <a:pt x="78753" y="22274"/>
                    <a:pt x="78960" y="22015"/>
                  </a:cubicBezTo>
                  <a:cubicBezTo>
                    <a:pt x="79496" y="21254"/>
                    <a:pt x="79254" y="20736"/>
                    <a:pt x="78459" y="20338"/>
                  </a:cubicBezTo>
                  <a:cubicBezTo>
                    <a:pt x="78131" y="20165"/>
                    <a:pt x="77837" y="19941"/>
                    <a:pt x="77578" y="19664"/>
                  </a:cubicBezTo>
                  <a:cubicBezTo>
                    <a:pt x="77168" y="19146"/>
                    <a:pt x="76356" y="18913"/>
                    <a:pt x="75491" y="18913"/>
                  </a:cubicBezTo>
                  <a:cubicBezTo>
                    <a:pt x="74278" y="18913"/>
                    <a:pt x="72961" y="19371"/>
                    <a:pt x="72497" y="20148"/>
                  </a:cubicBezTo>
                  <a:cubicBezTo>
                    <a:pt x="72065" y="20874"/>
                    <a:pt x="71788" y="21824"/>
                    <a:pt x="70803" y="22170"/>
                  </a:cubicBezTo>
                  <a:cubicBezTo>
                    <a:pt x="70354" y="22326"/>
                    <a:pt x="70043" y="22792"/>
                    <a:pt x="70337" y="23276"/>
                  </a:cubicBezTo>
                  <a:cubicBezTo>
                    <a:pt x="71356" y="25004"/>
                    <a:pt x="70043" y="25488"/>
                    <a:pt x="68902" y="26024"/>
                  </a:cubicBezTo>
                  <a:cubicBezTo>
                    <a:pt x="67693" y="26577"/>
                    <a:pt x="66241" y="26801"/>
                    <a:pt x="66345" y="28685"/>
                  </a:cubicBezTo>
                  <a:cubicBezTo>
                    <a:pt x="66379" y="29117"/>
                    <a:pt x="65895" y="29601"/>
                    <a:pt x="65584" y="30016"/>
                  </a:cubicBezTo>
                  <a:cubicBezTo>
                    <a:pt x="65442" y="30197"/>
                    <a:pt x="65232" y="30465"/>
                    <a:pt x="64983" y="30465"/>
                  </a:cubicBezTo>
                  <a:cubicBezTo>
                    <a:pt x="64899" y="30465"/>
                    <a:pt x="64811" y="30435"/>
                    <a:pt x="64720" y="30361"/>
                  </a:cubicBezTo>
                  <a:cubicBezTo>
                    <a:pt x="64409" y="30120"/>
                    <a:pt x="64288" y="29705"/>
                    <a:pt x="64409" y="29342"/>
                  </a:cubicBezTo>
                  <a:cubicBezTo>
                    <a:pt x="64893" y="27596"/>
                    <a:pt x="65083" y="25989"/>
                    <a:pt x="62508" y="25903"/>
                  </a:cubicBezTo>
                  <a:cubicBezTo>
                    <a:pt x="62249" y="25903"/>
                    <a:pt x="61938" y="25644"/>
                    <a:pt x="61748" y="25436"/>
                  </a:cubicBezTo>
                  <a:cubicBezTo>
                    <a:pt x="61084" y="24759"/>
                    <a:pt x="60400" y="24243"/>
                    <a:pt x="59552" y="24243"/>
                  </a:cubicBezTo>
                  <a:cubicBezTo>
                    <a:pt x="59252" y="24243"/>
                    <a:pt x="58932" y="24307"/>
                    <a:pt x="58585" y="24451"/>
                  </a:cubicBezTo>
                  <a:cubicBezTo>
                    <a:pt x="58566" y="24457"/>
                    <a:pt x="58545" y="24459"/>
                    <a:pt x="58523" y="24459"/>
                  </a:cubicBezTo>
                  <a:cubicBezTo>
                    <a:pt x="58409" y="24459"/>
                    <a:pt x="58269" y="24394"/>
                    <a:pt x="58153" y="24365"/>
                  </a:cubicBezTo>
                  <a:cubicBezTo>
                    <a:pt x="58758" y="23501"/>
                    <a:pt x="57687" y="22429"/>
                    <a:pt x="58827" y="21462"/>
                  </a:cubicBezTo>
                  <a:cubicBezTo>
                    <a:pt x="61800" y="18990"/>
                    <a:pt x="65757" y="18558"/>
                    <a:pt x="68781" y="16294"/>
                  </a:cubicBezTo>
                  <a:lnTo>
                    <a:pt x="69455" y="15828"/>
                  </a:lnTo>
                  <a:cubicBezTo>
                    <a:pt x="70337" y="15586"/>
                    <a:pt x="71218" y="15206"/>
                    <a:pt x="72117" y="15119"/>
                  </a:cubicBezTo>
                  <a:cubicBezTo>
                    <a:pt x="74346" y="14912"/>
                    <a:pt x="75331" y="13910"/>
                    <a:pt x="75262" y="11767"/>
                  </a:cubicBezTo>
                  <a:cubicBezTo>
                    <a:pt x="75262" y="11596"/>
                    <a:pt x="75299" y="11543"/>
                    <a:pt x="75353" y="11543"/>
                  </a:cubicBezTo>
                  <a:cubicBezTo>
                    <a:pt x="75441" y="11543"/>
                    <a:pt x="75574" y="11687"/>
                    <a:pt x="75659" y="11698"/>
                  </a:cubicBezTo>
                  <a:cubicBezTo>
                    <a:pt x="76835" y="11749"/>
                    <a:pt x="77733" y="12683"/>
                    <a:pt x="78943" y="12752"/>
                  </a:cubicBezTo>
                  <a:cubicBezTo>
                    <a:pt x="79461" y="12769"/>
                    <a:pt x="79945" y="13391"/>
                    <a:pt x="80412" y="13789"/>
                  </a:cubicBezTo>
                  <a:cubicBezTo>
                    <a:pt x="80395" y="13944"/>
                    <a:pt x="80325" y="14082"/>
                    <a:pt x="80204" y="14203"/>
                  </a:cubicBezTo>
                  <a:cubicBezTo>
                    <a:pt x="79099" y="14649"/>
                    <a:pt x="78211" y="15599"/>
                    <a:pt x="76924" y="15599"/>
                  </a:cubicBezTo>
                  <a:cubicBezTo>
                    <a:pt x="76763" y="15599"/>
                    <a:pt x="76595" y="15584"/>
                    <a:pt x="76420" y="15551"/>
                  </a:cubicBezTo>
                  <a:cubicBezTo>
                    <a:pt x="76325" y="15534"/>
                    <a:pt x="76229" y="15525"/>
                    <a:pt x="76135" y="15525"/>
                  </a:cubicBezTo>
                  <a:cubicBezTo>
                    <a:pt x="75478" y="15525"/>
                    <a:pt x="74895" y="15947"/>
                    <a:pt x="74985" y="16778"/>
                  </a:cubicBezTo>
                  <a:cubicBezTo>
                    <a:pt x="75041" y="17437"/>
                    <a:pt x="75422" y="17620"/>
                    <a:pt x="75866" y="17620"/>
                  </a:cubicBezTo>
                  <a:cubicBezTo>
                    <a:pt x="76109" y="17620"/>
                    <a:pt x="76372" y="17565"/>
                    <a:pt x="76610" y="17504"/>
                  </a:cubicBezTo>
                  <a:cubicBezTo>
                    <a:pt x="76822" y="17451"/>
                    <a:pt x="77015" y="17425"/>
                    <a:pt x="77193" y="17425"/>
                  </a:cubicBezTo>
                  <a:cubicBezTo>
                    <a:pt x="77828" y="17425"/>
                    <a:pt x="78286" y="17750"/>
                    <a:pt x="78839" y="18316"/>
                  </a:cubicBezTo>
                  <a:cubicBezTo>
                    <a:pt x="79617" y="19094"/>
                    <a:pt x="80723" y="19612"/>
                    <a:pt x="81794" y="19993"/>
                  </a:cubicBezTo>
                  <a:cubicBezTo>
                    <a:pt x="81906" y="20034"/>
                    <a:pt x="82005" y="20053"/>
                    <a:pt x="82094" y="20053"/>
                  </a:cubicBezTo>
                  <a:cubicBezTo>
                    <a:pt x="82595" y="20053"/>
                    <a:pt x="82747" y="19445"/>
                    <a:pt x="82762" y="18887"/>
                  </a:cubicBezTo>
                  <a:cubicBezTo>
                    <a:pt x="82805" y="18878"/>
                    <a:pt x="82849" y="18874"/>
                    <a:pt x="82892" y="18874"/>
                  </a:cubicBezTo>
                  <a:cubicBezTo>
                    <a:pt x="82935" y="18874"/>
                    <a:pt x="82978" y="18878"/>
                    <a:pt x="83021" y="18887"/>
                  </a:cubicBezTo>
                  <a:cubicBezTo>
                    <a:pt x="83375" y="18985"/>
                    <a:pt x="83662" y="19030"/>
                    <a:pt x="83892" y="19030"/>
                  </a:cubicBezTo>
                  <a:cubicBezTo>
                    <a:pt x="85038" y="19030"/>
                    <a:pt x="84816" y="17932"/>
                    <a:pt x="84629" y="16882"/>
                  </a:cubicBezTo>
                  <a:cubicBezTo>
                    <a:pt x="84577" y="16588"/>
                    <a:pt x="84404" y="16122"/>
                    <a:pt x="84525" y="16018"/>
                  </a:cubicBezTo>
                  <a:cubicBezTo>
                    <a:pt x="84606" y="15948"/>
                    <a:pt x="84680" y="15920"/>
                    <a:pt x="84749" y="15920"/>
                  </a:cubicBezTo>
                  <a:cubicBezTo>
                    <a:pt x="84985" y="15920"/>
                    <a:pt x="85161" y="16252"/>
                    <a:pt x="85389" y="16346"/>
                  </a:cubicBezTo>
                  <a:cubicBezTo>
                    <a:pt x="85637" y="16436"/>
                    <a:pt x="85876" y="16474"/>
                    <a:pt x="86110" y="16474"/>
                  </a:cubicBezTo>
                  <a:cubicBezTo>
                    <a:pt x="86771" y="16474"/>
                    <a:pt x="87381" y="16174"/>
                    <a:pt x="87981" y="15931"/>
                  </a:cubicBezTo>
                  <a:cubicBezTo>
                    <a:pt x="88344" y="15793"/>
                    <a:pt x="88500" y="15275"/>
                    <a:pt x="88258" y="15033"/>
                  </a:cubicBezTo>
                  <a:cubicBezTo>
                    <a:pt x="87065" y="13754"/>
                    <a:pt x="85976" y="12406"/>
                    <a:pt x="84819" y="11110"/>
                  </a:cubicBezTo>
                  <a:cubicBezTo>
                    <a:pt x="84162" y="10350"/>
                    <a:pt x="83160" y="9779"/>
                    <a:pt x="82537" y="8915"/>
                  </a:cubicBezTo>
                  <a:cubicBezTo>
                    <a:pt x="82209" y="8379"/>
                    <a:pt x="81639" y="8034"/>
                    <a:pt x="81017" y="7999"/>
                  </a:cubicBezTo>
                  <a:cubicBezTo>
                    <a:pt x="80983" y="7995"/>
                    <a:pt x="80950" y="7994"/>
                    <a:pt x="80916" y="7994"/>
                  </a:cubicBezTo>
                  <a:cubicBezTo>
                    <a:pt x="80688" y="7994"/>
                    <a:pt x="80453" y="8074"/>
                    <a:pt x="80228" y="8074"/>
                  </a:cubicBezTo>
                  <a:cubicBezTo>
                    <a:pt x="80056" y="8074"/>
                    <a:pt x="79890" y="8027"/>
                    <a:pt x="79738" y="7861"/>
                  </a:cubicBezTo>
                  <a:cubicBezTo>
                    <a:pt x="80170" y="7757"/>
                    <a:pt x="80602" y="7654"/>
                    <a:pt x="81017" y="7585"/>
                  </a:cubicBezTo>
                  <a:cubicBezTo>
                    <a:pt x="81518" y="7481"/>
                    <a:pt x="82192" y="7567"/>
                    <a:pt x="82226" y="6859"/>
                  </a:cubicBezTo>
                  <a:cubicBezTo>
                    <a:pt x="82278" y="6202"/>
                    <a:pt x="81673" y="6167"/>
                    <a:pt x="81207" y="6046"/>
                  </a:cubicBezTo>
                  <a:cubicBezTo>
                    <a:pt x="81086" y="6012"/>
                    <a:pt x="80948" y="5960"/>
                    <a:pt x="80844" y="5891"/>
                  </a:cubicBezTo>
                  <a:cubicBezTo>
                    <a:pt x="80958" y="5878"/>
                    <a:pt x="81101" y="5837"/>
                    <a:pt x="81223" y="5837"/>
                  </a:cubicBezTo>
                  <a:cubicBezTo>
                    <a:pt x="81267" y="5837"/>
                    <a:pt x="81309" y="5843"/>
                    <a:pt x="81345" y="5856"/>
                  </a:cubicBezTo>
                  <a:cubicBezTo>
                    <a:pt x="81816" y="6065"/>
                    <a:pt x="82272" y="6151"/>
                    <a:pt x="82714" y="6151"/>
                  </a:cubicBezTo>
                  <a:cubicBezTo>
                    <a:pt x="83993" y="6151"/>
                    <a:pt x="85157" y="5437"/>
                    <a:pt x="86236" y="4923"/>
                  </a:cubicBezTo>
                  <a:cubicBezTo>
                    <a:pt x="89182" y="3528"/>
                    <a:pt x="92334" y="3094"/>
                    <a:pt x="95401" y="2235"/>
                  </a:cubicBezTo>
                  <a:lnTo>
                    <a:pt x="95401" y="2235"/>
                  </a:lnTo>
                  <a:cubicBezTo>
                    <a:pt x="93986" y="3267"/>
                    <a:pt x="92263" y="3834"/>
                    <a:pt x="90504" y="3834"/>
                  </a:cubicBezTo>
                  <a:cubicBezTo>
                    <a:pt x="90401" y="3834"/>
                    <a:pt x="90295" y="3831"/>
                    <a:pt x="90191" y="3831"/>
                  </a:cubicBezTo>
                  <a:cubicBezTo>
                    <a:pt x="89827" y="3831"/>
                    <a:pt x="89479" y="3873"/>
                    <a:pt x="89277" y="4249"/>
                  </a:cubicBezTo>
                  <a:cubicBezTo>
                    <a:pt x="89018" y="4802"/>
                    <a:pt x="89467" y="5113"/>
                    <a:pt x="89744" y="5528"/>
                  </a:cubicBezTo>
                  <a:cubicBezTo>
                    <a:pt x="90251" y="6307"/>
                    <a:pt x="90887" y="6586"/>
                    <a:pt x="91608" y="6586"/>
                  </a:cubicBezTo>
                  <a:cubicBezTo>
                    <a:pt x="91943" y="6586"/>
                    <a:pt x="92297" y="6525"/>
                    <a:pt x="92664" y="6427"/>
                  </a:cubicBezTo>
                  <a:cubicBezTo>
                    <a:pt x="93037" y="6322"/>
                    <a:pt x="93404" y="6272"/>
                    <a:pt x="93755" y="6272"/>
                  </a:cubicBezTo>
                  <a:cubicBezTo>
                    <a:pt x="95314" y="6272"/>
                    <a:pt x="96561" y="7243"/>
                    <a:pt x="96518" y="8639"/>
                  </a:cubicBezTo>
                  <a:cubicBezTo>
                    <a:pt x="96501" y="9123"/>
                    <a:pt x="96000" y="9710"/>
                    <a:pt x="96155" y="10073"/>
                  </a:cubicBezTo>
                  <a:cubicBezTo>
                    <a:pt x="96656" y="11300"/>
                    <a:pt x="95758" y="12302"/>
                    <a:pt x="95378" y="13045"/>
                  </a:cubicBezTo>
                  <a:cubicBezTo>
                    <a:pt x="94393" y="15016"/>
                    <a:pt x="93649" y="16709"/>
                    <a:pt x="95412" y="18541"/>
                  </a:cubicBezTo>
                  <a:cubicBezTo>
                    <a:pt x="95602" y="18714"/>
                    <a:pt x="95723" y="18938"/>
                    <a:pt x="95758" y="19180"/>
                  </a:cubicBezTo>
                  <a:cubicBezTo>
                    <a:pt x="95810" y="21358"/>
                    <a:pt x="97901" y="20788"/>
                    <a:pt x="99007" y="21479"/>
                  </a:cubicBezTo>
                  <a:cubicBezTo>
                    <a:pt x="99192" y="21597"/>
                    <a:pt x="99367" y="21648"/>
                    <a:pt x="99531" y="21648"/>
                  </a:cubicBezTo>
                  <a:cubicBezTo>
                    <a:pt x="100207" y="21648"/>
                    <a:pt x="100708" y="20784"/>
                    <a:pt x="101098" y="20200"/>
                  </a:cubicBezTo>
                  <a:cubicBezTo>
                    <a:pt x="102256" y="18472"/>
                    <a:pt x="104088" y="17055"/>
                    <a:pt x="105729" y="16536"/>
                  </a:cubicBezTo>
                  <a:cubicBezTo>
                    <a:pt x="109220" y="15396"/>
                    <a:pt x="112486" y="13547"/>
                    <a:pt x="116254" y="13115"/>
                  </a:cubicBezTo>
                  <a:cubicBezTo>
                    <a:pt x="117965" y="12907"/>
                    <a:pt x="119935" y="12320"/>
                    <a:pt x="120021" y="9883"/>
                  </a:cubicBezTo>
                  <a:cubicBezTo>
                    <a:pt x="120021" y="9693"/>
                    <a:pt x="120349" y="9485"/>
                    <a:pt x="120557" y="9330"/>
                  </a:cubicBezTo>
                  <a:cubicBezTo>
                    <a:pt x="121663" y="8552"/>
                    <a:pt x="123132" y="8034"/>
                    <a:pt x="122631" y="6202"/>
                  </a:cubicBezTo>
                  <a:cubicBezTo>
                    <a:pt x="122594" y="6055"/>
                    <a:pt x="122626" y="6020"/>
                    <a:pt x="122682" y="6020"/>
                  </a:cubicBezTo>
                  <a:cubicBezTo>
                    <a:pt x="122731" y="6020"/>
                    <a:pt x="122799" y="6046"/>
                    <a:pt x="122855" y="6046"/>
                  </a:cubicBezTo>
                  <a:cubicBezTo>
                    <a:pt x="122928" y="6051"/>
                    <a:pt x="122998" y="6053"/>
                    <a:pt x="123064" y="6053"/>
                  </a:cubicBezTo>
                  <a:cubicBezTo>
                    <a:pt x="124269" y="6053"/>
                    <a:pt x="124381" y="5321"/>
                    <a:pt x="123840" y="4387"/>
                  </a:cubicBezTo>
                  <a:cubicBezTo>
                    <a:pt x="123581" y="3921"/>
                    <a:pt x="123875" y="3955"/>
                    <a:pt x="124048" y="3817"/>
                  </a:cubicBezTo>
                  <a:cubicBezTo>
                    <a:pt x="125240" y="2867"/>
                    <a:pt x="126640" y="2728"/>
                    <a:pt x="128092" y="2659"/>
                  </a:cubicBezTo>
                  <a:cubicBezTo>
                    <a:pt x="128575" y="2625"/>
                    <a:pt x="129180" y="2521"/>
                    <a:pt x="129249" y="1934"/>
                  </a:cubicBezTo>
                  <a:cubicBezTo>
                    <a:pt x="129301" y="1363"/>
                    <a:pt x="128714" y="1242"/>
                    <a:pt x="128299" y="1190"/>
                  </a:cubicBezTo>
                  <a:cubicBezTo>
                    <a:pt x="125707" y="948"/>
                    <a:pt x="123132" y="430"/>
                    <a:pt x="120557" y="171"/>
                  </a:cubicBezTo>
                  <a:cubicBezTo>
                    <a:pt x="119360" y="50"/>
                    <a:pt x="118163" y="0"/>
                    <a:pt x="116966" y="0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198" name="Google Shape;13220;p129">
              <a:extLst>
                <a:ext uri="{FF2B5EF4-FFF2-40B4-BE49-F238E27FC236}">
                  <a16:creationId xmlns:a16="http://schemas.microsoft.com/office/drawing/2014/main" id="{2A91826D-ED80-5DD9-882E-0A0C238B7D1F}"/>
                </a:ext>
              </a:extLst>
            </p:cNvPr>
            <p:cNvSpPr/>
            <p:nvPr/>
          </p:nvSpPr>
          <p:spPr>
            <a:xfrm>
              <a:off x="1581325" y="1051125"/>
              <a:ext cx="283000" cy="91675"/>
            </a:xfrm>
            <a:custGeom>
              <a:avLst/>
              <a:gdLst/>
              <a:ahLst/>
              <a:cxnLst/>
              <a:rect l="l" t="t" r="r" b="b"/>
              <a:pathLst>
                <a:path w="11320" h="3667" extrusionOk="0">
                  <a:moveTo>
                    <a:pt x="6214" y="0"/>
                  </a:moveTo>
                  <a:cubicBezTo>
                    <a:pt x="5926" y="0"/>
                    <a:pt x="5584" y="48"/>
                    <a:pt x="5219" y="71"/>
                  </a:cubicBezTo>
                  <a:cubicBezTo>
                    <a:pt x="5082" y="56"/>
                    <a:pt x="4943" y="49"/>
                    <a:pt x="4804" y="49"/>
                  </a:cubicBezTo>
                  <a:cubicBezTo>
                    <a:pt x="3493" y="49"/>
                    <a:pt x="2115" y="667"/>
                    <a:pt x="709" y="1073"/>
                  </a:cubicBezTo>
                  <a:cubicBezTo>
                    <a:pt x="432" y="1177"/>
                    <a:pt x="208" y="1401"/>
                    <a:pt x="69" y="1678"/>
                  </a:cubicBezTo>
                  <a:cubicBezTo>
                    <a:pt x="0" y="1781"/>
                    <a:pt x="242" y="2213"/>
                    <a:pt x="363" y="2231"/>
                  </a:cubicBezTo>
                  <a:cubicBezTo>
                    <a:pt x="2163" y="2438"/>
                    <a:pt x="3786" y="3667"/>
                    <a:pt x="5640" y="3667"/>
                  </a:cubicBezTo>
                  <a:cubicBezTo>
                    <a:pt x="6100" y="3667"/>
                    <a:pt x="6574" y="3591"/>
                    <a:pt x="7068" y="3406"/>
                  </a:cubicBezTo>
                  <a:cubicBezTo>
                    <a:pt x="7396" y="3281"/>
                    <a:pt x="7767" y="3236"/>
                    <a:pt x="8142" y="3236"/>
                  </a:cubicBezTo>
                  <a:cubicBezTo>
                    <a:pt x="8439" y="3236"/>
                    <a:pt x="8738" y="3264"/>
                    <a:pt x="9021" y="3302"/>
                  </a:cubicBezTo>
                  <a:cubicBezTo>
                    <a:pt x="9277" y="3340"/>
                    <a:pt x="9523" y="3370"/>
                    <a:pt x="9759" y="3370"/>
                  </a:cubicBezTo>
                  <a:cubicBezTo>
                    <a:pt x="10271" y="3370"/>
                    <a:pt x="10728" y="3229"/>
                    <a:pt x="11095" y="2732"/>
                  </a:cubicBezTo>
                  <a:cubicBezTo>
                    <a:pt x="11320" y="2473"/>
                    <a:pt x="11268" y="2075"/>
                    <a:pt x="10991" y="1885"/>
                  </a:cubicBezTo>
                  <a:cubicBezTo>
                    <a:pt x="10479" y="1524"/>
                    <a:pt x="10006" y="1077"/>
                    <a:pt x="9430" y="1077"/>
                  </a:cubicBezTo>
                  <a:cubicBezTo>
                    <a:pt x="9151" y="1077"/>
                    <a:pt x="8847" y="1182"/>
                    <a:pt x="8503" y="1453"/>
                  </a:cubicBezTo>
                  <a:cubicBezTo>
                    <a:pt x="8280" y="1626"/>
                    <a:pt x="7919" y="1737"/>
                    <a:pt x="7612" y="1737"/>
                  </a:cubicBezTo>
                  <a:cubicBezTo>
                    <a:pt x="7277" y="1737"/>
                    <a:pt x="7006" y="1605"/>
                    <a:pt x="7051" y="1280"/>
                  </a:cubicBezTo>
                  <a:cubicBezTo>
                    <a:pt x="7179" y="207"/>
                    <a:pt x="6812" y="0"/>
                    <a:pt x="6214" y="0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9" name="Google Shape;13221;p129">
              <a:extLst>
                <a:ext uri="{FF2B5EF4-FFF2-40B4-BE49-F238E27FC236}">
                  <a16:creationId xmlns:a16="http://schemas.microsoft.com/office/drawing/2014/main" id="{A78D7458-2718-F4D8-C9F8-27AB0F46F487}"/>
                </a:ext>
              </a:extLst>
            </p:cNvPr>
            <p:cNvSpPr/>
            <p:nvPr/>
          </p:nvSpPr>
          <p:spPr>
            <a:xfrm>
              <a:off x="3144425" y="1319375"/>
              <a:ext cx="213450" cy="95575"/>
            </a:xfrm>
            <a:custGeom>
              <a:avLst/>
              <a:gdLst/>
              <a:ahLst/>
              <a:cxnLst/>
              <a:rect l="l" t="t" r="r" b="b"/>
              <a:pathLst>
                <a:path w="8538" h="3823" extrusionOk="0">
                  <a:moveTo>
                    <a:pt x="6155" y="1"/>
                  </a:moveTo>
                  <a:cubicBezTo>
                    <a:pt x="6054" y="1"/>
                    <a:pt x="5950" y="7"/>
                    <a:pt x="5842" y="20"/>
                  </a:cubicBezTo>
                  <a:cubicBezTo>
                    <a:pt x="4846" y="139"/>
                    <a:pt x="3874" y="469"/>
                    <a:pt x="2859" y="469"/>
                  </a:cubicBezTo>
                  <a:cubicBezTo>
                    <a:pt x="2396" y="469"/>
                    <a:pt x="1923" y="400"/>
                    <a:pt x="1435" y="211"/>
                  </a:cubicBezTo>
                  <a:cubicBezTo>
                    <a:pt x="1292" y="150"/>
                    <a:pt x="1133" y="113"/>
                    <a:pt x="974" y="113"/>
                  </a:cubicBezTo>
                  <a:cubicBezTo>
                    <a:pt x="501" y="113"/>
                    <a:pt x="35" y="441"/>
                    <a:pt x="35" y="1438"/>
                  </a:cubicBezTo>
                  <a:cubicBezTo>
                    <a:pt x="1" y="3771"/>
                    <a:pt x="1573" y="3580"/>
                    <a:pt x="3025" y="3822"/>
                  </a:cubicBezTo>
                  <a:cubicBezTo>
                    <a:pt x="4338" y="3753"/>
                    <a:pt x="5617" y="3408"/>
                    <a:pt x="6792" y="2837"/>
                  </a:cubicBezTo>
                  <a:cubicBezTo>
                    <a:pt x="7415" y="2526"/>
                    <a:pt x="8538" y="2474"/>
                    <a:pt x="8192" y="1541"/>
                  </a:cubicBezTo>
                  <a:cubicBezTo>
                    <a:pt x="7892" y="720"/>
                    <a:pt x="7218" y="1"/>
                    <a:pt x="6155" y="1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0" name="Google Shape;13222;p129">
              <a:extLst>
                <a:ext uri="{FF2B5EF4-FFF2-40B4-BE49-F238E27FC236}">
                  <a16:creationId xmlns:a16="http://schemas.microsoft.com/office/drawing/2014/main" id="{190F2A59-D977-AADC-64F6-23AAAF7842E9}"/>
                </a:ext>
              </a:extLst>
            </p:cNvPr>
            <p:cNvSpPr/>
            <p:nvPr/>
          </p:nvSpPr>
          <p:spPr>
            <a:xfrm>
              <a:off x="1453000" y="2509000"/>
              <a:ext cx="263575" cy="113100"/>
            </a:xfrm>
            <a:custGeom>
              <a:avLst/>
              <a:gdLst/>
              <a:ahLst/>
              <a:cxnLst/>
              <a:rect l="l" t="t" r="r" b="b"/>
              <a:pathLst>
                <a:path w="10543" h="4524" extrusionOk="0">
                  <a:moveTo>
                    <a:pt x="3451" y="1"/>
                  </a:moveTo>
                  <a:cubicBezTo>
                    <a:pt x="2445" y="1"/>
                    <a:pt x="1486" y="228"/>
                    <a:pt x="761" y="702"/>
                  </a:cubicBezTo>
                  <a:cubicBezTo>
                    <a:pt x="398" y="927"/>
                    <a:pt x="1" y="1186"/>
                    <a:pt x="243" y="1687"/>
                  </a:cubicBezTo>
                  <a:cubicBezTo>
                    <a:pt x="390" y="1972"/>
                    <a:pt x="609" y="2083"/>
                    <a:pt x="855" y="2083"/>
                  </a:cubicBezTo>
                  <a:cubicBezTo>
                    <a:pt x="1012" y="2083"/>
                    <a:pt x="1180" y="2038"/>
                    <a:pt x="1349" y="1964"/>
                  </a:cubicBezTo>
                  <a:cubicBezTo>
                    <a:pt x="1677" y="1828"/>
                    <a:pt x="1990" y="1776"/>
                    <a:pt x="2298" y="1776"/>
                  </a:cubicBezTo>
                  <a:cubicBezTo>
                    <a:pt x="2932" y="1776"/>
                    <a:pt x="3543" y="1997"/>
                    <a:pt x="4217" y="2171"/>
                  </a:cubicBezTo>
                  <a:cubicBezTo>
                    <a:pt x="5708" y="2540"/>
                    <a:pt x="6405" y="4523"/>
                    <a:pt x="7868" y="4523"/>
                  </a:cubicBezTo>
                  <a:cubicBezTo>
                    <a:pt x="8118" y="4523"/>
                    <a:pt x="8391" y="4465"/>
                    <a:pt x="8693" y="4332"/>
                  </a:cubicBezTo>
                  <a:cubicBezTo>
                    <a:pt x="8824" y="4337"/>
                    <a:pt x="8947" y="4340"/>
                    <a:pt x="9062" y="4340"/>
                  </a:cubicBezTo>
                  <a:cubicBezTo>
                    <a:pt x="10032" y="4340"/>
                    <a:pt x="10475" y="4144"/>
                    <a:pt x="10491" y="3727"/>
                  </a:cubicBezTo>
                  <a:cubicBezTo>
                    <a:pt x="10542" y="2897"/>
                    <a:pt x="9817" y="2724"/>
                    <a:pt x="9264" y="2517"/>
                  </a:cubicBezTo>
                  <a:cubicBezTo>
                    <a:pt x="8711" y="2292"/>
                    <a:pt x="8209" y="1964"/>
                    <a:pt x="7777" y="1567"/>
                  </a:cubicBezTo>
                  <a:cubicBezTo>
                    <a:pt x="6685" y="547"/>
                    <a:pt x="5011" y="1"/>
                    <a:pt x="3451" y="1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1" name="Google Shape;13223;p129">
              <a:extLst>
                <a:ext uri="{FF2B5EF4-FFF2-40B4-BE49-F238E27FC236}">
                  <a16:creationId xmlns:a16="http://schemas.microsoft.com/office/drawing/2014/main" id="{5314FCB5-75CD-7FA9-882F-2131B7302006}"/>
                </a:ext>
              </a:extLst>
            </p:cNvPr>
            <p:cNvSpPr/>
            <p:nvPr/>
          </p:nvSpPr>
          <p:spPr>
            <a:xfrm>
              <a:off x="1880725" y="1020350"/>
              <a:ext cx="162025" cy="112025"/>
            </a:xfrm>
            <a:custGeom>
              <a:avLst/>
              <a:gdLst/>
              <a:ahLst/>
              <a:cxnLst/>
              <a:rect l="l" t="t" r="r" b="b"/>
              <a:pathLst>
                <a:path w="6481" h="4481" extrusionOk="0">
                  <a:moveTo>
                    <a:pt x="4294" y="0"/>
                  </a:moveTo>
                  <a:cubicBezTo>
                    <a:pt x="4062" y="0"/>
                    <a:pt x="3818" y="44"/>
                    <a:pt x="3560" y="144"/>
                  </a:cubicBezTo>
                  <a:cubicBezTo>
                    <a:pt x="3094" y="317"/>
                    <a:pt x="2593" y="541"/>
                    <a:pt x="2886" y="1198"/>
                  </a:cubicBezTo>
                  <a:cubicBezTo>
                    <a:pt x="3042" y="1509"/>
                    <a:pt x="3232" y="1820"/>
                    <a:pt x="3457" y="2114"/>
                  </a:cubicBezTo>
                  <a:cubicBezTo>
                    <a:pt x="3147" y="2260"/>
                    <a:pt x="2851" y="2348"/>
                    <a:pt x="2545" y="2348"/>
                  </a:cubicBezTo>
                  <a:cubicBezTo>
                    <a:pt x="2270" y="2348"/>
                    <a:pt x="1987" y="2277"/>
                    <a:pt x="1677" y="2114"/>
                  </a:cubicBezTo>
                  <a:cubicBezTo>
                    <a:pt x="1531" y="2037"/>
                    <a:pt x="1393" y="2002"/>
                    <a:pt x="1262" y="2002"/>
                  </a:cubicBezTo>
                  <a:cubicBezTo>
                    <a:pt x="867" y="2002"/>
                    <a:pt x="545" y="2320"/>
                    <a:pt x="311" y="2736"/>
                  </a:cubicBezTo>
                  <a:cubicBezTo>
                    <a:pt x="0" y="3289"/>
                    <a:pt x="467" y="3479"/>
                    <a:pt x="813" y="3807"/>
                  </a:cubicBezTo>
                  <a:cubicBezTo>
                    <a:pt x="1327" y="4309"/>
                    <a:pt x="1837" y="4480"/>
                    <a:pt x="2344" y="4480"/>
                  </a:cubicBezTo>
                  <a:cubicBezTo>
                    <a:pt x="3164" y="4480"/>
                    <a:pt x="3976" y="4032"/>
                    <a:pt x="4787" y="3807"/>
                  </a:cubicBezTo>
                  <a:lnTo>
                    <a:pt x="5081" y="3514"/>
                  </a:lnTo>
                  <a:cubicBezTo>
                    <a:pt x="5237" y="2788"/>
                    <a:pt x="5098" y="1924"/>
                    <a:pt x="6204" y="1734"/>
                  </a:cubicBezTo>
                  <a:cubicBezTo>
                    <a:pt x="6464" y="1699"/>
                    <a:pt x="6481" y="1129"/>
                    <a:pt x="6222" y="921"/>
                  </a:cubicBezTo>
                  <a:cubicBezTo>
                    <a:pt x="5644" y="436"/>
                    <a:pt x="5027" y="0"/>
                    <a:pt x="4294" y="0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2" name="Google Shape;13224;p129">
              <a:extLst>
                <a:ext uri="{FF2B5EF4-FFF2-40B4-BE49-F238E27FC236}">
                  <a16:creationId xmlns:a16="http://schemas.microsoft.com/office/drawing/2014/main" id="{C97E0944-988D-5762-07DC-2A35ECEEB4AD}"/>
                </a:ext>
              </a:extLst>
            </p:cNvPr>
            <p:cNvSpPr/>
            <p:nvPr/>
          </p:nvSpPr>
          <p:spPr>
            <a:xfrm>
              <a:off x="1688900" y="2603450"/>
              <a:ext cx="165050" cy="73950"/>
            </a:xfrm>
            <a:custGeom>
              <a:avLst/>
              <a:gdLst/>
              <a:ahLst/>
              <a:cxnLst/>
              <a:rect l="l" t="t" r="r" b="b"/>
              <a:pathLst>
                <a:path w="6602" h="2958" extrusionOk="0">
                  <a:moveTo>
                    <a:pt x="2842" y="0"/>
                  </a:moveTo>
                  <a:cubicBezTo>
                    <a:pt x="2588" y="0"/>
                    <a:pt x="2332" y="28"/>
                    <a:pt x="2074" y="87"/>
                  </a:cubicBezTo>
                  <a:cubicBezTo>
                    <a:pt x="1452" y="225"/>
                    <a:pt x="1055" y="1331"/>
                    <a:pt x="225" y="1694"/>
                  </a:cubicBezTo>
                  <a:cubicBezTo>
                    <a:pt x="0" y="1798"/>
                    <a:pt x="277" y="2247"/>
                    <a:pt x="536" y="2454"/>
                  </a:cubicBezTo>
                  <a:cubicBezTo>
                    <a:pt x="957" y="2789"/>
                    <a:pt x="2162" y="2958"/>
                    <a:pt x="3373" y="2958"/>
                  </a:cubicBezTo>
                  <a:cubicBezTo>
                    <a:pt x="4599" y="2958"/>
                    <a:pt x="5830" y="2785"/>
                    <a:pt x="6256" y="2437"/>
                  </a:cubicBezTo>
                  <a:cubicBezTo>
                    <a:pt x="6395" y="2282"/>
                    <a:pt x="6515" y="2109"/>
                    <a:pt x="6602" y="1919"/>
                  </a:cubicBezTo>
                  <a:cubicBezTo>
                    <a:pt x="6481" y="1711"/>
                    <a:pt x="6429" y="1469"/>
                    <a:pt x="6291" y="1366"/>
                  </a:cubicBezTo>
                  <a:cubicBezTo>
                    <a:pt x="5231" y="636"/>
                    <a:pt x="4065" y="0"/>
                    <a:pt x="2842" y="0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3" name="Google Shape;13225;p129">
              <a:extLst>
                <a:ext uri="{FF2B5EF4-FFF2-40B4-BE49-F238E27FC236}">
                  <a16:creationId xmlns:a16="http://schemas.microsoft.com/office/drawing/2014/main" id="{0D66C67D-E0D5-29BE-55CE-F9ADEC7DE749}"/>
                </a:ext>
              </a:extLst>
            </p:cNvPr>
            <p:cNvSpPr/>
            <p:nvPr/>
          </p:nvSpPr>
          <p:spPr>
            <a:xfrm>
              <a:off x="1922200" y="1344925"/>
              <a:ext cx="129625" cy="64525"/>
            </a:xfrm>
            <a:custGeom>
              <a:avLst/>
              <a:gdLst/>
              <a:ahLst/>
              <a:cxnLst/>
              <a:rect l="l" t="t" r="r" b="b"/>
              <a:pathLst>
                <a:path w="5185" h="2581" extrusionOk="0">
                  <a:moveTo>
                    <a:pt x="1901" y="1"/>
                  </a:moveTo>
                  <a:lnTo>
                    <a:pt x="1227" y="467"/>
                  </a:lnTo>
                  <a:cubicBezTo>
                    <a:pt x="934" y="1020"/>
                    <a:pt x="0" y="1383"/>
                    <a:pt x="415" y="2144"/>
                  </a:cubicBezTo>
                  <a:cubicBezTo>
                    <a:pt x="602" y="2475"/>
                    <a:pt x="838" y="2581"/>
                    <a:pt x="1096" y="2581"/>
                  </a:cubicBezTo>
                  <a:cubicBezTo>
                    <a:pt x="1482" y="2581"/>
                    <a:pt x="1915" y="2344"/>
                    <a:pt x="2299" y="2282"/>
                  </a:cubicBezTo>
                  <a:cubicBezTo>
                    <a:pt x="2552" y="2236"/>
                    <a:pt x="2806" y="2213"/>
                    <a:pt x="3064" y="2213"/>
                  </a:cubicBezTo>
                  <a:cubicBezTo>
                    <a:pt x="3194" y="2213"/>
                    <a:pt x="3324" y="2219"/>
                    <a:pt x="3457" y="2230"/>
                  </a:cubicBezTo>
                  <a:cubicBezTo>
                    <a:pt x="3730" y="2245"/>
                    <a:pt x="4039" y="2324"/>
                    <a:pt x="4314" y="2324"/>
                  </a:cubicBezTo>
                  <a:cubicBezTo>
                    <a:pt x="4665" y="2324"/>
                    <a:pt x="4959" y="2195"/>
                    <a:pt x="5047" y="1643"/>
                  </a:cubicBezTo>
                  <a:cubicBezTo>
                    <a:pt x="5185" y="744"/>
                    <a:pt x="4563" y="277"/>
                    <a:pt x="3768" y="122"/>
                  </a:cubicBezTo>
                  <a:cubicBezTo>
                    <a:pt x="3146" y="35"/>
                    <a:pt x="2523" y="1"/>
                    <a:pt x="1901" y="1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4" name="Google Shape;13226;p129">
              <a:extLst>
                <a:ext uri="{FF2B5EF4-FFF2-40B4-BE49-F238E27FC236}">
                  <a16:creationId xmlns:a16="http://schemas.microsoft.com/office/drawing/2014/main" id="{A82C649B-FFE2-288D-A8FC-4C012968E5F8}"/>
                </a:ext>
              </a:extLst>
            </p:cNvPr>
            <p:cNvSpPr/>
            <p:nvPr/>
          </p:nvSpPr>
          <p:spPr>
            <a:xfrm>
              <a:off x="1787825" y="1030550"/>
              <a:ext cx="94250" cy="44825"/>
            </a:xfrm>
            <a:custGeom>
              <a:avLst/>
              <a:gdLst/>
              <a:ahLst/>
              <a:cxnLst/>
              <a:rect l="l" t="t" r="r" b="b"/>
              <a:pathLst>
                <a:path w="3770" h="1793" extrusionOk="0">
                  <a:moveTo>
                    <a:pt x="2929" y="0"/>
                  </a:moveTo>
                  <a:cubicBezTo>
                    <a:pt x="2800" y="0"/>
                    <a:pt x="2676" y="17"/>
                    <a:pt x="2576" y="47"/>
                  </a:cubicBezTo>
                  <a:cubicBezTo>
                    <a:pt x="2412" y="93"/>
                    <a:pt x="2229" y="105"/>
                    <a:pt x="2039" y="105"/>
                  </a:cubicBezTo>
                  <a:cubicBezTo>
                    <a:pt x="1817" y="105"/>
                    <a:pt x="1584" y="88"/>
                    <a:pt x="1360" y="88"/>
                  </a:cubicBezTo>
                  <a:cubicBezTo>
                    <a:pt x="763" y="88"/>
                    <a:pt x="227" y="208"/>
                    <a:pt x="105" y="1084"/>
                  </a:cubicBezTo>
                  <a:cubicBezTo>
                    <a:pt x="1" y="1792"/>
                    <a:pt x="865" y="1688"/>
                    <a:pt x="1504" y="1740"/>
                  </a:cubicBezTo>
                  <a:cubicBezTo>
                    <a:pt x="2265" y="1568"/>
                    <a:pt x="3405" y="1792"/>
                    <a:pt x="3665" y="652"/>
                  </a:cubicBezTo>
                  <a:cubicBezTo>
                    <a:pt x="3769" y="167"/>
                    <a:pt x="3329" y="0"/>
                    <a:pt x="2929" y="0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5" name="Google Shape;13227;p129">
              <a:extLst>
                <a:ext uri="{FF2B5EF4-FFF2-40B4-BE49-F238E27FC236}">
                  <a16:creationId xmlns:a16="http://schemas.microsoft.com/office/drawing/2014/main" id="{A27636DF-8695-48FC-A66F-7674A59E13A9}"/>
                </a:ext>
              </a:extLst>
            </p:cNvPr>
            <p:cNvSpPr/>
            <p:nvPr/>
          </p:nvSpPr>
          <p:spPr>
            <a:xfrm>
              <a:off x="1870350" y="2639275"/>
              <a:ext cx="59225" cy="44325"/>
            </a:xfrm>
            <a:custGeom>
              <a:avLst/>
              <a:gdLst/>
              <a:ahLst/>
              <a:cxnLst/>
              <a:rect l="l" t="t" r="r" b="b"/>
              <a:pathLst>
                <a:path w="2369" h="1773" extrusionOk="0">
                  <a:moveTo>
                    <a:pt x="922" y="1"/>
                  </a:moveTo>
                  <a:cubicBezTo>
                    <a:pt x="435" y="1"/>
                    <a:pt x="1" y="156"/>
                    <a:pt x="1" y="762"/>
                  </a:cubicBezTo>
                  <a:cubicBezTo>
                    <a:pt x="1" y="1414"/>
                    <a:pt x="337" y="1773"/>
                    <a:pt x="982" y="1773"/>
                  </a:cubicBezTo>
                  <a:cubicBezTo>
                    <a:pt x="1038" y="1773"/>
                    <a:pt x="1097" y="1770"/>
                    <a:pt x="1158" y="1765"/>
                  </a:cubicBezTo>
                  <a:cubicBezTo>
                    <a:pt x="1711" y="1730"/>
                    <a:pt x="2368" y="1678"/>
                    <a:pt x="2299" y="901"/>
                  </a:cubicBezTo>
                  <a:cubicBezTo>
                    <a:pt x="2264" y="175"/>
                    <a:pt x="1642" y="2"/>
                    <a:pt x="1003" y="2"/>
                  </a:cubicBezTo>
                  <a:cubicBezTo>
                    <a:pt x="976" y="1"/>
                    <a:pt x="949" y="1"/>
                    <a:pt x="922" y="1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6" name="Google Shape;13228;p129">
              <a:extLst>
                <a:ext uri="{FF2B5EF4-FFF2-40B4-BE49-F238E27FC236}">
                  <a16:creationId xmlns:a16="http://schemas.microsoft.com/office/drawing/2014/main" id="{8A968782-5259-F242-9A16-28690287EBE5}"/>
                </a:ext>
              </a:extLst>
            </p:cNvPr>
            <p:cNvSpPr/>
            <p:nvPr/>
          </p:nvSpPr>
          <p:spPr>
            <a:xfrm>
              <a:off x="2264800" y="4630125"/>
              <a:ext cx="62675" cy="39225"/>
            </a:xfrm>
            <a:custGeom>
              <a:avLst/>
              <a:gdLst/>
              <a:ahLst/>
              <a:cxnLst/>
              <a:rect l="l" t="t" r="r" b="b"/>
              <a:pathLst>
                <a:path w="2507" h="1569" extrusionOk="0">
                  <a:moveTo>
                    <a:pt x="1176" y="52"/>
                  </a:moveTo>
                  <a:cubicBezTo>
                    <a:pt x="675" y="87"/>
                    <a:pt x="1" y="1"/>
                    <a:pt x="1" y="813"/>
                  </a:cubicBezTo>
                  <a:cubicBezTo>
                    <a:pt x="1" y="1241"/>
                    <a:pt x="341" y="1568"/>
                    <a:pt x="742" y="1568"/>
                  </a:cubicBezTo>
                  <a:cubicBezTo>
                    <a:pt x="811" y="1568"/>
                    <a:pt x="881" y="1559"/>
                    <a:pt x="951" y="1539"/>
                  </a:cubicBezTo>
                  <a:cubicBezTo>
                    <a:pt x="1077" y="1515"/>
                    <a:pt x="1221" y="1513"/>
                    <a:pt x="1369" y="1513"/>
                  </a:cubicBezTo>
                  <a:cubicBezTo>
                    <a:pt x="1403" y="1513"/>
                    <a:pt x="1437" y="1513"/>
                    <a:pt x="1471" y="1513"/>
                  </a:cubicBezTo>
                  <a:cubicBezTo>
                    <a:pt x="1947" y="1513"/>
                    <a:pt x="2434" y="1491"/>
                    <a:pt x="2472" y="830"/>
                  </a:cubicBezTo>
                  <a:cubicBezTo>
                    <a:pt x="2506" y="52"/>
                    <a:pt x="1781" y="87"/>
                    <a:pt x="1176" y="52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7" name="Google Shape;13229;p129">
              <a:extLst>
                <a:ext uri="{FF2B5EF4-FFF2-40B4-BE49-F238E27FC236}">
                  <a16:creationId xmlns:a16="http://schemas.microsoft.com/office/drawing/2014/main" id="{94D36ADA-38D6-26AC-8071-53EB804167FD}"/>
                </a:ext>
              </a:extLst>
            </p:cNvPr>
            <p:cNvSpPr/>
            <p:nvPr/>
          </p:nvSpPr>
          <p:spPr>
            <a:xfrm>
              <a:off x="1604225" y="2645350"/>
              <a:ext cx="56175" cy="38275"/>
            </a:xfrm>
            <a:custGeom>
              <a:avLst/>
              <a:gdLst/>
              <a:ahLst/>
              <a:cxnLst/>
              <a:rect l="l" t="t" r="r" b="b"/>
              <a:pathLst>
                <a:path w="2247" h="1531" extrusionOk="0">
                  <a:moveTo>
                    <a:pt x="1003" y="1"/>
                  </a:moveTo>
                  <a:cubicBezTo>
                    <a:pt x="536" y="35"/>
                    <a:pt x="0" y="1"/>
                    <a:pt x="17" y="554"/>
                  </a:cubicBezTo>
                  <a:cubicBezTo>
                    <a:pt x="17" y="1297"/>
                    <a:pt x="640" y="1452"/>
                    <a:pt x="1262" y="1522"/>
                  </a:cubicBezTo>
                  <a:cubicBezTo>
                    <a:pt x="1319" y="1528"/>
                    <a:pt x="1377" y="1531"/>
                    <a:pt x="1434" y="1531"/>
                  </a:cubicBezTo>
                  <a:cubicBezTo>
                    <a:pt x="1857" y="1531"/>
                    <a:pt x="2247" y="1352"/>
                    <a:pt x="2247" y="865"/>
                  </a:cubicBezTo>
                  <a:cubicBezTo>
                    <a:pt x="2247" y="18"/>
                    <a:pt x="1504" y="139"/>
                    <a:pt x="1003" y="1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8" name="Google Shape;13230;p129">
              <a:extLst>
                <a:ext uri="{FF2B5EF4-FFF2-40B4-BE49-F238E27FC236}">
                  <a16:creationId xmlns:a16="http://schemas.microsoft.com/office/drawing/2014/main" id="{A4DE4097-9F8A-A20C-A273-CE4A234FFC02}"/>
                </a:ext>
              </a:extLst>
            </p:cNvPr>
            <p:cNvSpPr/>
            <p:nvPr/>
          </p:nvSpPr>
          <p:spPr>
            <a:xfrm>
              <a:off x="7045475" y="3384250"/>
              <a:ext cx="47375" cy="53550"/>
            </a:xfrm>
            <a:custGeom>
              <a:avLst/>
              <a:gdLst/>
              <a:ahLst/>
              <a:cxnLst/>
              <a:rect l="l" t="t" r="r" b="b"/>
              <a:pathLst>
                <a:path w="1895" h="2142" extrusionOk="0">
                  <a:moveTo>
                    <a:pt x="416" y="1"/>
                  </a:moveTo>
                  <a:cubicBezTo>
                    <a:pt x="93" y="1"/>
                    <a:pt x="0" y="338"/>
                    <a:pt x="63" y="618"/>
                  </a:cubicBezTo>
                  <a:cubicBezTo>
                    <a:pt x="201" y="1292"/>
                    <a:pt x="339" y="2035"/>
                    <a:pt x="1203" y="2139"/>
                  </a:cubicBezTo>
                  <a:cubicBezTo>
                    <a:pt x="1224" y="2141"/>
                    <a:pt x="1245" y="2142"/>
                    <a:pt x="1265" y="2142"/>
                  </a:cubicBezTo>
                  <a:cubicBezTo>
                    <a:pt x="1645" y="2142"/>
                    <a:pt x="1895" y="1835"/>
                    <a:pt x="1895" y="1327"/>
                  </a:cubicBezTo>
                  <a:cubicBezTo>
                    <a:pt x="1670" y="705"/>
                    <a:pt x="1273" y="169"/>
                    <a:pt x="529" y="13"/>
                  </a:cubicBezTo>
                  <a:cubicBezTo>
                    <a:pt x="489" y="5"/>
                    <a:pt x="451" y="1"/>
                    <a:pt x="416" y="1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9" name="Google Shape;13231;p129">
              <a:extLst>
                <a:ext uri="{FF2B5EF4-FFF2-40B4-BE49-F238E27FC236}">
                  <a16:creationId xmlns:a16="http://schemas.microsoft.com/office/drawing/2014/main" id="{BCBA388A-E029-2DD9-E247-0C152EB3F6A3}"/>
                </a:ext>
              </a:extLst>
            </p:cNvPr>
            <p:cNvSpPr/>
            <p:nvPr/>
          </p:nvSpPr>
          <p:spPr>
            <a:xfrm>
              <a:off x="4291500" y="1250400"/>
              <a:ext cx="54900" cy="37900"/>
            </a:xfrm>
            <a:custGeom>
              <a:avLst/>
              <a:gdLst/>
              <a:ahLst/>
              <a:cxnLst/>
              <a:rect l="l" t="t" r="r" b="b"/>
              <a:pathLst>
                <a:path w="2196" h="1516" extrusionOk="0">
                  <a:moveTo>
                    <a:pt x="1013" y="0"/>
                  </a:moveTo>
                  <a:cubicBezTo>
                    <a:pt x="676" y="0"/>
                    <a:pt x="369" y="181"/>
                    <a:pt x="190" y="464"/>
                  </a:cubicBezTo>
                  <a:cubicBezTo>
                    <a:pt x="0" y="706"/>
                    <a:pt x="35" y="1034"/>
                    <a:pt x="259" y="1224"/>
                  </a:cubicBezTo>
                  <a:cubicBezTo>
                    <a:pt x="466" y="1444"/>
                    <a:pt x="678" y="1515"/>
                    <a:pt x="892" y="1515"/>
                  </a:cubicBezTo>
                  <a:cubicBezTo>
                    <a:pt x="1233" y="1515"/>
                    <a:pt x="1579" y="1336"/>
                    <a:pt x="1919" y="1293"/>
                  </a:cubicBezTo>
                  <a:cubicBezTo>
                    <a:pt x="2195" y="567"/>
                    <a:pt x="1901" y="153"/>
                    <a:pt x="1175" y="14"/>
                  </a:cubicBezTo>
                  <a:cubicBezTo>
                    <a:pt x="1121" y="5"/>
                    <a:pt x="1066" y="0"/>
                    <a:pt x="1013" y="0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0" name="Google Shape;13232;p129">
              <a:extLst>
                <a:ext uri="{FF2B5EF4-FFF2-40B4-BE49-F238E27FC236}">
                  <a16:creationId xmlns:a16="http://schemas.microsoft.com/office/drawing/2014/main" id="{6D9421A5-3F43-4E9F-89E2-A9396F4B2F2B}"/>
                </a:ext>
              </a:extLst>
            </p:cNvPr>
            <p:cNvSpPr/>
            <p:nvPr/>
          </p:nvSpPr>
          <p:spPr>
            <a:xfrm>
              <a:off x="6323375" y="3314875"/>
              <a:ext cx="50125" cy="37325"/>
            </a:xfrm>
            <a:custGeom>
              <a:avLst/>
              <a:gdLst/>
              <a:ahLst/>
              <a:cxnLst/>
              <a:rect l="l" t="t" r="r" b="b"/>
              <a:pathLst>
                <a:path w="2005" h="1493" extrusionOk="0">
                  <a:moveTo>
                    <a:pt x="754" y="1"/>
                  </a:moveTo>
                  <a:cubicBezTo>
                    <a:pt x="409" y="1"/>
                    <a:pt x="93" y="129"/>
                    <a:pt x="52" y="542"/>
                  </a:cubicBezTo>
                  <a:cubicBezTo>
                    <a:pt x="0" y="1198"/>
                    <a:pt x="536" y="1371"/>
                    <a:pt x="1106" y="1492"/>
                  </a:cubicBezTo>
                  <a:cubicBezTo>
                    <a:pt x="1504" y="1475"/>
                    <a:pt x="1988" y="1440"/>
                    <a:pt x="1988" y="905"/>
                  </a:cubicBezTo>
                  <a:cubicBezTo>
                    <a:pt x="2005" y="317"/>
                    <a:pt x="1504" y="110"/>
                    <a:pt x="1020" y="23"/>
                  </a:cubicBezTo>
                  <a:cubicBezTo>
                    <a:pt x="932" y="9"/>
                    <a:pt x="842" y="1"/>
                    <a:pt x="754" y="1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1" name="Google Shape;13233;p129">
              <a:extLst>
                <a:ext uri="{FF2B5EF4-FFF2-40B4-BE49-F238E27FC236}">
                  <a16:creationId xmlns:a16="http://schemas.microsoft.com/office/drawing/2014/main" id="{E6A106D6-BA24-CD9B-44A0-90D7BAC3C2F2}"/>
                </a:ext>
              </a:extLst>
            </p:cNvPr>
            <p:cNvSpPr/>
            <p:nvPr/>
          </p:nvSpPr>
          <p:spPr>
            <a:xfrm>
              <a:off x="6680225" y="1890750"/>
              <a:ext cx="46075" cy="42200"/>
            </a:xfrm>
            <a:custGeom>
              <a:avLst/>
              <a:gdLst/>
              <a:ahLst/>
              <a:cxnLst/>
              <a:rect l="l" t="t" r="r" b="b"/>
              <a:pathLst>
                <a:path w="1843" h="1688" extrusionOk="0">
                  <a:moveTo>
                    <a:pt x="1376" y="1"/>
                  </a:moveTo>
                  <a:cubicBezTo>
                    <a:pt x="1345" y="1"/>
                    <a:pt x="1312" y="4"/>
                    <a:pt x="1280" y="11"/>
                  </a:cubicBezTo>
                  <a:cubicBezTo>
                    <a:pt x="675" y="29"/>
                    <a:pt x="156" y="478"/>
                    <a:pt x="70" y="1083"/>
                  </a:cubicBezTo>
                  <a:cubicBezTo>
                    <a:pt x="1" y="1446"/>
                    <a:pt x="208" y="1670"/>
                    <a:pt x="675" y="1688"/>
                  </a:cubicBezTo>
                  <a:cubicBezTo>
                    <a:pt x="1193" y="1480"/>
                    <a:pt x="1643" y="1135"/>
                    <a:pt x="1781" y="513"/>
                  </a:cubicBezTo>
                  <a:cubicBezTo>
                    <a:pt x="1843" y="250"/>
                    <a:pt x="1642" y="1"/>
                    <a:pt x="1376" y="1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2" name="Google Shape;13234;p129">
              <a:extLst>
                <a:ext uri="{FF2B5EF4-FFF2-40B4-BE49-F238E27FC236}">
                  <a16:creationId xmlns:a16="http://schemas.microsoft.com/office/drawing/2014/main" id="{6E227FF1-D449-740B-3779-39EBBFA41323}"/>
                </a:ext>
              </a:extLst>
            </p:cNvPr>
            <p:cNvSpPr/>
            <p:nvPr/>
          </p:nvSpPr>
          <p:spPr>
            <a:xfrm>
              <a:off x="3550975" y="1955400"/>
              <a:ext cx="53600" cy="126175"/>
            </a:xfrm>
            <a:custGeom>
              <a:avLst/>
              <a:gdLst/>
              <a:ahLst/>
              <a:cxnLst/>
              <a:rect l="l" t="t" r="r" b="b"/>
              <a:pathLst>
                <a:path w="2144" h="5047" extrusionOk="0">
                  <a:moveTo>
                    <a:pt x="1297" y="0"/>
                  </a:moveTo>
                  <a:cubicBezTo>
                    <a:pt x="778" y="0"/>
                    <a:pt x="260" y="363"/>
                    <a:pt x="364" y="795"/>
                  </a:cubicBezTo>
                  <a:cubicBezTo>
                    <a:pt x="640" y="1850"/>
                    <a:pt x="122" y="2731"/>
                    <a:pt x="1" y="3491"/>
                  </a:cubicBezTo>
                  <a:cubicBezTo>
                    <a:pt x="70" y="4338"/>
                    <a:pt x="1" y="5047"/>
                    <a:pt x="951" y="5047"/>
                  </a:cubicBezTo>
                  <a:cubicBezTo>
                    <a:pt x="1781" y="5047"/>
                    <a:pt x="1971" y="4476"/>
                    <a:pt x="2040" y="3785"/>
                  </a:cubicBezTo>
                  <a:cubicBezTo>
                    <a:pt x="2144" y="2748"/>
                    <a:pt x="1642" y="1746"/>
                    <a:pt x="1936" y="692"/>
                  </a:cubicBezTo>
                  <a:cubicBezTo>
                    <a:pt x="2023" y="381"/>
                    <a:pt x="1712" y="0"/>
                    <a:pt x="1297" y="0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3" name="Google Shape;13235;p129">
              <a:extLst>
                <a:ext uri="{FF2B5EF4-FFF2-40B4-BE49-F238E27FC236}">
                  <a16:creationId xmlns:a16="http://schemas.microsoft.com/office/drawing/2014/main" id="{DA1C4104-6DE4-A768-28B7-D58A5B310D44}"/>
                </a:ext>
              </a:extLst>
            </p:cNvPr>
            <p:cNvSpPr/>
            <p:nvPr/>
          </p:nvSpPr>
          <p:spPr>
            <a:xfrm>
              <a:off x="3910000" y="2161475"/>
              <a:ext cx="93775" cy="45400"/>
            </a:xfrm>
            <a:custGeom>
              <a:avLst/>
              <a:gdLst/>
              <a:ahLst/>
              <a:cxnLst/>
              <a:rect l="l" t="t" r="r" b="b"/>
              <a:pathLst>
                <a:path w="3751" h="1816" extrusionOk="0">
                  <a:moveTo>
                    <a:pt x="1383" y="1"/>
                  </a:moveTo>
                  <a:cubicBezTo>
                    <a:pt x="778" y="87"/>
                    <a:pt x="1" y="18"/>
                    <a:pt x="122" y="640"/>
                  </a:cubicBezTo>
                  <a:cubicBezTo>
                    <a:pt x="329" y="1625"/>
                    <a:pt x="1297" y="1815"/>
                    <a:pt x="2195" y="1815"/>
                  </a:cubicBezTo>
                  <a:cubicBezTo>
                    <a:pt x="2835" y="1815"/>
                    <a:pt x="3751" y="1712"/>
                    <a:pt x="3613" y="951"/>
                  </a:cubicBezTo>
                  <a:cubicBezTo>
                    <a:pt x="3466" y="240"/>
                    <a:pt x="2970" y="188"/>
                    <a:pt x="2455" y="188"/>
                  </a:cubicBezTo>
                  <a:cubicBezTo>
                    <a:pt x="2366" y="188"/>
                    <a:pt x="2276" y="189"/>
                    <a:pt x="2187" y="189"/>
                  </a:cubicBezTo>
                  <a:cubicBezTo>
                    <a:pt x="1880" y="189"/>
                    <a:pt x="1588" y="170"/>
                    <a:pt x="1383" y="1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4" name="Google Shape;13236;p129">
              <a:extLst>
                <a:ext uri="{FF2B5EF4-FFF2-40B4-BE49-F238E27FC236}">
                  <a16:creationId xmlns:a16="http://schemas.microsoft.com/office/drawing/2014/main" id="{F7ED646D-0C3D-12D8-DCCF-0E38844B9529}"/>
                </a:ext>
              </a:extLst>
            </p:cNvPr>
            <p:cNvSpPr/>
            <p:nvPr/>
          </p:nvSpPr>
          <p:spPr>
            <a:xfrm>
              <a:off x="4125600" y="2173875"/>
              <a:ext cx="50575" cy="37600"/>
            </a:xfrm>
            <a:custGeom>
              <a:avLst/>
              <a:gdLst/>
              <a:ahLst/>
              <a:cxnLst/>
              <a:rect l="l" t="t" r="r" b="b"/>
              <a:pathLst>
                <a:path w="2023" h="1504" extrusionOk="0">
                  <a:moveTo>
                    <a:pt x="1294" y="1"/>
                  </a:moveTo>
                  <a:cubicBezTo>
                    <a:pt x="1249" y="1"/>
                    <a:pt x="1204" y="3"/>
                    <a:pt x="1158" y="6"/>
                  </a:cubicBezTo>
                  <a:cubicBezTo>
                    <a:pt x="691" y="144"/>
                    <a:pt x="0" y="109"/>
                    <a:pt x="17" y="904"/>
                  </a:cubicBezTo>
                  <a:cubicBezTo>
                    <a:pt x="17" y="1352"/>
                    <a:pt x="364" y="1503"/>
                    <a:pt x="748" y="1503"/>
                  </a:cubicBezTo>
                  <a:cubicBezTo>
                    <a:pt x="809" y="1503"/>
                    <a:pt x="872" y="1499"/>
                    <a:pt x="933" y="1492"/>
                  </a:cubicBezTo>
                  <a:cubicBezTo>
                    <a:pt x="1486" y="1440"/>
                    <a:pt x="2022" y="1233"/>
                    <a:pt x="2022" y="593"/>
                  </a:cubicBezTo>
                  <a:cubicBezTo>
                    <a:pt x="2022" y="156"/>
                    <a:pt x="1711" y="1"/>
                    <a:pt x="1294" y="1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5" name="Google Shape;13237;p129">
              <a:extLst>
                <a:ext uri="{FF2B5EF4-FFF2-40B4-BE49-F238E27FC236}">
                  <a16:creationId xmlns:a16="http://schemas.microsoft.com/office/drawing/2014/main" id="{780B116D-D155-6047-99C7-EE1FDCEAF5D4}"/>
                </a:ext>
              </a:extLst>
            </p:cNvPr>
            <p:cNvSpPr/>
            <p:nvPr/>
          </p:nvSpPr>
          <p:spPr>
            <a:xfrm>
              <a:off x="3415775" y="2038325"/>
              <a:ext cx="44925" cy="38175"/>
            </a:xfrm>
            <a:custGeom>
              <a:avLst/>
              <a:gdLst/>
              <a:ahLst/>
              <a:cxnLst/>
              <a:rect l="l" t="t" r="r" b="b"/>
              <a:pathLst>
                <a:path w="1797" h="1527" extrusionOk="0">
                  <a:moveTo>
                    <a:pt x="812" y="0"/>
                  </a:moveTo>
                  <a:cubicBezTo>
                    <a:pt x="383" y="0"/>
                    <a:pt x="1" y="211"/>
                    <a:pt x="34" y="710"/>
                  </a:cubicBezTo>
                  <a:cubicBezTo>
                    <a:pt x="34" y="1164"/>
                    <a:pt x="400" y="1527"/>
                    <a:pt x="845" y="1527"/>
                  </a:cubicBezTo>
                  <a:cubicBezTo>
                    <a:pt x="874" y="1527"/>
                    <a:pt x="903" y="1525"/>
                    <a:pt x="933" y="1522"/>
                  </a:cubicBezTo>
                  <a:cubicBezTo>
                    <a:pt x="1382" y="1522"/>
                    <a:pt x="1745" y="1315"/>
                    <a:pt x="1797" y="796"/>
                  </a:cubicBezTo>
                  <a:cubicBezTo>
                    <a:pt x="1745" y="226"/>
                    <a:pt x="1330" y="19"/>
                    <a:pt x="864" y="1"/>
                  </a:cubicBezTo>
                  <a:cubicBezTo>
                    <a:pt x="847" y="1"/>
                    <a:pt x="829" y="0"/>
                    <a:pt x="812" y="0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30" name="Google Shape;5630;p74"/>
          <p:cNvGrpSpPr/>
          <p:nvPr/>
        </p:nvGrpSpPr>
        <p:grpSpPr>
          <a:xfrm rot="7024596" flipH="1">
            <a:off x="3532214" y="130140"/>
            <a:ext cx="760816" cy="763864"/>
            <a:chOff x="5362625" y="2227450"/>
            <a:chExt cx="2025200" cy="2028750"/>
          </a:xfrm>
        </p:grpSpPr>
        <p:sp>
          <p:nvSpPr>
            <p:cNvPr id="5631" name="Google Shape;5631;p74"/>
            <p:cNvSpPr/>
            <p:nvPr/>
          </p:nvSpPr>
          <p:spPr>
            <a:xfrm>
              <a:off x="5403575" y="3491925"/>
              <a:ext cx="365225" cy="259325"/>
            </a:xfrm>
            <a:custGeom>
              <a:avLst/>
              <a:gdLst/>
              <a:ahLst/>
              <a:cxnLst/>
              <a:rect l="l" t="t" r="r" b="b"/>
              <a:pathLst>
                <a:path w="14609" h="10373" extrusionOk="0">
                  <a:moveTo>
                    <a:pt x="2872" y="1"/>
                  </a:moveTo>
                  <a:lnTo>
                    <a:pt x="0" y="1638"/>
                  </a:lnTo>
                  <a:lnTo>
                    <a:pt x="9826" y="10372"/>
                  </a:lnTo>
                  <a:lnTo>
                    <a:pt x="14608" y="4783"/>
                  </a:lnTo>
                  <a:lnTo>
                    <a:pt x="30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2" name="Google Shape;5632;p74"/>
            <p:cNvSpPr/>
            <p:nvPr/>
          </p:nvSpPr>
          <p:spPr>
            <a:xfrm>
              <a:off x="5362625" y="3532875"/>
              <a:ext cx="286625" cy="266125"/>
            </a:xfrm>
            <a:custGeom>
              <a:avLst/>
              <a:gdLst/>
              <a:ahLst/>
              <a:cxnLst/>
              <a:rect l="l" t="t" r="r" b="b"/>
              <a:pathLst>
                <a:path w="11465" h="10645" extrusionOk="0">
                  <a:moveTo>
                    <a:pt x="1638" y="0"/>
                  </a:moveTo>
                  <a:lnTo>
                    <a:pt x="143" y="961"/>
                  </a:lnTo>
                  <a:cubicBezTo>
                    <a:pt x="1" y="1092"/>
                    <a:pt x="1" y="1092"/>
                    <a:pt x="1" y="1234"/>
                  </a:cubicBezTo>
                  <a:lnTo>
                    <a:pt x="9696" y="10645"/>
                  </a:lnTo>
                  <a:lnTo>
                    <a:pt x="11464" y="8734"/>
                  </a:lnTo>
                  <a:lnTo>
                    <a:pt x="163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3" name="Google Shape;5633;p74"/>
            <p:cNvSpPr/>
            <p:nvPr/>
          </p:nvSpPr>
          <p:spPr>
            <a:xfrm>
              <a:off x="5649225" y="3611475"/>
              <a:ext cx="180975" cy="177450"/>
            </a:xfrm>
            <a:custGeom>
              <a:avLst/>
              <a:gdLst/>
              <a:ahLst/>
              <a:cxnLst/>
              <a:rect l="l" t="t" r="r" b="b"/>
              <a:pathLst>
                <a:path w="7239" h="7098" extrusionOk="0">
                  <a:moveTo>
                    <a:pt x="4782" y="1"/>
                  </a:moveTo>
                  <a:lnTo>
                    <a:pt x="0" y="5590"/>
                  </a:lnTo>
                  <a:lnTo>
                    <a:pt x="1638" y="7097"/>
                  </a:lnTo>
                  <a:lnTo>
                    <a:pt x="7239" y="950"/>
                  </a:lnTo>
                  <a:lnTo>
                    <a:pt x="4782" y="1"/>
                  </a:lnTo>
                  <a:close/>
                </a:path>
              </a:pathLst>
            </a:custGeom>
            <a:solidFill>
              <a:srgbClr val="C1C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4" name="Google Shape;5634;p74"/>
            <p:cNvSpPr/>
            <p:nvPr/>
          </p:nvSpPr>
          <p:spPr>
            <a:xfrm>
              <a:off x="5605000" y="3751225"/>
              <a:ext cx="85175" cy="85450"/>
            </a:xfrm>
            <a:custGeom>
              <a:avLst/>
              <a:gdLst/>
              <a:ahLst/>
              <a:cxnLst/>
              <a:rect l="l" t="t" r="r" b="b"/>
              <a:pathLst>
                <a:path w="3407" h="3418" extrusionOk="0">
                  <a:moveTo>
                    <a:pt x="1769" y="0"/>
                  </a:moveTo>
                  <a:lnTo>
                    <a:pt x="1" y="1911"/>
                  </a:lnTo>
                  <a:lnTo>
                    <a:pt x="1496" y="3418"/>
                  </a:lnTo>
                  <a:lnTo>
                    <a:pt x="3407" y="1507"/>
                  </a:lnTo>
                  <a:lnTo>
                    <a:pt x="1769" y="0"/>
                  </a:lnTo>
                  <a:close/>
                </a:path>
              </a:pathLst>
            </a:custGeom>
            <a:solidFill>
              <a:srgbClr val="0C2C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5" name="Google Shape;5635;p74"/>
            <p:cNvSpPr/>
            <p:nvPr/>
          </p:nvSpPr>
          <p:spPr>
            <a:xfrm>
              <a:off x="5874400" y="3853575"/>
              <a:ext cx="262875" cy="361675"/>
            </a:xfrm>
            <a:custGeom>
              <a:avLst/>
              <a:gdLst/>
              <a:ahLst/>
              <a:cxnLst/>
              <a:rect l="l" t="t" r="r" b="b"/>
              <a:pathLst>
                <a:path w="10515" h="14467" extrusionOk="0">
                  <a:moveTo>
                    <a:pt x="5601" y="1"/>
                  </a:moveTo>
                  <a:lnTo>
                    <a:pt x="0" y="4782"/>
                  </a:lnTo>
                  <a:lnTo>
                    <a:pt x="8735" y="14466"/>
                  </a:lnTo>
                  <a:lnTo>
                    <a:pt x="10372" y="11606"/>
                  </a:lnTo>
                  <a:cubicBezTo>
                    <a:pt x="10514" y="11606"/>
                    <a:pt x="10514" y="11606"/>
                    <a:pt x="10372" y="11464"/>
                  </a:cubicBezTo>
                  <a:lnTo>
                    <a:pt x="560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6" name="Google Shape;5636;p74"/>
            <p:cNvSpPr/>
            <p:nvPr/>
          </p:nvSpPr>
          <p:spPr>
            <a:xfrm>
              <a:off x="5823350" y="3973125"/>
              <a:ext cx="269425" cy="283075"/>
            </a:xfrm>
            <a:custGeom>
              <a:avLst/>
              <a:gdLst/>
              <a:ahLst/>
              <a:cxnLst/>
              <a:rect l="l" t="t" r="r" b="b"/>
              <a:pathLst>
                <a:path w="10777" h="11323" extrusionOk="0">
                  <a:moveTo>
                    <a:pt x="2042" y="0"/>
                  </a:moveTo>
                  <a:lnTo>
                    <a:pt x="1" y="1769"/>
                  </a:lnTo>
                  <a:lnTo>
                    <a:pt x="9685" y="11322"/>
                  </a:lnTo>
                  <a:lnTo>
                    <a:pt x="9827" y="11322"/>
                  </a:lnTo>
                  <a:lnTo>
                    <a:pt x="10777" y="9684"/>
                  </a:lnTo>
                  <a:lnTo>
                    <a:pt x="20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7" name="Google Shape;5637;p74"/>
            <p:cNvSpPr/>
            <p:nvPr/>
          </p:nvSpPr>
          <p:spPr>
            <a:xfrm>
              <a:off x="5837000" y="3792175"/>
              <a:ext cx="177450" cy="180975"/>
            </a:xfrm>
            <a:custGeom>
              <a:avLst/>
              <a:gdLst/>
              <a:ahLst/>
              <a:cxnLst/>
              <a:rect l="l" t="t" r="r" b="b"/>
              <a:pathLst>
                <a:path w="7098" h="7239" extrusionOk="0">
                  <a:moveTo>
                    <a:pt x="6005" y="0"/>
                  </a:moveTo>
                  <a:lnTo>
                    <a:pt x="1" y="5601"/>
                  </a:lnTo>
                  <a:lnTo>
                    <a:pt x="1496" y="7238"/>
                  </a:lnTo>
                  <a:lnTo>
                    <a:pt x="7097" y="2457"/>
                  </a:lnTo>
                  <a:lnTo>
                    <a:pt x="6005" y="0"/>
                  </a:lnTo>
                  <a:close/>
                </a:path>
              </a:pathLst>
            </a:custGeom>
            <a:solidFill>
              <a:srgbClr val="C1C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8" name="Google Shape;5638;p74"/>
            <p:cNvSpPr/>
            <p:nvPr/>
          </p:nvSpPr>
          <p:spPr>
            <a:xfrm>
              <a:off x="5789225" y="3932175"/>
              <a:ext cx="85200" cy="85200"/>
            </a:xfrm>
            <a:custGeom>
              <a:avLst/>
              <a:gdLst/>
              <a:ahLst/>
              <a:cxnLst/>
              <a:rect l="l" t="t" r="r" b="b"/>
              <a:pathLst>
                <a:path w="3408" h="3408" extrusionOk="0">
                  <a:moveTo>
                    <a:pt x="1912" y="1"/>
                  </a:moveTo>
                  <a:lnTo>
                    <a:pt x="1" y="1911"/>
                  </a:lnTo>
                  <a:lnTo>
                    <a:pt x="1366" y="3407"/>
                  </a:lnTo>
                  <a:lnTo>
                    <a:pt x="3407" y="1638"/>
                  </a:lnTo>
                  <a:lnTo>
                    <a:pt x="1912" y="1"/>
                  </a:lnTo>
                  <a:close/>
                </a:path>
              </a:pathLst>
            </a:custGeom>
            <a:solidFill>
              <a:srgbClr val="0C2C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9" name="Google Shape;5639;p74"/>
            <p:cNvSpPr/>
            <p:nvPr/>
          </p:nvSpPr>
          <p:spPr>
            <a:xfrm>
              <a:off x="7007100" y="3012575"/>
              <a:ext cx="187825" cy="182700"/>
            </a:xfrm>
            <a:custGeom>
              <a:avLst/>
              <a:gdLst/>
              <a:ahLst/>
              <a:cxnLst/>
              <a:rect l="l" t="t" r="r" b="b"/>
              <a:pathLst>
                <a:path w="7513" h="7308" extrusionOk="0">
                  <a:moveTo>
                    <a:pt x="4421" y="0"/>
                  </a:moveTo>
                  <a:cubicBezTo>
                    <a:pt x="3825" y="0"/>
                    <a:pt x="3211" y="205"/>
                    <a:pt x="2730" y="615"/>
                  </a:cubicBezTo>
                  <a:lnTo>
                    <a:pt x="1" y="3486"/>
                  </a:lnTo>
                  <a:lnTo>
                    <a:pt x="3822" y="7307"/>
                  </a:lnTo>
                  <a:lnTo>
                    <a:pt x="6552" y="4436"/>
                  </a:lnTo>
                  <a:cubicBezTo>
                    <a:pt x="7512" y="3486"/>
                    <a:pt x="7512" y="1979"/>
                    <a:pt x="6552" y="1160"/>
                  </a:cubicBezTo>
                  <a:lnTo>
                    <a:pt x="6006" y="615"/>
                  </a:lnTo>
                  <a:cubicBezTo>
                    <a:pt x="5596" y="205"/>
                    <a:pt x="5018" y="0"/>
                    <a:pt x="44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1" name="Google Shape;5641;p74"/>
            <p:cNvSpPr/>
            <p:nvPr/>
          </p:nvSpPr>
          <p:spPr>
            <a:xfrm>
              <a:off x="6556750" y="2806300"/>
              <a:ext cx="767825" cy="1197425"/>
            </a:xfrm>
            <a:custGeom>
              <a:avLst/>
              <a:gdLst/>
              <a:ahLst/>
              <a:cxnLst/>
              <a:rect l="l" t="t" r="r" b="b"/>
              <a:pathLst>
                <a:path w="30713" h="47897" extrusionOk="0">
                  <a:moveTo>
                    <a:pt x="17338" y="0"/>
                  </a:moveTo>
                  <a:lnTo>
                    <a:pt x="1" y="17469"/>
                  </a:lnTo>
                  <a:lnTo>
                    <a:pt x="3003" y="18691"/>
                  </a:lnTo>
                  <a:lnTo>
                    <a:pt x="6420" y="20056"/>
                  </a:lnTo>
                  <a:lnTo>
                    <a:pt x="24293" y="47896"/>
                  </a:lnTo>
                  <a:lnTo>
                    <a:pt x="30712" y="41488"/>
                  </a:lnTo>
                  <a:lnTo>
                    <a:pt x="18561" y="3822"/>
                  </a:lnTo>
                  <a:lnTo>
                    <a:pt x="1733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2" name="Google Shape;5642;p74"/>
            <p:cNvSpPr/>
            <p:nvPr/>
          </p:nvSpPr>
          <p:spPr>
            <a:xfrm>
              <a:off x="6556750" y="3116625"/>
              <a:ext cx="665475" cy="887100"/>
            </a:xfrm>
            <a:custGeom>
              <a:avLst/>
              <a:gdLst/>
              <a:ahLst/>
              <a:cxnLst/>
              <a:rect l="l" t="t" r="r" b="b"/>
              <a:pathLst>
                <a:path w="26619" h="35484" extrusionOk="0">
                  <a:moveTo>
                    <a:pt x="5874" y="1"/>
                  </a:moveTo>
                  <a:lnTo>
                    <a:pt x="2730" y="2326"/>
                  </a:lnTo>
                  <a:lnTo>
                    <a:pt x="1" y="5056"/>
                  </a:lnTo>
                  <a:lnTo>
                    <a:pt x="3003" y="6278"/>
                  </a:lnTo>
                  <a:lnTo>
                    <a:pt x="6420" y="7643"/>
                  </a:lnTo>
                  <a:lnTo>
                    <a:pt x="24293" y="35483"/>
                  </a:lnTo>
                  <a:lnTo>
                    <a:pt x="26618" y="33300"/>
                  </a:lnTo>
                  <a:lnTo>
                    <a:pt x="7239" y="2326"/>
                  </a:lnTo>
                  <a:lnTo>
                    <a:pt x="587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3" name="Google Shape;5643;p74"/>
            <p:cNvSpPr/>
            <p:nvPr/>
          </p:nvSpPr>
          <p:spPr>
            <a:xfrm>
              <a:off x="6625000" y="2806300"/>
              <a:ext cx="395775" cy="368500"/>
            </a:xfrm>
            <a:custGeom>
              <a:avLst/>
              <a:gdLst/>
              <a:ahLst/>
              <a:cxnLst/>
              <a:rect l="l" t="t" r="r" b="b"/>
              <a:pathLst>
                <a:path w="15831" h="14740" extrusionOk="0">
                  <a:moveTo>
                    <a:pt x="14608" y="0"/>
                  </a:moveTo>
                  <a:lnTo>
                    <a:pt x="0" y="14739"/>
                  </a:lnTo>
                  <a:lnTo>
                    <a:pt x="3144" y="12414"/>
                  </a:lnTo>
                  <a:lnTo>
                    <a:pt x="4509" y="14739"/>
                  </a:lnTo>
                  <a:lnTo>
                    <a:pt x="15831" y="3822"/>
                  </a:lnTo>
                  <a:lnTo>
                    <a:pt x="14608" y="0"/>
                  </a:lnTo>
                  <a:close/>
                </a:path>
              </a:pathLst>
            </a:custGeom>
            <a:solidFill>
              <a:srgbClr val="F2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4" name="Google Shape;5644;p74"/>
            <p:cNvSpPr/>
            <p:nvPr/>
          </p:nvSpPr>
          <p:spPr>
            <a:xfrm>
              <a:off x="6556750" y="3116625"/>
              <a:ext cx="181000" cy="156975"/>
            </a:xfrm>
            <a:custGeom>
              <a:avLst/>
              <a:gdLst/>
              <a:ahLst/>
              <a:cxnLst/>
              <a:rect l="l" t="t" r="r" b="b"/>
              <a:pathLst>
                <a:path w="7240" h="6279" extrusionOk="0">
                  <a:moveTo>
                    <a:pt x="5874" y="1"/>
                  </a:moveTo>
                  <a:lnTo>
                    <a:pt x="2730" y="2326"/>
                  </a:lnTo>
                  <a:lnTo>
                    <a:pt x="1" y="5056"/>
                  </a:lnTo>
                  <a:lnTo>
                    <a:pt x="3003" y="6278"/>
                  </a:lnTo>
                  <a:lnTo>
                    <a:pt x="7239" y="2326"/>
                  </a:lnTo>
                  <a:lnTo>
                    <a:pt x="587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5" name="Google Shape;5645;p74"/>
            <p:cNvSpPr/>
            <p:nvPr/>
          </p:nvSpPr>
          <p:spPr>
            <a:xfrm>
              <a:off x="6417000" y="2430125"/>
              <a:ext cx="187550" cy="185150"/>
            </a:xfrm>
            <a:custGeom>
              <a:avLst/>
              <a:gdLst/>
              <a:ahLst/>
              <a:cxnLst/>
              <a:rect l="l" t="t" r="r" b="b"/>
              <a:pathLst>
                <a:path w="7502" h="7406" extrusionOk="0">
                  <a:moveTo>
                    <a:pt x="4450" y="0"/>
                  </a:moveTo>
                  <a:cubicBezTo>
                    <a:pt x="3852" y="0"/>
                    <a:pt x="3271" y="238"/>
                    <a:pt x="2861" y="713"/>
                  </a:cubicBezTo>
                  <a:lnTo>
                    <a:pt x="1" y="3584"/>
                  </a:lnTo>
                  <a:lnTo>
                    <a:pt x="3822" y="7405"/>
                  </a:lnTo>
                  <a:lnTo>
                    <a:pt x="6682" y="4534"/>
                  </a:lnTo>
                  <a:cubicBezTo>
                    <a:pt x="7501" y="3584"/>
                    <a:pt x="7501" y="2077"/>
                    <a:pt x="6682" y="1127"/>
                  </a:cubicBezTo>
                  <a:lnTo>
                    <a:pt x="6137" y="713"/>
                  </a:lnTo>
                  <a:cubicBezTo>
                    <a:pt x="5662" y="238"/>
                    <a:pt x="5048" y="0"/>
                    <a:pt x="44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6" name="Google Shape;5646;p74"/>
            <p:cNvSpPr/>
            <p:nvPr/>
          </p:nvSpPr>
          <p:spPr>
            <a:xfrm>
              <a:off x="6085925" y="2337925"/>
              <a:ext cx="187800" cy="185075"/>
            </a:xfrm>
            <a:custGeom>
              <a:avLst/>
              <a:gdLst/>
              <a:ahLst/>
              <a:cxnLst/>
              <a:rect l="l" t="t" r="r" b="b"/>
              <a:pathLst>
                <a:path w="7512" h="7403" extrusionOk="0">
                  <a:moveTo>
                    <a:pt x="4456" y="1"/>
                  </a:moveTo>
                  <a:cubicBezTo>
                    <a:pt x="3860" y="1"/>
                    <a:pt x="3281" y="241"/>
                    <a:pt x="2872" y="721"/>
                  </a:cubicBezTo>
                  <a:lnTo>
                    <a:pt x="1" y="3582"/>
                  </a:lnTo>
                  <a:lnTo>
                    <a:pt x="3822" y="7403"/>
                  </a:lnTo>
                  <a:lnTo>
                    <a:pt x="6693" y="4542"/>
                  </a:lnTo>
                  <a:cubicBezTo>
                    <a:pt x="7512" y="3582"/>
                    <a:pt x="7512" y="2086"/>
                    <a:pt x="6551" y="1267"/>
                  </a:cubicBezTo>
                  <a:lnTo>
                    <a:pt x="6147" y="721"/>
                  </a:lnTo>
                  <a:cubicBezTo>
                    <a:pt x="5667" y="241"/>
                    <a:pt x="5053" y="1"/>
                    <a:pt x="44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7" name="Google Shape;5647;p74"/>
            <p:cNvSpPr/>
            <p:nvPr/>
          </p:nvSpPr>
          <p:spPr>
            <a:xfrm>
              <a:off x="5605000" y="2304625"/>
              <a:ext cx="1200975" cy="761000"/>
            </a:xfrm>
            <a:custGeom>
              <a:avLst/>
              <a:gdLst/>
              <a:ahLst/>
              <a:cxnLst/>
              <a:rect l="l" t="t" r="r" b="b"/>
              <a:pathLst>
                <a:path w="48039" h="30440" extrusionOk="0">
                  <a:moveTo>
                    <a:pt x="6409" y="1"/>
                  </a:moveTo>
                  <a:lnTo>
                    <a:pt x="1" y="6551"/>
                  </a:lnTo>
                  <a:lnTo>
                    <a:pt x="28114" y="24020"/>
                  </a:lnTo>
                  <a:lnTo>
                    <a:pt x="29478" y="27295"/>
                  </a:lnTo>
                  <a:lnTo>
                    <a:pt x="30843" y="30439"/>
                  </a:lnTo>
                  <a:lnTo>
                    <a:pt x="48039" y="12971"/>
                  </a:lnTo>
                  <a:lnTo>
                    <a:pt x="44217" y="11737"/>
                  </a:lnTo>
                  <a:lnTo>
                    <a:pt x="640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8" name="Google Shape;5648;p74"/>
            <p:cNvSpPr/>
            <p:nvPr/>
          </p:nvSpPr>
          <p:spPr>
            <a:xfrm>
              <a:off x="5605000" y="2410525"/>
              <a:ext cx="893925" cy="655100"/>
            </a:xfrm>
            <a:custGeom>
              <a:avLst/>
              <a:gdLst/>
              <a:ahLst/>
              <a:cxnLst/>
              <a:rect l="l" t="t" r="r" b="b"/>
              <a:pathLst>
                <a:path w="35757" h="26204" extrusionOk="0">
                  <a:moveTo>
                    <a:pt x="2315" y="1"/>
                  </a:moveTo>
                  <a:lnTo>
                    <a:pt x="1" y="2315"/>
                  </a:lnTo>
                  <a:lnTo>
                    <a:pt x="28114" y="19784"/>
                  </a:lnTo>
                  <a:lnTo>
                    <a:pt x="29478" y="23059"/>
                  </a:lnTo>
                  <a:lnTo>
                    <a:pt x="30843" y="26203"/>
                  </a:lnTo>
                  <a:lnTo>
                    <a:pt x="33573" y="23332"/>
                  </a:lnTo>
                  <a:lnTo>
                    <a:pt x="35756" y="20330"/>
                  </a:lnTo>
                  <a:lnTo>
                    <a:pt x="33573" y="18965"/>
                  </a:lnTo>
                  <a:lnTo>
                    <a:pt x="231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9" name="Google Shape;5649;p74"/>
            <p:cNvSpPr/>
            <p:nvPr/>
          </p:nvSpPr>
          <p:spPr>
            <a:xfrm>
              <a:off x="6444300" y="2628875"/>
              <a:ext cx="361675" cy="364950"/>
            </a:xfrm>
            <a:custGeom>
              <a:avLst/>
              <a:gdLst/>
              <a:ahLst/>
              <a:cxnLst/>
              <a:rect l="l" t="t" r="r" b="b"/>
              <a:pathLst>
                <a:path w="14467" h="14598" extrusionOk="0">
                  <a:moveTo>
                    <a:pt x="14467" y="1"/>
                  </a:moveTo>
                  <a:lnTo>
                    <a:pt x="1" y="14598"/>
                  </a:lnTo>
                  <a:lnTo>
                    <a:pt x="1" y="14598"/>
                  </a:lnTo>
                  <a:close/>
                </a:path>
              </a:pathLst>
            </a:custGeom>
            <a:solidFill>
              <a:srgbClr val="F2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0" name="Google Shape;5650;p74"/>
            <p:cNvSpPr/>
            <p:nvPr/>
          </p:nvSpPr>
          <p:spPr>
            <a:xfrm>
              <a:off x="6444300" y="2598050"/>
              <a:ext cx="361675" cy="395775"/>
            </a:xfrm>
            <a:custGeom>
              <a:avLst/>
              <a:gdLst/>
              <a:ahLst/>
              <a:cxnLst/>
              <a:rect l="l" t="t" r="r" b="b"/>
              <a:pathLst>
                <a:path w="14467" h="15831" extrusionOk="0">
                  <a:moveTo>
                    <a:pt x="10645" y="0"/>
                  </a:moveTo>
                  <a:lnTo>
                    <a:pt x="1" y="11464"/>
                  </a:lnTo>
                  <a:lnTo>
                    <a:pt x="2184" y="12829"/>
                  </a:lnTo>
                  <a:lnTo>
                    <a:pt x="1" y="15831"/>
                  </a:lnTo>
                  <a:lnTo>
                    <a:pt x="14467" y="1234"/>
                  </a:lnTo>
                  <a:lnTo>
                    <a:pt x="10645" y="0"/>
                  </a:lnTo>
                  <a:close/>
                </a:path>
              </a:pathLst>
            </a:custGeom>
            <a:solidFill>
              <a:srgbClr val="F2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1" name="Google Shape;5651;p74"/>
            <p:cNvSpPr/>
            <p:nvPr/>
          </p:nvSpPr>
          <p:spPr>
            <a:xfrm>
              <a:off x="6444300" y="2918750"/>
              <a:ext cx="54625" cy="75075"/>
            </a:xfrm>
            <a:custGeom>
              <a:avLst/>
              <a:gdLst/>
              <a:ahLst/>
              <a:cxnLst/>
              <a:rect l="l" t="t" r="r" b="b"/>
              <a:pathLst>
                <a:path w="2185" h="3003" extrusionOk="0">
                  <a:moveTo>
                    <a:pt x="2184" y="1"/>
                  </a:moveTo>
                  <a:lnTo>
                    <a:pt x="1" y="3003"/>
                  </a:lnTo>
                  <a:lnTo>
                    <a:pt x="1" y="300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2" name="Google Shape;5652;p74"/>
            <p:cNvSpPr/>
            <p:nvPr/>
          </p:nvSpPr>
          <p:spPr>
            <a:xfrm>
              <a:off x="6341950" y="2884625"/>
              <a:ext cx="156975" cy="181000"/>
            </a:xfrm>
            <a:custGeom>
              <a:avLst/>
              <a:gdLst/>
              <a:ahLst/>
              <a:cxnLst/>
              <a:rect l="l" t="t" r="r" b="b"/>
              <a:pathLst>
                <a:path w="6279" h="7240" extrusionOk="0">
                  <a:moveTo>
                    <a:pt x="4095" y="1"/>
                  </a:moveTo>
                  <a:lnTo>
                    <a:pt x="0" y="4095"/>
                  </a:lnTo>
                  <a:lnTo>
                    <a:pt x="1365" y="7239"/>
                  </a:lnTo>
                  <a:lnTo>
                    <a:pt x="4095" y="4368"/>
                  </a:lnTo>
                  <a:lnTo>
                    <a:pt x="6278" y="1366"/>
                  </a:lnTo>
                  <a:lnTo>
                    <a:pt x="409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4" name="Google Shape;5654;p74"/>
            <p:cNvSpPr/>
            <p:nvPr/>
          </p:nvSpPr>
          <p:spPr>
            <a:xfrm>
              <a:off x="5632300" y="2243225"/>
              <a:ext cx="1750125" cy="1768275"/>
            </a:xfrm>
            <a:custGeom>
              <a:avLst/>
              <a:gdLst/>
              <a:ahLst/>
              <a:cxnLst/>
              <a:rect l="l" t="t" r="r" b="b"/>
              <a:pathLst>
                <a:path w="70005" h="70731" extrusionOk="0">
                  <a:moveTo>
                    <a:pt x="68236" y="0"/>
                  </a:moveTo>
                  <a:cubicBezTo>
                    <a:pt x="68640" y="688"/>
                    <a:pt x="68913" y="1638"/>
                    <a:pt x="68640" y="2599"/>
                  </a:cubicBezTo>
                  <a:lnTo>
                    <a:pt x="67821" y="6420"/>
                  </a:lnTo>
                  <a:cubicBezTo>
                    <a:pt x="67417" y="8461"/>
                    <a:pt x="66326" y="10372"/>
                    <a:pt x="64819" y="11737"/>
                  </a:cubicBezTo>
                  <a:lnTo>
                    <a:pt x="5317" y="68509"/>
                  </a:lnTo>
                  <a:cubicBezTo>
                    <a:pt x="4567" y="69337"/>
                    <a:pt x="3529" y="69750"/>
                    <a:pt x="2474" y="69750"/>
                  </a:cubicBezTo>
                  <a:cubicBezTo>
                    <a:pt x="1611" y="69750"/>
                    <a:pt x="737" y="69474"/>
                    <a:pt x="0" y="68924"/>
                  </a:cubicBezTo>
                  <a:lnTo>
                    <a:pt x="0" y="68924"/>
                  </a:lnTo>
                  <a:cubicBezTo>
                    <a:pt x="131" y="69196"/>
                    <a:pt x="273" y="69327"/>
                    <a:pt x="546" y="69600"/>
                  </a:cubicBezTo>
                  <a:cubicBezTo>
                    <a:pt x="1365" y="70354"/>
                    <a:pt x="2421" y="70730"/>
                    <a:pt x="3478" y="70730"/>
                  </a:cubicBezTo>
                  <a:cubicBezTo>
                    <a:pt x="4534" y="70730"/>
                    <a:pt x="5590" y="70354"/>
                    <a:pt x="6409" y="69600"/>
                  </a:cubicBezTo>
                  <a:lnTo>
                    <a:pt x="65911" y="12829"/>
                  </a:lnTo>
                  <a:cubicBezTo>
                    <a:pt x="67417" y="11333"/>
                    <a:pt x="68367" y="9553"/>
                    <a:pt x="68913" y="7512"/>
                  </a:cubicBezTo>
                  <a:lnTo>
                    <a:pt x="69732" y="3549"/>
                  </a:lnTo>
                  <a:cubicBezTo>
                    <a:pt x="70005" y="2053"/>
                    <a:pt x="69328" y="688"/>
                    <a:pt x="68236" y="0"/>
                  </a:cubicBezTo>
                  <a:close/>
                </a:path>
              </a:pathLst>
            </a:custGeom>
            <a:solidFill>
              <a:srgbClr val="E1E2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655" name="Google Shape;5655;p74"/>
            <p:cNvSpPr/>
            <p:nvPr/>
          </p:nvSpPr>
          <p:spPr>
            <a:xfrm>
              <a:off x="7140300" y="2308175"/>
              <a:ext cx="156975" cy="154900"/>
            </a:xfrm>
            <a:custGeom>
              <a:avLst/>
              <a:gdLst/>
              <a:ahLst/>
              <a:cxnLst/>
              <a:rect l="l" t="t" r="r" b="b"/>
              <a:pathLst>
                <a:path w="6279" h="6196" extrusionOk="0">
                  <a:moveTo>
                    <a:pt x="132" y="1"/>
                  </a:moveTo>
                  <a:cubicBezTo>
                    <a:pt x="1" y="1"/>
                    <a:pt x="1" y="132"/>
                    <a:pt x="132" y="132"/>
                  </a:cubicBezTo>
                  <a:lnTo>
                    <a:pt x="3134" y="2184"/>
                  </a:lnTo>
                  <a:cubicBezTo>
                    <a:pt x="3549" y="2457"/>
                    <a:pt x="3953" y="2730"/>
                    <a:pt x="4095" y="3134"/>
                  </a:cubicBezTo>
                  <a:lnTo>
                    <a:pt x="6137" y="6136"/>
                  </a:lnTo>
                  <a:cubicBezTo>
                    <a:pt x="6137" y="6178"/>
                    <a:pt x="6149" y="6195"/>
                    <a:pt x="6166" y="6195"/>
                  </a:cubicBezTo>
                  <a:cubicBezTo>
                    <a:pt x="6208" y="6195"/>
                    <a:pt x="6279" y="6098"/>
                    <a:pt x="6279" y="6005"/>
                  </a:cubicBezTo>
                  <a:lnTo>
                    <a:pt x="5591" y="3134"/>
                  </a:lnTo>
                  <a:cubicBezTo>
                    <a:pt x="5318" y="1911"/>
                    <a:pt x="4368" y="951"/>
                    <a:pt x="3134" y="678"/>
                  </a:cubicBezTo>
                  <a:lnTo>
                    <a:pt x="13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3" name="Google Shape;5653;p74"/>
            <p:cNvSpPr/>
            <p:nvPr/>
          </p:nvSpPr>
          <p:spPr>
            <a:xfrm>
              <a:off x="5601450" y="2227450"/>
              <a:ext cx="1786375" cy="1784050"/>
            </a:xfrm>
            <a:custGeom>
              <a:avLst/>
              <a:gdLst/>
              <a:ahLst/>
              <a:cxnLst/>
              <a:rect l="l" t="t" r="r" b="b"/>
              <a:pathLst>
                <a:path w="71455" h="71362" extrusionOk="0">
                  <a:moveTo>
                    <a:pt x="67506" y="1"/>
                  </a:moveTo>
                  <a:cubicBezTo>
                    <a:pt x="67255" y="1"/>
                    <a:pt x="66999" y="28"/>
                    <a:pt x="66741" y="85"/>
                  </a:cubicBezTo>
                  <a:lnTo>
                    <a:pt x="62920" y="1046"/>
                  </a:lnTo>
                  <a:cubicBezTo>
                    <a:pt x="60867" y="1450"/>
                    <a:pt x="59098" y="2542"/>
                    <a:pt x="57592" y="4049"/>
                  </a:cubicBezTo>
                  <a:lnTo>
                    <a:pt x="1638" y="64227"/>
                  </a:lnTo>
                  <a:cubicBezTo>
                    <a:pt x="1" y="66006"/>
                    <a:pt x="143" y="68594"/>
                    <a:pt x="1780" y="70231"/>
                  </a:cubicBezTo>
                  <a:cubicBezTo>
                    <a:pt x="2599" y="70985"/>
                    <a:pt x="3655" y="71361"/>
                    <a:pt x="4712" y="71361"/>
                  </a:cubicBezTo>
                  <a:cubicBezTo>
                    <a:pt x="5768" y="71361"/>
                    <a:pt x="6824" y="70985"/>
                    <a:pt x="7643" y="70231"/>
                  </a:cubicBezTo>
                  <a:lnTo>
                    <a:pt x="67145" y="13460"/>
                  </a:lnTo>
                  <a:cubicBezTo>
                    <a:pt x="68651" y="11964"/>
                    <a:pt x="69601" y="10184"/>
                    <a:pt x="70147" y="8143"/>
                  </a:cubicBezTo>
                  <a:lnTo>
                    <a:pt x="70966" y="4180"/>
                  </a:lnTo>
                  <a:cubicBezTo>
                    <a:pt x="71454" y="1981"/>
                    <a:pt x="69652" y="1"/>
                    <a:pt x="675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0" name="Google Shape;5640;p74"/>
            <p:cNvSpPr/>
            <p:nvPr/>
          </p:nvSpPr>
          <p:spPr>
            <a:xfrm>
              <a:off x="7102650" y="3341000"/>
              <a:ext cx="187800" cy="185075"/>
            </a:xfrm>
            <a:custGeom>
              <a:avLst/>
              <a:gdLst/>
              <a:ahLst/>
              <a:cxnLst/>
              <a:rect l="l" t="t" r="r" b="b"/>
              <a:pathLst>
                <a:path w="7512" h="7403" extrusionOk="0">
                  <a:moveTo>
                    <a:pt x="4456" y="0"/>
                  </a:moveTo>
                  <a:cubicBezTo>
                    <a:pt x="3860" y="0"/>
                    <a:pt x="3281" y="240"/>
                    <a:pt x="2872" y="721"/>
                  </a:cubicBezTo>
                  <a:lnTo>
                    <a:pt x="0" y="3581"/>
                  </a:lnTo>
                  <a:lnTo>
                    <a:pt x="3821" y="7402"/>
                  </a:lnTo>
                  <a:lnTo>
                    <a:pt x="6693" y="4542"/>
                  </a:lnTo>
                  <a:cubicBezTo>
                    <a:pt x="7512" y="3581"/>
                    <a:pt x="7512" y="2085"/>
                    <a:pt x="6551" y="1267"/>
                  </a:cubicBezTo>
                  <a:lnTo>
                    <a:pt x="6147" y="721"/>
                  </a:lnTo>
                  <a:cubicBezTo>
                    <a:pt x="5666" y="240"/>
                    <a:pt x="5052" y="0"/>
                    <a:pt x="44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7216" name="Google Shape;8766;p111">
            <a:extLst>
              <a:ext uri="{FF2B5EF4-FFF2-40B4-BE49-F238E27FC236}">
                <a16:creationId xmlns:a16="http://schemas.microsoft.com/office/drawing/2014/main" id="{09F64115-0155-83F9-F702-C83E0783DBCB}"/>
              </a:ext>
            </a:extLst>
          </p:cNvPr>
          <p:cNvSpPr/>
          <p:nvPr/>
        </p:nvSpPr>
        <p:spPr>
          <a:xfrm rot="6276775" flipH="1">
            <a:off x="1101114" y="-1161063"/>
            <a:ext cx="1009000" cy="3577351"/>
          </a:xfrm>
          <a:custGeom>
            <a:avLst/>
            <a:gdLst/>
            <a:ahLst/>
            <a:cxnLst/>
            <a:rect l="l" t="t" r="r" b="b"/>
            <a:pathLst>
              <a:path w="40358" h="143087" extrusionOk="0">
                <a:moveTo>
                  <a:pt x="0" y="143087"/>
                </a:moveTo>
                <a:cubicBezTo>
                  <a:pt x="10297" y="136222"/>
                  <a:pt x="13604" y="120017"/>
                  <a:pt x="11571" y="107809"/>
                </a:cubicBezTo>
                <a:cubicBezTo>
                  <a:pt x="9306" y="94213"/>
                  <a:pt x="3381" y="80483"/>
                  <a:pt x="5644" y="66887"/>
                </a:cubicBezTo>
                <a:cubicBezTo>
                  <a:pt x="6532" y="61555"/>
                  <a:pt x="15651" y="54598"/>
                  <a:pt x="19473" y="58420"/>
                </a:cubicBezTo>
                <a:cubicBezTo>
                  <a:pt x="21539" y="60486"/>
                  <a:pt x="14849" y="64303"/>
                  <a:pt x="12135" y="63218"/>
                </a:cubicBezTo>
                <a:cubicBezTo>
                  <a:pt x="9951" y="62345"/>
                  <a:pt x="7960" y="60821"/>
                  <a:pt x="6491" y="58985"/>
                </a:cubicBezTo>
                <a:cubicBezTo>
                  <a:pt x="4529" y="56533"/>
                  <a:pt x="5080" y="52811"/>
                  <a:pt x="5080" y="49671"/>
                </a:cubicBezTo>
                <a:cubicBezTo>
                  <a:pt x="5080" y="29363"/>
                  <a:pt x="25998" y="14360"/>
                  <a:pt x="40358" y="0"/>
                </a:cubicBezTo>
              </a:path>
            </a:pathLst>
          </a:custGeom>
          <a:noFill/>
          <a:ln w="9525" cap="flat" cmpd="sng">
            <a:solidFill>
              <a:srgbClr val="09375F"/>
            </a:solidFill>
            <a:prstDash val="dash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CA"/>
          </a:p>
        </p:txBody>
      </p:sp>
      <p:pic>
        <p:nvPicPr>
          <p:cNvPr id="3" name="音訊 2">
            <a:hlinkClick r:id="" action="ppaction://media"/>
            <a:extLst>
              <a:ext uri="{FF2B5EF4-FFF2-40B4-BE49-F238E27FC236}">
                <a16:creationId xmlns:a16="http://schemas.microsoft.com/office/drawing/2014/main" id="{69B9D971-080F-BEB5-4A28-A33D30B056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39844" t="-139844" r="-139844" b="-139844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</p:cSld>
  <p:clrMapOvr>
    <a:masterClrMapping/>
  </p:clrMapOvr>
  <p:transition spd="slow" advTm="3818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/>
                                        <p:tgtEl>
                                          <p:spTgt spid="55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55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7" name="Google Shape;7887;p98"/>
          <p:cNvSpPr txBox="1">
            <a:spLocks noGrp="1"/>
          </p:cNvSpPr>
          <p:nvPr>
            <p:ph type="title"/>
          </p:nvPr>
        </p:nvSpPr>
        <p:spPr>
          <a:xfrm>
            <a:off x="726900" y="245051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CA" sz="4000" b="1" dirty="0"/>
              <a:t>General Safety Tips</a:t>
            </a:r>
            <a:endParaRPr sz="4000" b="1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endParaRPr sz="2820" b="1" dirty="0"/>
          </a:p>
        </p:txBody>
      </p:sp>
      <p:sp>
        <p:nvSpPr>
          <p:cNvPr id="7888" name="Google Shape;7888;p98"/>
          <p:cNvSpPr txBox="1">
            <a:spLocks noGrp="1"/>
          </p:cNvSpPr>
          <p:nvPr>
            <p:ph type="subTitle" idx="1"/>
          </p:nvPr>
        </p:nvSpPr>
        <p:spPr>
          <a:xfrm>
            <a:off x="726900" y="1021693"/>
            <a:ext cx="7875767" cy="355429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indent="0">
              <a:buNone/>
            </a:pPr>
            <a:r>
              <a:rPr lang="en-US" altLang="zh-TW" b="1" dirty="0">
                <a:solidFill>
                  <a:srgbClr val="C00000"/>
                </a:solidFill>
              </a:rPr>
              <a:t>After arriving at host university: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altLang="zh-TW" sz="1800" dirty="0"/>
              <a:t>Keep your door locked all the time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altLang="zh-TW" sz="1800" dirty="0"/>
              <a:t>Never allow strangers to enter your room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altLang="zh-TW" sz="1800" dirty="0"/>
              <a:t>Report any suspicious behavior to the hall manager/host family immediately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altLang="zh-TW" sz="1800" dirty="0"/>
              <a:t>Know the location of emergency exits in the building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altLang="zh-TW" sz="1800" dirty="0"/>
              <a:t>Do not wander around alone at night and avoid going to high-crime areas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altLang="zh-TW" sz="1800" dirty="0"/>
              <a:t>Stay alert for </a:t>
            </a:r>
            <a:r>
              <a:rPr lang="en-US" altLang="zh-TW" sz="1800" b="1" u="sng" dirty="0">
                <a:solidFill>
                  <a:srgbClr val="C00000"/>
                </a:solidFill>
              </a:rPr>
              <a:t>Terrorist Attack </a:t>
            </a:r>
            <a:r>
              <a:rPr lang="en-US" altLang="zh-TW" sz="1800" dirty="0"/>
              <a:t>and report suspicious behaviors </a:t>
            </a:r>
            <a:br>
              <a:rPr lang="en-US" altLang="zh-TW" sz="1800" dirty="0"/>
            </a:br>
            <a:r>
              <a:rPr lang="en-US" altLang="zh-TW" dirty="0"/>
              <a:t>(</a:t>
            </a:r>
            <a:r>
              <a:rPr lang="en-GB" dirty="0"/>
              <a:t>Crowded places, events, public transport, and iconic locations are some examples of locations that could be potential targets for terrorists) </a:t>
            </a:r>
            <a:endParaRPr lang="en-US" altLang="zh-TW" dirty="0"/>
          </a:p>
        </p:txBody>
      </p:sp>
      <p:sp>
        <p:nvSpPr>
          <p:cNvPr id="7955" name="Google Shape;7955;p98"/>
          <p:cNvSpPr/>
          <p:nvPr/>
        </p:nvSpPr>
        <p:spPr>
          <a:xfrm rot="1101506">
            <a:off x="-307065" y="-470801"/>
            <a:ext cx="1298226" cy="2004402"/>
          </a:xfrm>
          <a:custGeom>
            <a:avLst/>
            <a:gdLst/>
            <a:ahLst/>
            <a:cxnLst/>
            <a:rect l="l" t="t" r="r" b="b"/>
            <a:pathLst>
              <a:path w="58475" h="70555" extrusionOk="0">
                <a:moveTo>
                  <a:pt x="0" y="70555"/>
                </a:moveTo>
                <a:cubicBezTo>
                  <a:pt x="3231" y="65709"/>
                  <a:pt x="4484" y="59236"/>
                  <a:pt x="9032" y="55597"/>
                </a:cubicBezTo>
                <a:cubicBezTo>
                  <a:pt x="21988" y="45230"/>
                  <a:pt x="41871" y="44073"/>
                  <a:pt x="52494" y="31326"/>
                </a:cubicBezTo>
                <a:cubicBezTo>
                  <a:pt x="59298" y="23162"/>
                  <a:pt x="58420" y="10627"/>
                  <a:pt x="58420" y="0"/>
                </a:cubicBezTo>
              </a:path>
            </a:pathLst>
          </a:custGeom>
          <a:noFill/>
          <a:ln w="9525" cap="flat" cmpd="sng">
            <a:solidFill>
              <a:srgbClr val="09375F"/>
            </a:solidFill>
            <a:prstDash val="dash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CA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167" y="3790950"/>
            <a:ext cx="1181100" cy="118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796114"/>
      </p:ext>
    </p:extLst>
  </p:cSld>
  <p:clrMapOvr>
    <a:masterClrMapping/>
  </p:clrMapOvr>
  <p:transition spd="slow" advTm="48676">
    <p:fade thruBlk="1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7" name="Google Shape;7887;p98"/>
          <p:cNvSpPr txBox="1">
            <a:spLocks noGrp="1"/>
          </p:cNvSpPr>
          <p:nvPr>
            <p:ph type="title"/>
          </p:nvPr>
        </p:nvSpPr>
        <p:spPr>
          <a:xfrm>
            <a:off x="726900" y="245051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CA" sz="4000" b="1" dirty="0"/>
              <a:t>During Natural Disaster</a:t>
            </a:r>
            <a:endParaRPr sz="4000" b="1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endParaRPr sz="2820" b="1" dirty="0"/>
          </a:p>
        </p:txBody>
      </p:sp>
      <p:sp>
        <p:nvSpPr>
          <p:cNvPr id="7888" name="Google Shape;7888;p98"/>
          <p:cNvSpPr txBox="1">
            <a:spLocks noGrp="1"/>
          </p:cNvSpPr>
          <p:nvPr>
            <p:ph type="subTitle" idx="1"/>
          </p:nvPr>
        </p:nvSpPr>
        <p:spPr>
          <a:xfrm>
            <a:off x="593815" y="1014985"/>
            <a:ext cx="7875767" cy="355429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lvl="0">
              <a:lnSpc>
                <a:spcPts val="2300"/>
              </a:lnSpc>
              <a:buFont typeface="Wingdings" panose="05000000000000000000" pitchFamily="2" charset="2"/>
              <a:buChar char="§"/>
            </a:pPr>
            <a:r>
              <a:rPr lang="en-US" altLang="zh-TW" sz="1800" b="1" dirty="0">
                <a:solidFill>
                  <a:srgbClr val="C00000"/>
                </a:solidFill>
              </a:rPr>
              <a:t>Stay calm and escape!</a:t>
            </a:r>
            <a:endParaRPr lang="zh-TW" altLang="zh-TW" sz="1800" b="1" dirty="0">
              <a:solidFill>
                <a:srgbClr val="C00000"/>
              </a:solidFill>
            </a:endParaRPr>
          </a:p>
          <a:p>
            <a:pPr lvl="0">
              <a:lnSpc>
                <a:spcPts val="2300"/>
              </a:lnSpc>
              <a:buFont typeface="Wingdings" panose="05000000000000000000" pitchFamily="2" charset="2"/>
              <a:buChar char="§"/>
            </a:pPr>
            <a:r>
              <a:rPr lang="en-US" altLang="zh-TW" sz="1800" b="0" dirty="0"/>
              <a:t>Move away from disaster areas immediately</a:t>
            </a:r>
          </a:p>
          <a:p>
            <a:pPr lvl="0">
              <a:lnSpc>
                <a:spcPts val="2300"/>
              </a:lnSpc>
              <a:buFont typeface="Wingdings" panose="05000000000000000000" pitchFamily="2" charset="2"/>
              <a:buChar char="§"/>
            </a:pPr>
            <a:r>
              <a:rPr lang="en-US" altLang="zh-TW" sz="1800" b="0" dirty="0"/>
              <a:t>After an earthquake/ fire/ natural disaster/accident, report safety to your family, </a:t>
            </a:r>
            <a:r>
              <a:rPr lang="en-US" altLang="zh-TW" sz="1800" dirty="0"/>
              <a:t>home and </a:t>
            </a:r>
            <a:r>
              <a:rPr lang="en-US" altLang="zh-TW" sz="1800" b="0" dirty="0"/>
              <a:t>host university coordinator immediately</a:t>
            </a:r>
          </a:p>
          <a:p>
            <a:pPr>
              <a:lnSpc>
                <a:spcPts val="2300"/>
              </a:lnSpc>
              <a:buFont typeface="Wingdings" panose="05000000000000000000" pitchFamily="2" charset="2"/>
              <a:buChar char="§"/>
            </a:pPr>
            <a:r>
              <a:rPr lang="en-US" altLang="zh-TW" sz="1800" b="0" dirty="0"/>
              <a:t>Do not hesitate to contact your exchange coordinators in the host university as well as Student Affairs Office for assistance</a:t>
            </a:r>
            <a:endParaRPr lang="en-US" altLang="zh-TW" sz="1800" dirty="0"/>
          </a:p>
          <a:p>
            <a:pPr>
              <a:lnSpc>
                <a:spcPts val="2300"/>
              </a:lnSpc>
              <a:buFont typeface="Wingdings" panose="05000000000000000000" pitchFamily="2" charset="2"/>
              <a:buChar char="§"/>
            </a:pPr>
            <a:r>
              <a:rPr lang="en-US" altLang="zh-TW" sz="1800" dirty="0"/>
              <a:t>MGTO (</a:t>
            </a:r>
            <a:r>
              <a:rPr lang="zh-TW" altLang="en-US" sz="1800" dirty="0"/>
              <a:t>旅遊局</a:t>
            </a:r>
            <a:r>
              <a:rPr lang="en-US" altLang="zh-TW" sz="1800" dirty="0"/>
              <a:t>) Emergency Hotline: </a:t>
            </a:r>
            <a:r>
              <a:rPr lang="en-US" altLang="zh-TW" sz="1800" dirty="0">
                <a:solidFill>
                  <a:srgbClr val="FF0000"/>
                </a:solidFill>
              </a:rPr>
              <a:t>(853) 28 333 000</a:t>
            </a:r>
          </a:p>
        </p:txBody>
      </p:sp>
      <p:sp>
        <p:nvSpPr>
          <p:cNvPr id="7955" name="Google Shape;7955;p98"/>
          <p:cNvSpPr/>
          <p:nvPr/>
        </p:nvSpPr>
        <p:spPr>
          <a:xfrm rot="4911373">
            <a:off x="-611526" y="3356729"/>
            <a:ext cx="1298226" cy="2004402"/>
          </a:xfrm>
          <a:custGeom>
            <a:avLst/>
            <a:gdLst/>
            <a:ahLst/>
            <a:cxnLst/>
            <a:rect l="l" t="t" r="r" b="b"/>
            <a:pathLst>
              <a:path w="58475" h="70555" extrusionOk="0">
                <a:moveTo>
                  <a:pt x="0" y="70555"/>
                </a:moveTo>
                <a:cubicBezTo>
                  <a:pt x="3231" y="65709"/>
                  <a:pt x="4484" y="59236"/>
                  <a:pt x="9032" y="55597"/>
                </a:cubicBezTo>
                <a:cubicBezTo>
                  <a:pt x="21988" y="45230"/>
                  <a:pt x="41871" y="44073"/>
                  <a:pt x="52494" y="31326"/>
                </a:cubicBezTo>
                <a:cubicBezTo>
                  <a:pt x="59298" y="23162"/>
                  <a:pt x="58420" y="10627"/>
                  <a:pt x="58420" y="0"/>
                </a:cubicBezTo>
              </a:path>
            </a:pathLst>
          </a:custGeom>
          <a:noFill/>
          <a:ln w="9525" cap="flat" cmpd="sng">
            <a:solidFill>
              <a:srgbClr val="09375F"/>
            </a:solidFill>
            <a:prstDash val="dash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CA"/>
          </a:p>
        </p:txBody>
      </p:sp>
      <p:sp>
        <p:nvSpPr>
          <p:cNvPr id="2" name="Google Shape;7597;p93">
            <a:extLst>
              <a:ext uri="{FF2B5EF4-FFF2-40B4-BE49-F238E27FC236}">
                <a16:creationId xmlns:a16="http://schemas.microsoft.com/office/drawing/2014/main" id="{60B2155C-BF70-1ABF-319D-6AD943C74171}"/>
              </a:ext>
            </a:extLst>
          </p:cNvPr>
          <p:cNvSpPr/>
          <p:nvPr/>
        </p:nvSpPr>
        <p:spPr>
          <a:xfrm rot="10337355" flipH="1">
            <a:off x="-115803" y="-344097"/>
            <a:ext cx="3745765" cy="914030"/>
          </a:xfrm>
          <a:custGeom>
            <a:avLst/>
            <a:gdLst/>
            <a:ahLst/>
            <a:cxnLst/>
            <a:rect l="l" t="t" r="r" b="b"/>
            <a:pathLst>
              <a:path w="171529" h="52857" extrusionOk="0">
                <a:moveTo>
                  <a:pt x="2746" y="52857"/>
                </a:moveTo>
                <a:cubicBezTo>
                  <a:pt x="-1568" y="48543"/>
                  <a:pt x="-153" y="39450"/>
                  <a:pt x="3508" y="34569"/>
                </a:cubicBezTo>
                <a:cubicBezTo>
                  <a:pt x="6211" y="30965"/>
                  <a:pt x="11664" y="30499"/>
                  <a:pt x="16081" y="29616"/>
                </a:cubicBezTo>
                <a:cubicBezTo>
                  <a:pt x="21987" y="28435"/>
                  <a:pt x="28564" y="23386"/>
                  <a:pt x="29416" y="17424"/>
                </a:cubicBezTo>
                <a:cubicBezTo>
                  <a:pt x="29969" y="13551"/>
                  <a:pt x="25955" y="5958"/>
                  <a:pt x="22558" y="7899"/>
                </a:cubicBezTo>
                <a:cubicBezTo>
                  <a:pt x="20110" y="9298"/>
                  <a:pt x="20368" y="13663"/>
                  <a:pt x="21415" y="16281"/>
                </a:cubicBezTo>
                <a:cubicBezTo>
                  <a:pt x="26172" y="28172"/>
                  <a:pt x="44139" y="32729"/>
                  <a:pt x="56848" y="31140"/>
                </a:cubicBezTo>
                <a:cubicBezTo>
                  <a:pt x="69017" y="29619"/>
                  <a:pt x="78279" y="19067"/>
                  <a:pt x="88090" y="11709"/>
                </a:cubicBezTo>
                <a:cubicBezTo>
                  <a:pt x="94001" y="7276"/>
                  <a:pt x="101339" y="5090"/>
                  <a:pt x="108283" y="2565"/>
                </a:cubicBezTo>
                <a:cubicBezTo>
                  <a:pt x="128460" y="-4772"/>
                  <a:pt x="152326" y="5155"/>
                  <a:pt x="171529" y="14757"/>
                </a:cubicBezTo>
              </a:path>
            </a:pathLst>
          </a:custGeom>
          <a:noFill/>
          <a:ln w="9525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CA"/>
          </a:p>
        </p:txBody>
      </p:sp>
      <p:grpSp>
        <p:nvGrpSpPr>
          <p:cNvPr id="3" name="Google Shape;7598;p93">
            <a:extLst>
              <a:ext uri="{FF2B5EF4-FFF2-40B4-BE49-F238E27FC236}">
                <a16:creationId xmlns:a16="http://schemas.microsoft.com/office/drawing/2014/main" id="{88FDB5D5-82A5-69B1-7955-02396302449E}"/>
              </a:ext>
            </a:extLst>
          </p:cNvPr>
          <p:cNvGrpSpPr/>
          <p:nvPr/>
        </p:nvGrpSpPr>
        <p:grpSpPr>
          <a:xfrm rot="9338028" flipH="1">
            <a:off x="7819380" y="117621"/>
            <a:ext cx="760816" cy="763864"/>
            <a:chOff x="5362625" y="2227450"/>
            <a:chExt cx="2025200" cy="2028750"/>
          </a:xfrm>
        </p:grpSpPr>
        <p:sp>
          <p:nvSpPr>
            <p:cNvPr id="4" name="Google Shape;7599;p93">
              <a:extLst>
                <a:ext uri="{FF2B5EF4-FFF2-40B4-BE49-F238E27FC236}">
                  <a16:creationId xmlns:a16="http://schemas.microsoft.com/office/drawing/2014/main" id="{DFB1170A-1A49-0950-FBF2-29D46442C081}"/>
                </a:ext>
              </a:extLst>
            </p:cNvPr>
            <p:cNvSpPr/>
            <p:nvPr/>
          </p:nvSpPr>
          <p:spPr>
            <a:xfrm>
              <a:off x="5403575" y="3491925"/>
              <a:ext cx="365225" cy="259325"/>
            </a:xfrm>
            <a:custGeom>
              <a:avLst/>
              <a:gdLst/>
              <a:ahLst/>
              <a:cxnLst/>
              <a:rect l="l" t="t" r="r" b="b"/>
              <a:pathLst>
                <a:path w="14609" h="10373" extrusionOk="0">
                  <a:moveTo>
                    <a:pt x="2872" y="1"/>
                  </a:moveTo>
                  <a:lnTo>
                    <a:pt x="0" y="1638"/>
                  </a:lnTo>
                  <a:lnTo>
                    <a:pt x="9826" y="10372"/>
                  </a:lnTo>
                  <a:lnTo>
                    <a:pt x="14608" y="4783"/>
                  </a:lnTo>
                  <a:lnTo>
                    <a:pt x="30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7600;p93">
              <a:extLst>
                <a:ext uri="{FF2B5EF4-FFF2-40B4-BE49-F238E27FC236}">
                  <a16:creationId xmlns:a16="http://schemas.microsoft.com/office/drawing/2014/main" id="{820FF602-8EE3-AFA2-B6AB-FC5DF24DB3E8}"/>
                </a:ext>
              </a:extLst>
            </p:cNvPr>
            <p:cNvSpPr/>
            <p:nvPr/>
          </p:nvSpPr>
          <p:spPr>
            <a:xfrm>
              <a:off x="5362625" y="3532875"/>
              <a:ext cx="286625" cy="266125"/>
            </a:xfrm>
            <a:custGeom>
              <a:avLst/>
              <a:gdLst/>
              <a:ahLst/>
              <a:cxnLst/>
              <a:rect l="l" t="t" r="r" b="b"/>
              <a:pathLst>
                <a:path w="11465" h="10645" extrusionOk="0">
                  <a:moveTo>
                    <a:pt x="1638" y="0"/>
                  </a:moveTo>
                  <a:lnTo>
                    <a:pt x="143" y="961"/>
                  </a:lnTo>
                  <a:cubicBezTo>
                    <a:pt x="1" y="1092"/>
                    <a:pt x="1" y="1092"/>
                    <a:pt x="1" y="1234"/>
                  </a:cubicBezTo>
                  <a:lnTo>
                    <a:pt x="9696" y="10645"/>
                  </a:lnTo>
                  <a:lnTo>
                    <a:pt x="11464" y="8734"/>
                  </a:lnTo>
                  <a:lnTo>
                    <a:pt x="163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7601;p93">
              <a:extLst>
                <a:ext uri="{FF2B5EF4-FFF2-40B4-BE49-F238E27FC236}">
                  <a16:creationId xmlns:a16="http://schemas.microsoft.com/office/drawing/2014/main" id="{663F31A4-17EC-8DC8-FA50-242C660F3526}"/>
                </a:ext>
              </a:extLst>
            </p:cNvPr>
            <p:cNvSpPr/>
            <p:nvPr/>
          </p:nvSpPr>
          <p:spPr>
            <a:xfrm>
              <a:off x="5649225" y="3611475"/>
              <a:ext cx="180975" cy="177450"/>
            </a:xfrm>
            <a:custGeom>
              <a:avLst/>
              <a:gdLst/>
              <a:ahLst/>
              <a:cxnLst/>
              <a:rect l="l" t="t" r="r" b="b"/>
              <a:pathLst>
                <a:path w="7239" h="7098" extrusionOk="0">
                  <a:moveTo>
                    <a:pt x="4782" y="1"/>
                  </a:moveTo>
                  <a:lnTo>
                    <a:pt x="0" y="5590"/>
                  </a:lnTo>
                  <a:lnTo>
                    <a:pt x="1638" y="7097"/>
                  </a:lnTo>
                  <a:lnTo>
                    <a:pt x="7239" y="950"/>
                  </a:lnTo>
                  <a:lnTo>
                    <a:pt x="4782" y="1"/>
                  </a:lnTo>
                  <a:close/>
                </a:path>
              </a:pathLst>
            </a:custGeom>
            <a:solidFill>
              <a:srgbClr val="C1C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7602;p93">
              <a:extLst>
                <a:ext uri="{FF2B5EF4-FFF2-40B4-BE49-F238E27FC236}">
                  <a16:creationId xmlns:a16="http://schemas.microsoft.com/office/drawing/2014/main" id="{5A97ADAC-587D-0392-189F-CD7D4E546EFC}"/>
                </a:ext>
              </a:extLst>
            </p:cNvPr>
            <p:cNvSpPr/>
            <p:nvPr/>
          </p:nvSpPr>
          <p:spPr>
            <a:xfrm>
              <a:off x="5605000" y="3751225"/>
              <a:ext cx="85175" cy="85450"/>
            </a:xfrm>
            <a:custGeom>
              <a:avLst/>
              <a:gdLst/>
              <a:ahLst/>
              <a:cxnLst/>
              <a:rect l="l" t="t" r="r" b="b"/>
              <a:pathLst>
                <a:path w="3407" h="3418" extrusionOk="0">
                  <a:moveTo>
                    <a:pt x="1769" y="0"/>
                  </a:moveTo>
                  <a:lnTo>
                    <a:pt x="1" y="1911"/>
                  </a:lnTo>
                  <a:lnTo>
                    <a:pt x="1496" y="3418"/>
                  </a:lnTo>
                  <a:lnTo>
                    <a:pt x="3407" y="1507"/>
                  </a:lnTo>
                  <a:lnTo>
                    <a:pt x="1769" y="0"/>
                  </a:lnTo>
                  <a:close/>
                </a:path>
              </a:pathLst>
            </a:custGeom>
            <a:solidFill>
              <a:srgbClr val="0C2C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7603;p93">
              <a:extLst>
                <a:ext uri="{FF2B5EF4-FFF2-40B4-BE49-F238E27FC236}">
                  <a16:creationId xmlns:a16="http://schemas.microsoft.com/office/drawing/2014/main" id="{DC316C9A-A166-31DA-2CB8-A4A86F216441}"/>
                </a:ext>
              </a:extLst>
            </p:cNvPr>
            <p:cNvSpPr/>
            <p:nvPr/>
          </p:nvSpPr>
          <p:spPr>
            <a:xfrm>
              <a:off x="5874400" y="3853575"/>
              <a:ext cx="262875" cy="361675"/>
            </a:xfrm>
            <a:custGeom>
              <a:avLst/>
              <a:gdLst/>
              <a:ahLst/>
              <a:cxnLst/>
              <a:rect l="l" t="t" r="r" b="b"/>
              <a:pathLst>
                <a:path w="10515" h="14467" extrusionOk="0">
                  <a:moveTo>
                    <a:pt x="5601" y="1"/>
                  </a:moveTo>
                  <a:lnTo>
                    <a:pt x="0" y="4782"/>
                  </a:lnTo>
                  <a:lnTo>
                    <a:pt x="8735" y="14466"/>
                  </a:lnTo>
                  <a:lnTo>
                    <a:pt x="10372" y="11606"/>
                  </a:lnTo>
                  <a:cubicBezTo>
                    <a:pt x="10514" y="11606"/>
                    <a:pt x="10514" y="11606"/>
                    <a:pt x="10372" y="11464"/>
                  </a:cubicBezTo>
                  <a:lnTo>
                    <a:pt x="560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7604;p93">
              <a:extLst>
                <a:ext uri="{FF2B5EF4-FFF2-40B4-BE49-F238E27FC236}">
                  <a16:creationId xmlns:a16="http://schemas.microsoft.com/office/drawing/2014/main" id="{2A45D8DF-8629-066F-8DE1-CDFFCDBC81A5}"/>
                </a:ext>
              </a:extLst>
            </p:cNvPr>
            <p:cNvSpPr/>
            <p:nvPr/>
          </p:nvSpPr>
          <p:spPr>
            <a:xfrm>
              <a:off x="5823350" y="3973125"/>
              <a:ext cx="269425" cy="283075"/>
            </a:xfrm>
            <a:custGeom>
              <a:avLst/>
              <a:gdLst/>
              <a:ahLst/>
              <a:cxnLst/>
              <a:rect l="l" t="t" r="r" b="b"/>
              <a:pathLst>
                <a:path w="10777" h="11323" extrusionOk="0">
                  <a:moveTo>
                    <a:pt x="2042" y="0"/>
                  </a:moveTo>
                  <a:lnTo>
                    <a:pt x="1" y="1769"/>
                  </a:lnTo>
                  <a:lnTo>
                    <a:pt x="9685" y="11322"/>
                  </a:lnTo>
                  <a:lnTo>
                    <a:pt x="9827" y="11322"/>
                  </a:lnTo>
                  <a:lnTo>
                    <a:pt x="10777" y="9684"/>
                  </a:lnTo>
                  <a:lnTo>
                    <a:pt x="20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7605;p93">
              <a:extLst>
                <a:ext uri="{FF2B5EF4-FFF2-40B4-BE49-F238E27FC236}">
                  <a16:creationId xmlns:a16="http://schemas.microsoft.com/office/drawing/2014/main" id="{7BDC34E8-0E55-EE01-9906-E79648695D5E}"/>
                </a:ext>
              </a:extLst>
            </p:cNvPr>
            <p:cNvSpPr/>
            <p:nvPr/>
          </p:nvSpPr>
          <p:spPr>
            <a:xfrm>
              <a:off x="5837000" y="3792175"/>
              <a:ext cx="177450" cy="180975"/>
            </a:xfrm>
            <a:custGeom>
              <a:avLst/>
              <a:gdLst/>
              <a:ahLst/>
              <a:cxnLst/>
              <a:rect l="l" t="t" r="r" b="b"/>
              <a:pathLst>
                <a:path w="7098" h="7239" extrusionOk="0">
                  <a:moveTo>
                    <a:pt x="6005" y="0"/>
                  </a:moveTo>
                  <a:lnTo>
                    <a:pt x="1" y="5601"/>
                  </a:lnTo>
                  <a:lnTo>
                    <a:pt x="1496" y="7238"/>
                  </a:lnTo>
                  <a:lnTo>
                    <a:pt x="7097" y="2457"/>
                  </a:lnTo>
                  <a:lnTo>
                    <a:pt x="6005" y="0"/>
                  </a:lnTo>
                  <a:close/>
                </a:path>
              </a:pathLst>
            </a:custGeom>
            <a:solidFill>
              <a:srgbClr val="C1C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7606;p93">
              <a:extLst>
                <a:ext uri="{FF2B5EF4-FFF2-40B4-BE49-F238E27FC236}">
                  <a16:creationId xmlns:a16="http://schemas.microsoft.com/office/drawing/2014/main" id="{AD1E9311-59BD-3A48-F1C3-7C7D589E1D53}"/>
                </a:ext>
              </a:extLst>
            </p:cNvPr>
            <p:cNvSpPr/>
            <p:nvPr/>
          </p:nvSpPr>
          <p:spPr>
            <a:xfrm>
              <a:off x="5789225" y="3932175"/>
              <a:ext cx="85200" cy="85200"/>
            </a:xfrm>
            <a:custGeom>
              <a:avLst/>
              <a:gdLst/>
              <a:ahLst/>
              <a:cxnLst/>
              <a:rect l="l" t="t" r="r" b="b"/>
              <a:pathLst>
                <a:path w="3408" h="3408" extrusionOk="0">
                  <a:moveTo>
                    <a:pt x="1912" y="1"/>
                  </a:moveTo>
                  <a:lnTo>
                    <a:pt x="1" y="1911"/>
                  </a:lnTo>
                  <a:lnTo>
                    <a:pt x="1366" y="3407"/>
                  </a:lnTo>
                  <a:lnTo>
                    <a:pt x="3407" y="1638"/>
                  </a:lnTo>
                  <a:lnTo>
                    <a:pt x="1912" y="1"/>
                  </a:lnTo>
                  <a:close/>
                </a:path>
              </a:pathLst>
            </a:custGeom>
            <a:solidFill>
              <a:srgbClr val="0C2C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7607;p93">
              <a:extLst>
                <a:ext uri="{FF2B5EF4-FFF2-40B4-BE49-F238E27FC236}">
                  <a16:creationId xmlns:a16="http://schemas.microsoft.com/office/drawing/2014/main" id="{A8BD766E-CEAA-5B9B-1752-AAA8A2D02DB3}"/>
                </a:ext>
              </a:extLst>
            </p:cNvPr>
            <p:cNvSpPr/>
            <p:nvPr/>
          </p:nvSpPr>
          <p:spPr>
            <a:xfrm>
              <a:off x="7007100" y="3012575"/>
              <a:ext cx="187825" cy="182700"/>
            </a:xfrm>
            <a:custGeom>
              <a:avLst/>
              <a:gdLst/>
              <a:ahLst/>
              <a:cxnLst/>
              <a:rect l="l" t="t" r="r" b="b"/>
              <a:pathLst>
                <a:path w="7513" h="7308" extrusionOk="0">
                  <a:moveTo>
                    <a:pt x="4421" y="0"/>
                  </a:moveTo>
                  <a:cubicBezTo>
                    <a:pt x="3825" y="0"/>
                    <a:pt x="3211" y="205"/>
                    <a:pt x="2730" y="615"/>
                  </a:cubicBezTo>
                  <a:lnTo>
                    <a:pt x="1" y="3486"/>
                  </a:lnTo>
                  <a:lnTo>
                    <a:pt x="3822" y="7307"/>
                  </a:lnTo>
                  <a:lnTo>
                    <a:pt x="6552" y="4436"/>
                  </a:lnTo>
                  <a:cubicBezTo>
                    <a:pt x="7512" y="3486"/>
                    <a:pt x="7512" y="1979"/>
                    <a:pt x="6552" y="1160"/>
                  </a:cubicBezTo>
                  <a:lnTo>
                    <a:pt x="6006" y="615"/>
                  </a:lnTo>
                  <a:cubicBezTo>
                    <a:pt x="5596" y="205"/>
                    <a:pt x="5018" y="0"/>
                    <a:pt x="44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7608;p93">
              <a:extLst>
                <a:ext uri="{FF2B5EF4-FFF2-40B4-BE49-F238E27FC236}">
                  <a16:creationId xmlns:a16="http://schemas.microsoft.com/office/drawing/2014/main" id="{7A73869F-A0E9-09D7-7DD4-A622A7DCF462}"/>
                </a:ext>
              </a:extLst>
            </p:cNvPr>
            <p:cNvSpPr/>
            <p:nvPr/>
          </p:nvSpPr>
          <p:spPr>
            <a:xfrm>
              <a:off x="7102650" y="3341000"/>
              <a:ext cx="187800" cy="185075"/>
            </a:xfrm>
            <a:custGeom>
              <a:avLst/>
              <a:gdLst/>
              <a:ahLst/>
              <a:cxnLst/>
              <a:rect l="l" t="t" r="r" b="b"/>
              <a:pathLst>
                <a:path w="7512" h="7403" extrusionOk="0">
                  <a:moveTo>
                    <a:pt x="4456" y="0"/>
                  </a:moveTo>
                  <a:cubicBezTo>
                    <a:pt x="3860" y="0"/>
                    <a:pt x="3281" y="240"/>
                    <a:pt x="2872" y="721"/>
                  </a:cubicBezTo>
                  <a:lnTo>
                    <a:pt x="0" y="3581"/>
                  </a:lnTo>
                  <a:lnTo>
                    <a:pt x="3821" y="7402"/>
                  </a:lnTo>
                  <a:lnTo>
                    <a:pt x="6693" y="4542"/>
                  </a:lnTo>
                  <a:cubicBezTo>
                    <a:pt x="7512" y="3581"/>
                    <a:pt x="7512" y="2085"/>
                    <a:pt x="6551" y="1267"/>
                  </a:cubicBezTo>
                  <a:lnTo>
                    <a:pt x="6147" y="721"/>
                  </a:lnTo>
                  <a:cubicBezTo>
                    <a:pt x="5666" y="240"/>
                    <a:pt x="5052" y="0"/>
                    <a:pt x="44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7609;p93">
              <a:extLst>
                <a:ext uri="{FF2B5EF4-FFF2-40B4-BE49-F238E27FC236}">
                  <a16:creationId xmlns:a16="http://schemas.microsoft.com/office/drawing/2014/main" id="{A2D295B5-C0E6-CB97-0280-46B075DE7B2B}"/>
                </a:ext>
              </a:extLst>
            </p:cNvPr>
            <p:cNvSpPr/>
            <p:nvPr/>
          </p:nvSpPr>
          <p:spPr>
            <a:xfrm>
              <a:off x="6556750" y="2806300"/>
              <a:ext cx="767825" cy="1197425"/>
            </a:xfrm>
            <a:custGeom>
              <a:avLst/>
              <a:gdLst/>
              <a:ahLst/>
              <a:cxnLst/>
              <a:rect l="l" t="t" r="r" b="b"/>
              <a:pathLst>
                <a:path w="30713" h="47897" extrusionOk="0">
                  <a:moveTo>
                    <a:pt x="17338" y="0"/>
                  </a:moveTo>
                  <a:lnTo>
                    <a:pt x="1" y="17469"/>
                  </a:lnTo>
                  <a:lnTo>
                    <a:pt x="3003" y="18691"/>
                  </a:lnTo>
                  <a:lnTo>
                    <a:pt x="6420" y="20056"/>
                  </a:lnTo>
                  <a:lnTo>
                    <a:pt x="24293" y="47896"/>
                  </a:lnTo>
                  <a:lnTo>
                    <a:pt x="30712" y="41488"/>
                  </a:lnTo>
                  <a:lnTo>
                    <a:pt x="18561" y="3822"/>
                  </a:lnTo>
                  <a:lnTo>
                    <a:pt x="1733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7610;p93">
              <a:extLst>
                <a:ext uri="{FF2B5EF4-FFF2-40B4-BE49-F238E27FC236}">
                  <a16:creationId xmlns:a16="http://schemas.microsoft.com/office/drawing/2014/main" id="{DDA91B62-34B5-4B0C-2A22-87804A337B00}"/>
                </a:ext>
              </a:extLst>
            </p:cNvPr>
            <p:cNvSpPr/>
            <p:nvPr/>
          </p:nvSpPr>
          <p:spPr>
            <a:xfrm>
              <a:off x="6556750" y="3116625"/>
              <a:ext cx="665475" cy="887100"/>
            </a:xfrm>
            <a:custGeom>
              <a:avLst/>
              <a:gdLst/>
              <a:ahLst/>
              <a:cxnLst/>
              <a:rect l="l" t="t" r="r" b="b"/>
              <a:pathLst>
                <a:path w="26619" h="35484" extrusionOk="0">
                  <a:moveTo>
                    <a:pt x="5874" y="1"/>
                  </a:moveTo>
                  <a:lnTo>
                    <a:pt x="2730" y="2326"/>
                  </a:lnTo>
                  <a:lnTo>
                    <a:pt x="1" y="5056"/>
                  </a:lnTo>
                  <a:lnTo>
                    <a:pt x="3003" y="6278"/>
                  </a:lnTo>
                  <a:lnTo>
                    <a:pt x="6420" y="7643"/>
                  </a:lnTo>
                  <a:lnTo>
                    <a:pt x="24293" y="35483"/>
                  </a:lnTo>
                  <a:lnTo>
                    <a:pt x="26618" y="33300"/>
                  </a:lnTo>
                  <a:lnTo>
                    <a:pt x="7239" y="2326"/>
                  </a:lnTo>
                  <a:lnTo>
                    <a:pt x="587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7611;p93">
              <a:extLst>
                <a:ext uri="{FF2B5EF4-FFF2-40B4-BE49-F238E27FC236}">
                  <a16:creationId xmlns:a16="http://schemas.microsoft.com/office/drawing/2014/main" id="{17ACB9D0-CF8A-245B-AC7F-2018D26E16E3}"/>
                </a:ext>
              </a:extLst>
            </p:cNvPr>
            <p:cNvSpPr/>
            <p:nvPr/>
          </p:nvSpPr>
          <p:spPr>
            <a:xfrm>
              <a:off x="6625000" y="2806300"/>
              <a:ext cx="395775" cy="368500"/>
            </a:xfrm>
            <a:custGeom>
              <a:avLst/>
              <a:gdLst/>
              <a:ahLst/>
              <a:cxnLst/>
              <a:rect l="l" t="t" r="r" b="b"/>
              <a:pathLst>
                <a:path w="15831" h="14740" extrusionOk="0">
                  <a:moveTo>
                    <a:pt x="14608" y="0"/>
                  </a:moveTo>
                  <a:lnTo>
                    <a:pt x="0" y="14739"/>
                  </a:lnTo>
                  <a:lnTo>
                    <a:pt x="3144" y="12414"/>
                  </a:lnTo>
                  <a:lnTo>
                    <a:pt x="4509" y="14739"/>
                  </a:lnTo>
                  <a:lnTo>
                    <a:pt x="15831" y="3822"/>
                  </a:lnTo>
                  <a:lnTo>
                    <a:pt x="14608" y="0"/>
                  </a:lnTo>
                  <a:close/>
                </a:path>
              </a:pathLst>
            </a:custGeom>
            <a:solidFill>
              <a:srgbClr val="F2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7612;p93">
              <a:extLst>
                <a:ext uri="{FF2B5EF4-FFF2-40B4-BE49-F238E27FC236}">
                  <a16:creationId xmlns:a16="http://schemas.microsoft.com/office/drawing/2014/main" id="{1E0451E0-DA6F-F0C5-040D-69F04F35A8F4}"/>
                </a:ext>
              </a:extLst>
            </p:cNvPr>
            <p:cNvSpPr/>
            <p:nvPr/>
          </p:nvSpPr>
          <p:spPr>
            <a:xfrm>
              <a:off x="6556750" y="3116625"/>
              <a:ext cx="181000" cy="156975"/>
            </a:xfrm>
            <a:custGeom>
              <a:avLst/>
              <a:gdLst/>
              <a:ahLst/>
              <a:cxnLst/>
              <a:rect l="l" t="t" r="r" b="b"/>
              <a:pathLst>
                <a:path w="7240" h="6279" extrusionOk="0">
                  <a:moveTo>
                    <a:pt x="5874" y="1"/>
                  </a:moveTo>
                  <a:lnTo>
                    <a:pt x="2730" y="2326"/>
                  </a:lnTo>
                  <a:lnTo>
                    <a:pt x="1" y="5056"/>
                  </a:lnTo>
                  <a:lnTo>
                    <a:pt x="3003" y="6278"/>
                  </a:lnTo>
                  <a:lnTo>
                    <a:pt x="7239" y="2326"/>
                  </a:lnTo>
                  <a:lnTo>
                    <a:pt x="587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7613;p93">
              <a:extLst>
                <a:ext uri="{FF2B5EF4-FFF2-40B4-BE49-F238E27FC236}">
                  <a16:creationId xmlns:a16="http://schemas.microsoft.com/office/drawing/2014/main" id="{8B607805-E08B-ED27-DCC0-6FC3D7F9884C}"/>
                </a:ext>
              </a:extLst>
            </p:cNvPr>
            <p:cNvSpPr/>
            <p:nvPr/>
          </p:nvSpPr>
          <p:spPr>
            <a:xfrm>
              <a:off x="6417000" y="2430125"/>
              <a:ext cx="187550" cy="185150"/>
            </a:xfrm>
            <a:custGeom>
              <a:avLst/>
              <a:gdLst/>
              <a:ahLst/>
              <a:cxnLst/>
              <a:rect l="l" t="t" r="r" b="b"/>
              <a:pathLst>
                <a:path w="7502" h="7406" extrusionOk="0">
                  <a:moveTo>
                    <a:pt x="4450" y="0"/>
                  </a:moveTo>
                  <a:cubicBezTo>
                    <a:pt x="3852" y="0"/>
                    <a:pt x="3271" y="238"/>
                    <a:pt x="2861" y="713"/>
                  </a:cubicBezTo>
                  <a:lnTo>
                    <a:pt x="1" y="3584"/>
                  </a:lnTo>
                  <a:lnTo>
                    <a:pt x="3822" y="7405"/>
                  </a:lnTo>
                  <a:lnTo>
                    <a:pt x="6682" y="4534"/>
                  </a:lnTo>
                  <a:cubicBezTo>
                    <a:pt x="7501" y="3584"/>
                    <a:pt x="7501" y="2077"/>
                    <a:pt x="6682" y="1127"/>
                  </a:cubicBezTo>
                  <a:lnTo>
                    <a:pt x="6137" y="713"/>
                  </a:lnTo>
                  <a:cubicBezTo>
                    <a:pt x="5662" y="238"/>
                    <a:pt x="5048" y="0"/>
                    <a:pt x="44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7614;p93">
              <a:extLst>
                <a:ext uri="{FF2B5EF4-FFF2-40B4-BE49-F238E27FC236}">
                  <a16:creationId xmlns:a16="http://schemas.microsoft.com/office/drawing/2014/main" id="{2D3BA9A6-CD8D-F214-8C32-BC6766EBF3B3}"/>
                </a:ext>
              </a:extLst>
            </p:cNvPr>
            <p:cNvSpPr/>
            <p:nvPr/>
          </p:nvSpPr>
          <p:spPr>
            <a:xfrm>
              <a:off x="6085925" y="2337925"/>
              <a:ext cx="187800" cy="185075"/>
            </a:xfrm>
            <a:custGeom>
              <a:avLst/>
              <a:gdLst/>
              <a:ahLst/>
              <a:cxnLst/>
              <a:rect l="l" t="t" r="r" b="b"/>
              <a:pathLst>
                <a:path w="7512" h="7403" extrusionOk="0">
                  <a:moveTo>
                    <a:pt x="4456" y="1"/>
                  </a:moveTo>
                  <a:cubicBezTo>
                    <a:pt x="3860" y="1"/>
                    <a:pt x="3281" y="241"/>
                    <a:pt x="2872" y="721"/>
                  </a:cubicBezTo>
                  <a:lnTo>
                    <a:pt x="1" y="3582"/>
                  </a:lnTo>
                  <a:lnTo>
                    <a:pt x="3822" y="7403"/>
                  </a:lnTo>
                  <a:lnTo>
                    <a:pt x="6693" y="4542"/>
                  </a:lnTo>
                  <a:cubicBezTo>
                    <a:pt x="7512" y="3582"/>
                    <a:pt x="7512" y="2086"/>
                    <a:pt x="6551" y="1267"/>
                  </a:cubicBezTo>
                  <a:lnTo>
                    <a:pt x="6147" y="721"/>
                  </a:lnTo>
                  <a:cubicBezTo>
                    <a:pt x="5667" y="241"/>
                    <a:pt x="5053" y="1"/>
                    <a:pt x="44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7615;p93">
              <a:extLst>
                <a:ext uri="{FF2B5EF4-FFF2-40B4-BE49-F238E27FC236}">
                  <a16:creationId xmlns:a16="http://schemas.microsoft.com/office/drawing/2014/main" id="{08CD5FF4-3D0E-14FA-ABC7-3EC328DA5914}"/>
                </a:ext>
              </a:extLst>
            </p:cNvPr>
            <p:cNvSpPr/>
            <p:nvPr/>
          </p:nvSpPr>
          <p:spPr>
            <a:xfrm>
              <a:off x="5605000" y="2304625"/>
              <a:ext cx="1200975" cy="761000"/>
            </a:xfrm>
            <a:custGeom>
              <a:avLst/>
              <a:gdLst/>
              <a:ahLst/>
              <a:cxnLst/>
              <a:rect l="l" t="t" r="r" b="b"/>
              <a:pathLst>
                <a:path w="48039" h="30440" extrusionOk="0">
                  <a:moveTo>
                    <a:pt x="6409" y="1"/>
                  </a:moveTo>
                  <a:lnTo>
                    <a:pt x="1" y="6551"/>
                  </a:lnTo>
                  <a:lnTo>
                    <a:pt x="28114" y="24020"/>
                  </a:lnTo>
                  <a:lnTo>
                    <a:pt x="29478" y="27295"/>
                  </a:lnTo>
                  <a:lnTo>
                    <a:pt x="30843" y="30439"/>
                  </a:lnTo>
                  <a:lnTo>
                    <a:pt x="48039" y="12971"/>
                  </a:lnTo>
                  <a:lnTo>
                    <a:pt x="44217" y="11737"/>
                  </a:lnTo>
                  <a:lnTo>
                    <a:pt x="640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7616;p93">
              <a:extLst>
                <a:ext uri="{FF2B5EF4-FFF2-40B4-BE49-F238E27FC236}">
                  <a16:creationId xmlns:a16="http://schemas.microsoft.com/office/drawing/2014/main" id="{84C69A79-2A87-02F0-24A2-DCD980FEC499}"/>
                </a:ext>
              </a:extLst>
            </p:cNvPr>
            <p:cNvSpPr/>
            <p:nvPr/>
          </p:nvSpPr>
          <p:spPr>
            <a:xfrm>
              <a:off x="5605000" y="2410525"/>
              <a:ext cx="893925" cy="655100"/>
            </a:xfrm>
            <a:custGeom>
              <a:avLst/>
              <a:gdLst/>
              <a:ahLst/>
              <a:cxnLst/>
              <a:rect l="l" t="t" r="r" b="b"/>
              <a:pathLst>
                <a:path w="35757" h="26204" extrusionOk="0">
                  <a:moveTo>
                    <a:pt x="2315" y="1"/>
                  </a:moveTo>
                  <a:lnTo>
                    <a:pt x="1" y="2315"/>
                  </a:lnTo>
                  <a:lnTo>
                    <a:pt x="28114" y="19784"/>
                  </a:lnTo>
                  <a:lnTo>
                    <a:pt x="29478" y="23059"/>
                  </a:lnTo>
                  <a:lnTo>
                    <a:pt x="30843" y="26203"/>
                  </a:lnTo>
                  <a:lnTo>
                    <a:pt x="33573" y="23332"/>
                  </a:lnTo>
                  <a:lnTo>
                    <a:pt x="35756" y="20330"/>
                  </a:lnTo>
                  <a:lnTo>
                    <a:pt x="33573" y="18965"/>
                  </a:lnTo>
                  <a:lnTo>
                    <a:pt x="231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7617;p93">
              <a:extLst>
                <a:ext uri="{FF2B5EF4-FFF2-40B4-BE49-F238E27FC236}">
                  <a16:creationId xmlns:a16="http://schemas.microsoft.com/office/drawing/2014/main" id="{B3D9B173-A03A-394C-F6FF-07AD88834191}"/>
                </a:ext>
              </a:extLst>
            </p:cNvPr>
            <p:cNvSpPr/>
            <p:nvPr/>
          </p:nvSpPr>
          <p:spPr>
            <a:xfrm>
              <a:off x="6444300" y="2628875"/>
              <a:ext cx="361675" cy="364950"/>
            </a:xfrm>
            <a:custGeom>
              <a:avLst/>
              <a:gdLst/>
              <a:ahLst/>
              <a:cxnLst/>
              <a:rect l="l" t="t" r="r" b="b"/>
              <a:pathLst>
                <a:path w="14467" h="14598" extrusionOk="0">
                  <a:moveTo>
                    <a:pt x="14467" y="1"/>
                  </a:moveTo>
                  <a:lnTo>
                    <a:pt x="1" y="14598"/>
                  </a:lnTo>
                  <a:lnTo>
                    <a:pt x="1" y="14598"/>
                  </a:lnTo>
                  <a:close/>
                </a:path>
              </a:pathLst>
            </a:custGeom>
            <a:solidFill>
              <a:srgbClr val="F2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7618;p93">
              <a:extLst>
                <a:ext uri="{FF2B5EF4-FFF2-40B4-BE49-F238E27FC236}">
                  <a16:creationId xmlns:a16="http://schemas.microsoft.com/office/drawing/2014/main" id="{A430B7B7-5AD2-89F9-A76E-571D04B4B977}"/>
                </a:ext>
              </a:extLst>
            </p:cNvPr>
            <p:cNvSpPr/>
            <p:nvPr/>
          </p:nvSpPr>
          <p:spPr>
            <a:xfrm>
              <a:off x="6444300" y="2598050"/>
              <a:ext cx="361675" cy="395775"/>
            </a:xfrm>
            <a:custGeom>
              <a:avLst/>
              <a:gdLst/>
              <a:ahLst/>
              <a:cxnLst/>
              <a:rect l="l" t="t" r="r" b="b"/>
              <a:pathLst>
                <a:path w="14467" h="15831" extrusionOk="0">
                  <a:moveTo>
                    <a:pt x="10645" y="0"/>
                  </a:moveTo>
                  <a:lnTo>
                    <a:pt x="1" y="11464"/>
                  </a:lnTo>
                  <a:lnTo>
                    <a:pt x="2184" y="12829"/>
                  </a:lnTo>
                  <a:lnTo>
                    <a:pt x="1" y="15831"/>
                  </a:lnTo>
                  <a:lnTo>
                    <a:pt x="14467" y="1234"/>
                  </a:lnTo>
                  <a:lnTo>
                    <a:pt x="10645" y="0"/>
                  </a:lnTo>
                  <a:close/>
                </a:path>
              </a:pathLst>
            </a:custGeom>
            <a:solidFill>
              <a:srgbClr val="F2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7619;p93">
              <a:extLst>
                <a:ext uri="{FF2B5EF4-FFF2-40B4-BE49-F238E27FC236}">
                  <a16:creationId xmlns:a16="http://schemas.microsoft.com/office/drawing/2014/main" id="{2FE8B95D-8D6C-F279-6EF7-CFF612BA026E}"/>
                </a:ext>
              </a:extLst>
            </p:cNvPr>
            <p:cNvSpPr/>
            <p:nvPr/>
          </p:nvSpPr>
          <p:spPr>
            <a:xfrm>
              <a:off x="6444300" y="2918750"/>
              <a:ext cx="54625" cy="75075"/>
            </a:xfrm>
            <a:custGeom>
              <a:avLst/>
              <a:gdLst/>
              <a:ahLst/>
              <a:cxnLst/>
              <a:rect l="l" t="t" r="r" b="b"/>
              <a:pathLst>
                <a:path w="2185" h="3003" extrusionOk="0">
                  <a:moveTo>
                    <a:pt x="2184" y="1"/>
                  </a:moveTo>
                  <a:lnTo>
                    <a:pt x="1" y="3003"/>
                  </a:lnTo>
                  <a:lnTo>
                    <a:pt x="1" y="300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7620;p93">
              <a:extLst>
                <a:ext uri="{FF2B5EF4-FFF2-40B4-BE49-F238E27FC236}">
                  <a16:creationId xmlns:a16="http://schemas.microsoft.com/office/drawing/2014/main" id="{85FAEDA2-B6AF-60D2-33D7-A013B0A941CE}"/>
                </a:ext>
              </a:extLst>
            </p:cNvPr>
            <p:cNvSpPr/>
            <p:nvPr/>
          </p:nvSpPr>
          <p:spPr>
            <a:xfrm>
              <a:off x="6341950" y="2884625"/>
              <a:ext cx="156975" cy="181000"/>
            </a:xfrm>
            <a:custGeom>
              <a:avLst/>
              <a:gdLst/>
              <a:ahLst/>
              <a:cxnLst/>
              <a:rect l="l" t="t" r="r" b="b"/>
              <a:pathLst>
                <a:path w="6279" h="7240" extrusionOk="0">
                  <a:moveTo>
                    <a:pt x="4095" y="1"/>
                  </a:moveTo>
                  <a:lnTo>
                    <a:pt x="0" y="4095"/>
                  </a:lnTo>
                  <a:lnTo>
                    <a:pt x="1365" y="7239"/>
                  </a:lnTo>
                  <a:lnTo>
                    <a:pt x="4095" y="4368"/>
                  </a:lnTo>
                  <a:lnTo>
                    <a:pt x="6278" y="1366"/>
                  </a:lnTo>
                  <a:lnTo>
                    <a:pt x="409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7621;p93">
              <a:extLst>
                <a:ext uri="{FF2B5EF4-FFF2-40B4-BE49-F238E27FC236}">
                  <a16:creationId xmlns:a16="http://schemas.microsoft.com/office/drawing/2014/main" id="{90DA19F7-600E-554A-480D-36B588980826}"/>
                </a:ext>
              </a:extLst>
            </p:cNvPr>
            <p:cNvSpPr/>
            <p:nvPr/>
          </p:nvSpPr>
          <p:spPr>
            <a:xfrm>
              <a:off x="5601450" y="2227450"/>
              <a:ext cx="1786375" cy="1784050"/>
            </a:xfrm>
            <a:custGeom>
              <a:avLst/>
              <a:gdLst/>
              <a:ahLst/>
              <a:cxnLst/>
              <a:rect l="l" t="t" r="r" b="b"/>
              <a:pathLst>
                <a:path w="71455" h="71362" extrusionOk="0">
                  <a:moveTo>
                    <a:pt x="67506" y="1"/>
                  </a:moveTo>
                  <a:cubicBezTo>
                    <a:pt x="67255" y="1"/>
                    <a:pt x="66999" y="28"/>
                    <a:pt x="66741" y="85"/>
                  </a:cubicBezTo>
                  <a:lnTo>
                    <a:pt x="62920" y="1046"/>
                  </a:lnTo>
                  <a:cubicBezTo>
                    <a:pt x="60867" y="1450"/>
                    <a:pt x="59098" y="2542"/>
                    <a:pt x="57592" y="4049"/>
                  </a:cubicBezTo>
                  <a:lnTo>
                    <a:pt x="1638" y="64227"/>
                  </a:lnTo>
                  <a:cubicBezTo>
                    <a:pt x="1" y="66006"/>
                    <a:pt x="143" y="68594"/>
                    <a:pt x="1780" y="70231"/>
                  </a:cubicBezTo>
                  <a:cubicBezTo>
                    <a:pt x="2599" y="70985"/>
                    <a:pt x="3655" y="71361"/>
                    <a:pt x="4712" y="71361"/>
                  </a:cubicBezTo>
                  <a:cubicBezTo>
                    <a:pt x="5768" y="71361"/>
                    <a:pt x="6824" y="70985"/>
                    <a:pt x="7643" y="70231"/>
                  </a:cubicBezTo>
                  <a:lnTo>
                    <a:pt x="67145" y="13460"/>
                  </a:lnTo>
                  <a:cubicBezTo>
                    <a:pt x="68651" y="11964"/>
                    <a:pt x="69601" y="10184"/>
                    <a:pt x="70147" y="8143"/>
                  </a:cubicBezTo>
                  <a:lnTo>
                    <a:pt x="70966" y="4180"/>
                  </a:lnTo>
                  <a:cubicBezTo>
                    <a:pt x="71454" y="1981"/>
                    <a:pt x="69652" y="1"/>
                    <a:pt x="675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7622;p93">
              <a:extLst>
                <a:ext uri="{FF2B5EF4-FFF2-40B4-BE49-F238E27FC236}">
                  <a16:creationId xmlns:a16="http://schemas.microsoft.com/office/drawing/2014/main" id="{8B28534F-7C67-BCE9-7159-BC0428BC60F8}"/>
                </a:ext>
              </a:extLst>
            </p:cNvPr>
            <p:cNvSpPr/>
            <p:nvPr/>
          </p:nvSpPr>
          <p:spPr>
            <a:xfrm>
              <a:off x="5632300" y="2243225"/>
              <a:ext cx="1750125" cy="1768275"/>
            </a:xfrm>
            <a:custGeom>
              <a:avLst/>
              <a:gdLst/>
              <a:ahLst/>
              <a:cxnLst/>
              <a:rect l="l" t="t" r="r" b="b"/>
              <a:pathLst>
                <a:path w="70005" h="70731" extrusionOk="0">
                  <a:moveTo>
                    <a:pt x="68236" y="0"/>
                  </a:moveTo>
                  <a:cubicBezTo>
                    <a:pt x="68640" y="688"/>
                    <a:pt x="68913" y="1638"/>
                    <a:pt x="68640" y="2599"/>
                  </a:cubicBezTo>
                  <a:lnTo>
                    <a:pt x="67821" y="6420"/>
                  </a:lnTo>
                  <a:cubicBezTo>
                    <a:pt x="67417" y="8461"/>
                    <a:pt x="66326" y="10372"/>
                    <a:pt x="64819" y="11737"/>
                  </a:cubicBezTo>
                  <a:lnTo>
                    <a:pt x="5317" y="68509"/>
                  </a:lnTo>
                  <a:cubicBezTo>
                    <a:pt x="4567" y="69337"/>
                    <a:pt x="3529" y="69750"/>
                    <a:pt x="2474" y="69750"/>
                  </a:cubicBezTo>
                  <a:cubicBezTo>
                    <a:pt x="1611" y="69750"/>
                    <a:pt x="737" y="69474"/>
                    <a:pt x="0" y="68924"/>
                  </a:cubicBezTo>
                  <a:lnTo>
                    <a:pt x="0" y="68924"/>
                  </a:lnTo>
                  <a:cubicBezTo>
                    <a:pt x="131" y="69196"/>
                    <a:pt x="273" y="69327"/>
                    <a:pt x="546" y="69600"/>
                  </a:cubicBezTo>
                  <a:cubicBezTo>
                    <a:pt x="1365" y="70354"/>
                    <a:pt x="2421" y="70730"/>
                    <a:pt x="3478" y="70730"/>
                  </a:cubicBezTo>
                  <a:cubicBezTo>
                    <a:pt x="4534" y="70730"/>
                    <a:pt x="5590" y="70354"/>
                    <a:pt x="6409" y="69600"/>
                  </a:cubicBezTo>
                  <a:lnTo>
                    <a:pt x="65911" y="12829"/>
                  </a:lnTo>
                  <a:cubicBezTo>
                    <a:pt x="67417" y="11333"/>
                    <a:pt x="68367" y="9553"/>
                    <a:pt x="68913" y="7512"/>
                  </a:cubicBezTo>
                  <a:lnTo>
                    <a:pt x="69732" y="3549"/>
                  </a:lnTo>
                  <a:cubicBezTo>
                    <a:pt x="70005" y="2053"/>
                    <a:pt x="69328" y="688"/>
                    <a:pt x="68236" y="0"/>
                  </a:cubicBezTo>
                  <a:close/>
                </a:path>
              </a:pathLst>
            </a:custGeom>
            <a:solidFill>
              <a:srgbClr val="E1E2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7623;p93">
              <a:extLst>
                <a:ext uri="{FF2B5EF4-FFF2-40B4-BE49-F238E27FC236}">
                  <a16:creationId xmlns:a16="http://schemas.microsoft.com/office/drawing/2014/main" id="{0A8F87F6-097A-1C0C-CFCA-74F3CBD48E71}"/>
                </a:ext>
              </a:extLst>
            </p:cNvPr>
            <p:cNvSpPr/>
            <p:nvPr/>
          </p:nvSpPr>
          <p:spPr>
            <a:xfrm>
              <a:off x="7140300" y="2308175"/>
              <a:ext cx="156975" cy="154900"/>
            </a:xfrm>
            <a:custGeom>
              <a:avLst/>
              <a:gdLst/>
              <a:ahLst/>
              <a:cxnLst/>
              <a:rect l="l" t="t" r="r" b="b"/>
              <a:pathLst>
                <a:path w="6279" h="6196" extrusionOk="0">
                  <a:moveTo>
                    <a:pt x="132" y="1"/>
                  </a:moveTo>
                  <a:cubicBezTo>
                    <a:pt x="1" y="1"/>
                    <a:pt x="1" y="132"/>
                    <a:pt x="132" y="132"/>
                  </a:cubicBezTo>
                  <a:lnTo>
                    <a:pt x="3134" y="2184"/>
                  </a:lnTo>
                  <a:cubicBezTo>
                    <a:pt x="3549" y="2457"/>
                    <a:pt x="3953" y="2730"/>
                    <a:pt x="4095" y="3134"/>
                  </a:cubicBezTo>
                  <a:lnTo>
                    <a:pt x="6137" y="6136"/>
                  </a:lnTo>
                  <a:cubicBezTo>
                    <a:pt x="6137" y="6178"/>
                    <a:pt x="6149" y="6195"/>
                    <a:pt x="6166" y="6195"/>
                  </a:cubicBezTo>
                  <a:cubicBezTo>
                    <a:pt x="6208" y="6195"/>
                    <a:pt x="6279" y="6098"/>
                    <a:pt x="6279" y="6005"/>
                  </a:cubicBezTo>
                  <a:lnTo>
                    <a:pt x="5591" y="3134"/>
                  </a:lnTo>
                  <a:cubicBezTo>
                    <a:pt x="5318" y="1911"/>
                    <a:pt x="4368" y="951"/>
                    <a:pt x="3134" y="678"/>
                  </a:cubicBezTo>
                  <a:lnTo>
                    <a:pt x="13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918299690"/>
      </p:ext>
    </p:extLst>
  </p:cSld>
  <p:clrMapOvr>
    <a:masterClrMapping/>
  </p:clrMapOvr>
  <p:transition spd="slow" advTm="20019">
    <p:fade thruBlk="1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9" name="Google Shape;7629;p94"/>
          <p:cNvSpPr txBox="1">
            <a:spLocks noGrp="1"/>
          </p:cNvSpPr>
          <p:nvPr>
            <p:ph type="subTitle" idx="2"/>
          </p:nvPr>
        </p:nvSpPr>
        <p:spPr>
          <a:xfrm>
            <a:off x="1832321" y="1044137"/>
            <a:ext cx="5894295" cy="146126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82600" indent="-342900" algn="l">
              <a:buFont typeface="Wingdings" panose="05000000000000000000" pitchFamily="2" charset="2"/>
              <a:buChar char="§"/>
            </a:pPr>
            <a:r>
              <a:rPr lang="en-US" altLang="zh-TW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Cannabis/ Marijuana </a:t>
            </a:r>
          </a:p>
          <a:p>
            <a:pPr marL="482600" indent="-342900" algn="l">
              <a:buFont typeface="Wingdings" panose="05000000000000000000" pitchFamily="2" charset="2"/>
              <a:buChar char="§"/>
            </a:pPr>
            <a:r>
              <a:rPr lang="en-US" altLang="zh-TW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Related products </a:t>
            </a:r>
            <a:br>
              <a:rPr lang="en-US" altLang="zh-TW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altLang="zh-TW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(drinks, skin/scent products, chocolate and candies, etc.)</a:t>
            </a:r>
          </a:p>
          <a:p>
            <a:pPr marL="342900" lvl="0" indent="-342900" algn="ctr" rtl="0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endParaRPr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2F9D8136-4E2E-C496-988D-B0B6B6D2D4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30021" y1="51118" x2="30021" y2="511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1223">
            <a:off x="463497" y="1457576"/>
            <a:ext cx="2439559" cy="1580916"/>
          </a:xfrm>
          <a:prstGeom prst="rect">
            <a:avLst/>
          </a:prstGeom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C8A25A84-A070-9212-9B6C-32F1BEE72B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9466" y="3099357"/>
            <a:ext cx="2598678" cy="1332885"/>
          </a:xfrm>
          <a:prstGeom prst="rect">
            <a:avLst/>
          </a:prstGeom>
        </p:spPr>
      </p:pic>
      <p:pic>
        <p:nvPicPr>
          <p:cNvPr id="5" name="圖片 4" descr="一張含有 文字, 圖書 的圖片&#10;&#10;自動產生的描述">
            <a:extLst>
              <a:ext uri="{FF2B5EF4-FFF2-40B4-BE49-F238E27FC236}">
                <a16:creationId xmlns:a16="http://schemas.microsoft.com/office/drawing/2014/main" id="{5C08E8CC-EAC6-8FAD-0000-7568D4F7E0D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413682">
            <a:off x="7683440" y="1745556"/>
            <a:ext cx="1004956" cy="1004956"/>
          </a:xfrm>
          <a:prstGeom prst="rect">
            <a:avLst/>
          </a:prstGeom>
        </p:spPr>
      </p:pic>
      <p:pic>
        <p:nvPicPr>
          <p:cNvPr id="7" name="圖片 6" descr="一張含有 天空, 戶外 的圖片&#10;&#10;自動產生的描述">
            <a:extLst>
              <a:ext uri="{FF2B5EF4-FFF2-40B4-BE49-F238E27FC236}">
                <a16:creationId xmlns:a16="http://schemas.microsoft.com/office/drawing/2014/main" id="{1FE7C1B8-5370-E81F-119A-9484C324C27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83756" y="2079166"/>
            <a:ext cx="3873373" cy="2680511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17E056C1-5B10-83AC-C732-06470AD9690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4799" y="2764841"/>
            <a:ext cx="2002708" cy="1603762"/>
          </a:xfrm>
          <a:prstGeom prst="rect">
            <a:avLst/>
          </a:prstGeom>
        </p:spPr>
      </p:pic>
      <p:sp>
        <p:nvSpPr>
          <p:cNvPr id="12" name="Google Shape;7887;p98">
            <a:extLst>
              <a:ext uri="{FF2B5EF4-FFF2-40B4-BE49-F238E27FC236}">
                <a16:creationId xmlns:a16="http://schemas.microsoft.com/office/drawing/2014/main" id="{0D3C17D4-31C6-47D1-1D97-7798887396D1}"/>
              </a:ext>
            </a:extLst>
          </p:cNvPr>
          <p:cNvSpPr txBox="1">
            <a:spLocks/>
          </p:cNvSpPr>
          <p:nvPr/>
        </p:nvSpPr>
        <p:spPr>
          <a:xfrm>
            <a:off x="720000" y="26532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990"/>
            </a:pPr>
            <a:r>
              <a:rPr lang="en-CA" sz="4000" b="1" dirty="0">
                <a:solidFill>
                  <a:schemeClr val="tx1"/>
                </a:solidFill>
              </a:rPr>
              <a:t>Alcohol and Drugs</a:t>
            </a:r>
          </a:p>
          <a:p>
            <a:pPr algn="ctr">
              <a:buSzPts val="990"/>
            </a:pPr>
            <a:endParaRPr lang="en-CA" sz="2820" b="1" i="1" dirty="0"/>
          </a:p>
        </p:txBody>
      </p:sp>
      <p:pic>
        <p:nvPicPr>
          <p:cNvPr id="14" name="圖片 13" descr="一張含有 文字 的圖片&#10;&#10;自動產生的描述">
            <a:extLst>
              <a:ext uri="{FF2B5EF4-FFF2-40B4-BE49-F238E27FC236}">
                <a16:creationId xmlns:a16="http://schemas.microsoft.com/office/drawing/2014/main" id="{5DD98922-9476-2400-2638-D6BB05FC513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743043">
            <a:off x="6952882" y="2407907"/>
            <a:ext cx="1831248" cy="244166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82246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3" name="Google Shape;5063;p65"/>
          <p:cNvSpPr txBox="1">
            <a:spLocks noGrp="1"/>
          </p:cNvSpPr>
          <p:nvPr>
            <p:ph type="title"/>
          </p:nvPr>
        </p:nvSpPr>
        <p:spPr>
          <a:xfrm>
            <a:off x="780385" y="100564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4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Telephone/ Internet Fraud</a:t>
            </a:r>
            <a:endParaRPr sz="4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064" name="Google Shape;5064;p65"/>
          <p:cNvSpPr txBox="1">
            <a:spLocks noGrp="1"/>
          </p:cNvSpPr>
          <p:nvPr>
            <p:ph type="subTitle" idx="1"/>
          </p:nvPr>
        </p:nvSpPr>
        <p:spPr>
          <a:xfrm>
            <a:off x="501060" y="691913"/>
            <a:ext cx="8606700" cy="404622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85000" lnSpcReduction="10000"/>
          </a:bodyPr>
          <a:lstStyle/>
          <a:p>
            <a:pPr marL="285750" indent="-285750">
              <a:lnSpc>
                <a:spcPct val="120000"/>
              </a:lnSpc>
              <a:buClr>
                <a:schemeClr val="tx1"/>
              </a:buClr>
              <a:buSzPct val="64000"/>
              <a:buFont typeface="Wingdings" panose="05000000000000000000" pitchFamily="2" charset="2"/>
              <a:buChar char="§"/>
            </a:pPr>
            <a:r>
              <a:rPr lang="en-US" sz="1800" b="1" dirty="0">
                <a:solidFill>
                  <a:schemeClr val="tx1"/>
                </a:solidFill>
              </a:rPr>
              <a:t>Scam calls/emails/text messages </a:t>
            </a:r>
            <a:r>
              <a:rPr lang="en-US" sz="1800" dirty="0">
                <a:solidFill>
                  <a:schemeClr val="tx1"/>
                </a:solidFill>
              </a:rPr>
              <a:t>f</a:t>
            </a:r>
            <a:r>
              <a:rPr lang="en-US" altLang="zh-TW" sz="1800" dirty="0"/>
              <a:t>rom different government departments/ logistics companies</a:t>
            </a:r>
            <a:endParaRPr lang="en-US" altLang="zh-TW" sz="1800" b="1" dirty="0"/>
          </a:p>
          <a:p>
            <a:pPr marL="285750" indent="-285750">
              <a:lnSpc>
                <a:spcPct val="120000"/>
              </a:lnSpc>
              <a:buClr>
                <a:schemeClr val="tx1"/>
              </a:buClr>
              <a:buSzPct val="64000"/>
              <a:buFont typeface="Wingdings" panose="05000000000000000000" pitchFamily="2" charset="2"/>
              <a:buChar char="§"/>
            </a:pPr>
            <a:r>
              <a:rPr lang="en-US" sz="1800" b="1" dirty="0">
                <a:solidFill>
                  <a:schemeClr val="tx1"/>
                </a:solidFill>
              </a:rPr>
              <a:t>Money Changing Scam</a:t>
            </a:r>
          </a:p>
          <a:p>
            <a:pPr marL="285750" indent="-285750">
              <a:lnSpc>
                <a:spcPct val="120000"/>
              </a:lnSpc>
              <a:buClr>
                <a:schemeClr val="tx1"/>
              </a:buClr>
              <a:buSzPct val="64000"/>
              <a:buFont typeface="Wingdings" panose="05000000000000000000" pitchFamily="2" charset="2"/>
              <a:buChar char="§"/>
            </a:pPr>
            <a:r>
              <a:rPr lang="en-US" sz="1800" b="1" dirty="0">
                <a:solidFill>
                  <a:schemeClr val="tx1"/>
                </a:solidFill>
              </a:rPr>
              <a:t>“Guess Who” Scam </a:t>
            </a:r>
          </a:p>
          <a:p>
            <a:pPr marL="0" indent="0">
              <a:lnSpc>
                <a:spcPts val="2000"/>
              </a:lnSpc>
              <a:buClr>
                <a:schemeClr val="tx1"/>
              </a:buClr>
              <a:buSzPct val="64000"/>
            </a:pPr>
            <a:br>
              <a:rPr lang="en-US" altLang="zh-TW" sz="1800" b="1" dirty="0">
                <a:solidFill>
                  <a:srgbClr val="FF0000"/>
                </a:solidFill>
              </a:rPr>
            </a:br>
            <a:r>
              <a:rPr lang="en-US" altLang="zh-TW" sz="1800" b="1" dirty="0">
                <a:solidFill>
                  <a:srgbClr val="FF0000"/>
                </a:solidFill>
              </a:rPr>
              <a:t>O</a:t>
            </a:r>
            <a:r>
              <a:rPr lang="en-US" sz="1800" b="1" dirty="0">
                <a:solidFill>
                  <a:srgbClr val="FF0000"/>
                </a:solidFill>
              </a:rPr>
              <a:t>fficials from authorities and government departments will neither issue notice through telephone recording, nor will they request personal data over the phone</a:t>
            </a:r>
          </a:p>
          <a:p>
            <a:pPr marL="0" indent="0">
              <a:lnSpc>
                <a:spcPct val="120000"/>
              </a:lnSpc>
              <a:buClr>
                <a:schemeClr val="tx1"/>
              </a:buClr>
              <a:buSzPct val="64000"/>
            </a:pPr>
            <a:endParaRPr lang="en-US" sz="1800" b="1" dirty="0">
              <a:solidFill>
                <a:srgbClr val="FF0000"/>
              </a:solidFill>
            </a:endParaRPr>
          </a:p>
          <a:p>
            <a:pPr marL="342900" indent="-342900">
              <a:lnSpc>
                <a:spcPct val="120000"/>
              </a:lnSpc>
              <a:buClr>
                <a:schemeClr val="tx1"/>
              </a:buClr>
              <a:buSzPct val="85000"/>
              <a:buFont typeface="+mj-lt"/>
              <a:buAutoNum type="arabicPeriod"/>
            </a:pPr>
            <a:r>
              <a:rPr lang="en-US" sz="1600" dirty="0"/>
              <a:t>If you receive such calls/messages, please reply carefully and conduct verifications through reliable channels</a:t>
            </a:r>
          </a:p>
          <a:p>
            <a:pPr marL="342900" indent="-342900">
              <a:lnSpc>
                <a:spcPct val="120000"/>
              </a:lnSpc>
              <a:buClr>
                <a:schemeClr val="tx1"/>
              </a:buClr>
              <a:buSzPct val="85000"/>
              <a:buFont typeface="+mj-lt"/>
              <a:buAutoNum type="arabicPeriod"/>
            </a:pPr>
            <a:r>
              <a:rPr lang="en-US" sz="1600" dirty="0"/>
              <a:t>Do not completely rely on caller ID as fraudsters can use software to manipulate phone numbers. Do not log into unverified websites and submit personal and credit card information</a:t>
            </a:r>
            <a:endParaRPr lang="en-US" dirty="0"/>
          </a:p>
          <a:p>
            <a:pPr marL="342900" indent="-342900">
              <a:lnSpc>
                <a:spcPct val="120000"/>
              </a:lnSpc>
              <a:buClr>
                <a:schemeClr val="tx1"/>
              </a:buClr>
              <a:buSzPct val="85000"/>
              <a:buFont typeface="+mj-lt"/>
              <a:buAutoNum type="arabicPeriod"/>
            </a:pPr>
            <a:r>
              <a:rPr lang="en-US" sz="1600" dirty="0"/>
              <a:t>When a stranger requests for remittance, money transfer or to provide credit card details or passwords, immediately refuse and hang up</a:t>
            </a:r>
            <a:br>
              <a:rPr lang="en-US" sz="1600" dirty="0"/>
            </a:br>
            <a:endParaRPr lang="en-US" sz="1600" b="1" dirty="0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FF4BB7C2-17D8-92AD-423B-734EFFAA5030}"/>
              </a:ext>
            </a:extLst>
          </p:cNvPr>
          <p:cNvSpPr txBox="1"/>
          <p:nvPr/>
        </p:nvSpPr>
        <p:spPr>
          <a:xfrm>
            <a:off x="1866900" y="4564091"/>
            <a:ext cx="587502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SKYPE                         ZOOM                      VOOV MEETING </a:t>
            </a:r>
            <a:endParaRPr lang="en-CA" sz="16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4" name="Google Shape;25758;p140">
            <a:extLst>
              <a:ext uri="{FF2B5EF4-FFF2-40B4-BE49-F238E27FC236}">
                <a16:creationId xmlns:a16="http://schemas.microsoft.com/office/drawing/2014/main" id="{83CF92A3-9309-408A-D106-DA74F06B7F53}"/>
              </a:ext>
            </a:extLst>
          </p:cNvPr>
          <p:cNvGrpSpPr/>
          <p:nvPr/>
        </p:nvGrpSpPr>
        <p:grpSpPr>
          <a:xfrm>
            <a:off x="5024142" y="4471740"/>
            <a:ext cx="565967" cy="545819"/>
            <a:chOff x="2786833" y="1512351"/>
            <a:chExt cx="366722" cy="353667"/>
          </a:xfrm>
        </p:grpSpPr>
        <p:sp>
          <p:nvSpPr>
            <p:cNvPr id="5" name="Google Shape;25759;p140">
              <a:extLst>
                <a:ext uri="{FF2B5EF4-FFF2-40B4-BE49-F238E27FC236}">
                  <a16:creationId xmlns:a16="http://schemas.microsoft.com/office/drawing/2014/main" id="{3ADD8F02-C589-11B8-3AE6-73B4766F14F3}"/>
                </a:ext>
              </a:extLst>
            </p:cNvPr>
            <p:cNvSpPr/>
            <p:nvPr/>
          </p:nvSpPr>
          <p:spPr>
            <a:xfrm>
              <a:off x="2987797" y="1713315"/>
              <a:ext cx="165757" cy="75106"/>
            </a:xfrm>
            <a:custGeom>
              <a:avLst/>
              <a:gdLst/>
              <a:ahLst/>
              <a:cxnLst/>
              <a:rect l="l" t="t" r="r" b="b"/>
              <a:pathLst>
                <a:path w="6323" h="2865" extrusionOk="0">
                  <a:moveTo>
                    <a:pt x="5669" y="0"/>
                  </a:moveTo>
                  <a:cubicBezTo>
                    <a:pt x="5661" y="0"/>
                    <a:pt x="5653" y="0"/>
                    <a:pt x="5644" y="1"/>
                  </a:cubicBezTo>
                  <a:lnTo>
                    <a:pt x="679" y="1"/>
                  </a:lnTo>
                  <a:cubicBezTo>
                    <a:pt x="303" y="1"/>
                    <a:pt x="0" y="304"/>
                    <a:pt x="0" y="679"/>
                  </a:cubicBezTo>
                  <a:lnTo>
                    <a:pt x="0" y="1127"/>
                  </a:lnTo>
                  <a:cubicBezTo>
                    <a:pt x="0" y="1502"/>
                    <a:pt x="303" y="1805"/>
                    <a:pt x="679" y="1805"/>
                  </a:cubicBezTo>
                  <a:lnTo>
                    <a:pt x="3392" y="1805"/>
                  </a:lnTo>
                  <a:lnTo>
                    <a:pt x="4749" y="2815"/>
                  </a:lnTo>
                  <a:cubicBezTo>
                    <a:pt x="4791" y="2850"/>
                    <a:pt x="4838" y="2865"/>
                    <a:pt x="4884" y="2865"/>
                  </a:cubicBezTo>
                  <a:cubicBezTo>
                    <a:pt x="5012" y="2865"/>
                    <a:pt x="5131" y="2748"/>
                    <a:pt x="5110" y="2599"/>
                  </a:cubicBezTo>
                  <a:lnTo>
                    <a:pt x="4966" y="1805"/>
                  </a:lnTo>
                  <a:lnTo>
                    <a:pt x="5644" y="1805"/>
                  </a:lnTo>
                  <a:cubicBezTo>
                    <a:pt x="6020" y="1805"/>
                    <a:pt x="6323" y="1502"/>
                    <a:pt x="6323" y="1127"/>
                  </a:cubicBezTo>
                  <a:lnTo>
                    <a:pt x="6323" y="679"/>
                  </a:lnTo>
                  <a:cubicBezTo>
                    <a:pt x="6323" y="312"/>
                    <a:pt x="6033" y="0"/>
                    <a:pt x="5669" y="0"/>
                  </a:cubicBezTo>
                  <a:close/>
                </a:path>
              </a:pathLst>
            </a:custGeom>
            <a:solidFill>
              <a:srgbClr val="ADBD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25760;p140">
              <a:extLst>
                <a:ext uri="{FF2B5EF4-FFF2-40B4-BE49-F238E27FC236}">
                  <a16:creationId xmlns:a16="http://schemas.microsoft.com/office/drawing/2014/main" id="{8558B9B9-44E0-FB1E-8879-849961999766}"/>
                </a:ext>
              </a:extLst>
            </p:cNvPr>
            <p:cNvSpPr/>
            <p:nvPr/>
          </p:nvSpPr>
          <p:spPr>
            <a:xfrm>
              <a:off x="2786833" y="1767423"/>
              <a:ext cx="177528" cy="98595"/>
            </a:xfrm>
            <a:custGeom>
              <a:avLst/>
              <a:gdLst/>
              <a:ahLst/>
              <a:cxnLst/>
              <a:rect l="l" t="t" r="r" b="b"/>
              <a:pathLst>
                <a:path w="6772" h="3761" extrusionOk="0">
                  <a:moveTo>
                    <a:pt x="654" y="0"/>
                  </a:moveTo>
                  <a:cubicBezTo>
                    <a:pt x="290" y="0"/>
                    <a:pt x="1" y="298"/>
                    <a:pt x="1" y="665"/>
                  </a:cubicBezTo>
                  <a:lnTo>
                    <a:pt x="1" y="2022"/>
                  </a:lnTo>
                  <a:cubicBezTo>
                    <a:pt x="1" y="2397"/>
                    <a:pt x="304" y="2700"/>
                    <a:pt x="679" y="2700"/>
                  </a:cubicBezTo>
                  <a:lnTo>
                    <a:pt x="1358" y="2700"/>
                  </a:lnTo>
                  <a:lnTo>
                    <a:pt x="1228" y="3494"/>
                  </a:lnTo>
                  <a:cubicBezTo>
                    <a:pt x="1196" y="3643"/>
                    <a:pt x="1313" y="3760"/>
                    <a:pt x="1445" y="3760"/>
                  </a:cubicBezTo>
                  <a:cubicBezTo>
                    <a:pt x="1493" y="3760"/>
                    <a:pt x="1543" y="3745"/>
                    <a:pt x="1589" y="3711"/>
                  </a:cubicBezTo>
                  <a:lnTo>
                    <a:pt x="2931" y="2700"/>
                  </a:lnTo>
                  <a:lnTo>
                    <a:pt x="6093" y="2700"/>
                  </a:lnTo>
                  <a:cubicBezTo>
                    <a:pt x="6468" y="2700"/>
                    <a:pt x="6771" y="2397"/>
                    <a:pt x="6771" y="2022"/>
                  </a:cubicBezTo>
                  <a:lnTo>
                    <a:pt x="6771" y="665"/>
                  </a:lnTo>
                  <a:cubicBezTo>
                    <a:pt x="6771" y="290"/>
                    <a:pt x="6468" y="1"/>
                    <a:pt x="6093" y="1"/>
                  </a:cubicBezTo>
                  <a:lnTo>
                    <a:pt x="679" y="1"/>
                  </a:lnTo>
                  <a:cubicBezTo>
                    <a:pt x="671" y="0"/>
                    <a:pt x="662" y="0"/>
                    <a:pt x="654" y="0"/>
                  </a:cubicBezTo>
                  <a:close/>
                </a:path>
              </a:pathLst>
            </a:custGeom>
            <a:solidFill>
              <a:srgbClr val="EFF1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25761;p140">
              <a:extLst>
                <a:ext uri="{FF2B5EF4-FFF2-40B4-BE49-F238E27FC236}">
                  <a16:creationId xmlns:a16="http://schemas.microsoft.com/office/drawing/2014/main" id="{D01E5519-D27E-C084-EF8F-559C947FE266}"/>
                </a:ext>
              </a:extLst>
            </p:cNvPr>
            <p:cNvSpPr/>
            <p:nvPr/>
          </p:nvSpPr>
          <p:spPr>
            <a:xfrm>
              <a:off x="2786833" y="1607747"/>
              <a:ext cx="189246" cy="122398"/>
            </a:xfrm>
            <a:custGeom>
              <a:avLst/>
              <a:gdLst/>
              <a:ahLst/>
              <a:cxnLst/>
              <a:rect l="l" t="t" r="r" b="b"/>
              <a:pathLst>
                <a:path w="7219" h="4669" extrusionOk="0">
                  <a:moveTo>
                    <a:pt x="679" y="0"/>
                  </a:moveTo>
                  <a:cubicBezTo>
                    <a:pt x="304" y="0"/>
                    <a:pt x="1" y="303"/>
                    <a:pt x="1" y="679"/>
                  </a:cubicBezTo>
                  <a:lnTo>
                    <a:pt x="1" y="2930"/>
                  </a:lnTo>
                  <a:cubicBezTo>
                    <a:pt x="1" y="3291"/>
                    <a:pt x="304" y="3594"/>
                    <a:pt x="679" y="3594"/>
                  </a:cubicBezTo>
                  <a:lnTo>
                    <a:pt x="1358" y="3594"/>
                  </a:lnTo>
                  <a:lnTo>
                    <a:pt x="1228" y="4403"/>
                  </a:lnTo>
                  <a:cubicBezTo>
                    <a:pt x="1196" y="4552"/>
                    <a:pt x="1313" y="4669"/>
                    <a:pt x="1445" y="4669"/>
                  </a:cubicBezTo>
                  <a:cubicBezTo>
                    <a:pt x="1493" y="4669"/>
                    <a:pt x="1543" y="4654"/>
                    <a:pt x="1589" y="4619"/>
                  </a:cubicBezTo>
                  <a:lnTo>
                    <a:pt x="2931" y="3594"/>
                  </a:lnTo>
                  <a:lnTo>
                    <a:pt x="6540" y="3594"/>
                  </a:lnTo>
                  <a:cubicBezTo>
                    <a:pt x="6915" y="3594"/>
                    <a:pt x="7219" y="3291"/>
                    <a:pt x="7219" y="2930"/>
                  </a:cubicBezTo>
                  <a:lnTo>
                    <a:pt x="7219" y="679"/>
                  </a:lnTo>
                  <a:cubicBezTo>
                    <a:pt x="7219" y="303"/>
                    <a:pt x="6915" y="0"/>
                    <a:pt x="6540" y="0"/>
                  </a:cubicBezTo>
                  <a:close/>
                </a:path>
              </a:pathLst>
            </a:custGeom>
            <a:solidFill>
              <a:srgbClr val="EFF1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25762;p140">
              <a:extLst>
                <a:ext uri="{FF2B5EF4-FFF2-40B4-BE49-F238E27FC236}">
                  <a16:creationId xmlns:a16="http://schemas.microsoft.com/office/drawing/2014/main" id="{354841AC-5E59-1900-2F20-330ED0995EEA}"/>
                </a:ext>
              </a:extLst>
            </p:cNvPr>
            <p:cNvSpPr/>
            <p:nvPr/>
          </p:nvSpPr>
          <p:spPr>
            <a:xfrm>
              <a:off x="2964334" y="1512351"/>
              <a:ext cx="189220" cy="98595"/>
            </a:xfrm>
            <a:custGeom>
              <a:avLst/>
              <a:gdLst/>
              <a:ahLst/>
              <a:cxnLst/>
              <a:rect l="l" t="t" r="r" b="b"/>
              <a:pathLst>
                <a:path w="7218" h="3761" extrusionOk="0">
                  <a:moveTo>
                    <a:pt x="6565" y="1"/>
                  </a:moveTo>
                  <a:cubicBezTo>
                    <a:pt x="6556" y="1"/>
                    <a:pt x="6548" y="1"/>
                    <a:pt x="6539" y="1"/>
                  </a:cubicBezTo>
                  <a:lnTo>
                    <a:pt x="679" y="1"/>
                  </a:lnTo>
                  <a:cubicBezTo>
                    <a:pt x="303" y="1"/>
                    <a:pt x="0" y="290"/>
                    <a:pt x="0" y="665"/>
                  </a:cubicBezTo>
                  <a:lnTo>
                    <a:pt x="0" y="2022"/>
                  </a:lnTo>
                  <a:cubicBezTo>
                    <a:pt x="0" y="2398"/>
                    <a:pt x="303" y="2701"/>
                    <a:pt x="679" y="2701"/>
                  </a:cubicBezTo>
                  <a:lnTo>
                    <a:pt x="4287" y="2701"/>
                  </a:lnTo>
                  <a:lnTo>
                    <a:pt x="5644" y="3711"/>
                  </a:lnTo>
                  <a:cubicBezTo>
                    <a:pt x="5686" y="3746"/>
                    <a:pt x="5733" y="3761"/>
                    <a:pt x="5779" y="3761"/>
                  </a:cubicBezTo>
                  <a:cubicBezTo>
                    <a:pt x="5907" y="3761"/>
                    <a:pt x="6026" y="3643"/>
                    <a:pt x="6005" y="3495"/>
                  </a:cubicBezTo>
                  <a:lnTo>
                    <a:pt x="5861" y="2701"/>
                  </a:lnTo>
                  <a:lnTo>
                    <a:pt x="6539" y="2701"/>
                  </a:lnTo>
                  <a:cubicBezTo>
                    <a:pt x="6915" y="2701"/>
                    <a:pt x="7218" y="2398"/>
                    <a:pt x="7218" y="2022"/>
                  </a:cubicBezTo>
                  <a:lnTo>
                    <a:pt x="7218" y="665"/>
                  </a:lnTo>
                  <a:cubicBezTo>
                    <a:pt x="7218" y="299"/>
                    <a:pt x="6928" y="1"/>
                    <a:pt x="6565" y="1"/>
                  </a:cubicBezTo>
                  <a:close/>
                </a:path>
              </a:pathLst>
            </a:custGeom>
            <a:solidFill>
              <a:srgbClr val="ADBD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25763;p140">
              <a:extLst>
                <a:ext uri="{FF2B5EF4-FFF2-40B4-BE49-F238E27FC236}">
                  <a16:creationId xmlns:a16="http://schemas.microsoft.com/office/drawing/2014/main" id="{E152D520-293A-F853-821B-B9554A3A93BC}"/>
                </a:ext>
              </a:extLst>
            </p:cNvPr>
            <p:cNvSpPr/>
            <p:nvPr/>
          </p:nvSpPr>
          <p:spPr>
            <a:xfrm>
              <a:off x="2991939" y="1529784"/>
              <a:ext cx="39401" cy="12138"/>
            </a:xfrm>
            <a:custGeom>
              <a:avLst/>
              <a:gdLst/>
              <a:ahLst/>
              <a:cxnLst/>
              <a:rect l="l" t="t" r="r" b="b"/>
              <a:pathLst>
                <a:path w="1503" h="463" extrusionOk="0">
                  <a:moveTo>
                    <a:pt x="304" y="0"/>
                  </a:moveTo>
                  <a:cubicBezTo>
                    <a:pt x="1" y="0"/>
                    <a:pt x="1" y="462"/>
                    <a:pt x="304" y="462"/>
                  </a:cubicBezTo>
                  <a:lnTo>
                    <a:pt x="1199" y="462"/>
                  </a:lnTo>
                  <a:cubicBezTo>
                    <a:pt x="1502" y="462"/>
                    <a:pt x="1502" y="0"/>
                    <a:pt x="1199" y="0"/>
                  </a:cubicBezTo>
                  <a:close/>
                </a:path>
              </a:pathLst>
            </a:custGeom>
            <a:solidFill>
              <a:srgbClr val="667A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5764;p140">
              <a:extLst>
                <a:ext uri="{FF2B5EF4-FFF2-40B4-BE49-F238E27FC236}">
                  <a16:creationId xmlns:a16="http://schemas.microsoft.com/office/drawing/2014/main" id="{32B54B57-9A14-4767-5DD9-526A8FB279DC}"/>
                </a:ext>
              </a:extLst>
            </p:cNvPr>
            <p:cNvSpPr/>
            <p:nvPr/>
          </p:nvSpPr>
          <p:spPr>
            <a:xfrm>
              <a:off x="3098293" y="1553613"/>
              <a:ext cx="27631" cy="11771"/>
            </a:xfrm>
            <a:custGeom>
              <a:avLst/>
              <a:gdLst/>
              <a:ahLst/>
              <a:cxnLst/>
              <a:rect l="l" t="t" r="r" b="b"/>
              <a:pathLst>
                <a:path w="1054" h="449" extrusionOk="0">
                  <a:moveTo>
                    <a:pt x="303" y="1"/>
                  </a:moveTo>
                  <a:cubicBezTo>
                    <a:pt x="0" y="1"/>
                    <a:pt x="0" y="448"/>
                    <a:pt x="303" y="448"/>
                  </a:cubicBezTo>
                  <a:lnTo>
                    <a:pt x="751" y="448"/>
                  </a:lnTo>
                  <a:cubicBezTo>
                    <a:pt x="1054" y="448"/>
                    <a:pt x="1054" y="1"/>
                    <a:pt x="751" y="1"/>
                  </a:cubicBezTo>
                  <a:close/>
                </a:path>
              </a:pathLst>
            </a:custGeom>
            <a:solidFill>
              <a:srgbClr val="667A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5765;p140">
              <a:extLst>
                <a:ext uri="{FF2B5EF4-FFF2-40B4-BE49-F238E27FC236}">
                  <a16:creationId xmlns:a16="http://schemas.microsoft.com/office/drawing/2014/main" id="{6770615C-40C4-144D-55E0-1168F3281531}"/>
                </a:ext>
              </a:extLst>
            </p:cNvPr>
            <p:cNvSpPr/>
            <p:nvPr/>
          </p:nvSpPr>
          <p:spPr>
            <a:xfrm>
              <a:off x="3039257" y="1529784"/>
              <a:ext cx="84779" cy="12138"/>
            </a:xfrm>
            <a:custGeom>
              <a:avLst/>
              <a:gdLst/>
              <a:ahLst/>
              <a:cxnLst/>
              <a:rect l="l" t="t" r="r" b="b"/>
              <a:pathLst>
                <a:path w="3234" h="463" extrusionOk="0">
                  <a:moveTo>
                    <a:pt x="303" y="0"/>
                  </a:moveTo>
                  <a:cubicBezTo>
                    <a:pt x="0" y="0"/>
                    <a:pt x="0" y="462"/>
                    <a:pt x="303" y="462"/>
                  </a:cubicBezTo>
                  <a:lnTo>
                    <a:pt x="3003" y="462"/>
                  </a:lnTo>
                  <a:cubicBezTo>
                    <a:pt x="3133" y="462"/>
                    <a:pt x="3234" y="361"/>
                    <a:pt x="3234" y="231"/>
                  </a:cubicBezTo>
                  <a:cubicBezTo>
                    <a:pt x="3234" y="101"/>
                    <a:pt x="3133" y="0"/>
                    <a:pt x="3003" y="0"/>
                  </a:cubicBezTo>
                  <a:close/>
                </a:path>
              </a:pathLst>
            </a:custGeom>
            <a:solidFill>
              <a:srgbClr val="91A8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5766;p140">
              <a:extLst>
                <a:ext uri="{FF2B5EF4-FFF2-40B4-BE49-F238E27FC236}">
                  <a16:creationId xmlns:a16="http://schemas.microsoft.com/office/drawing/2014/main" id="{D893224F-0F7B-05F0-81A6-19207DA50A22}"/>
                </a:ext>
              </a:extLst>
            </p:cNvPr>
            <p:cNvSpPr/>
            <p:nvPr/>
          </p:nvSpPr>
          <p:spPr>
            <a:xfrm>
              <a:off x="2991939" y="1553613"/>
              <a:ext cx="98437" cy="11771"/>
            </a:xfrm>
            <a:custGeom>
              <a:avLst/>
              <a:gdLst/>
              <a:ahLst/>
              <a:cxnLst/>
              <a:rect l="l" t="t" r="r" b="b"/>
              <a:pathLst>
                <a:path w="3755" h="449" extrusionOk="0">
                  <a:moveTo>
                    <a:pt x="304" y="1"/>
                  </a:moveTo>
                  <a:cubicBezTo>
                    <a:pt x="1" y="1"/>
                    <a:pt x="1" y="448"/>
                    <a:pt x="304" y="448"/>
                  </a:cubicBezTo>
                  <a:lnTo>
                    <a:pt x="3451" y="448"/>
                  </a:lnTo>
                  <a:cubicBezTo>
                    <a:pt x="3754" y="448"/>
                    <a:pt x="3754" y="1"/>
                    <a:pt x="3451" y="1"/>
                  </a:cubicBezTo>
                  <a:close/>
                </a:path>
              </a:pathLst>
            </a:custGeom>
            <a:solidFill>
              <a:srgbClr val="91A8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5767;p140">
              <a:extLst>
                <a:ext uri="{FF2B5EF4-FFF2-40B4-BE49-F238E27FC236}">
                  <a16:creationId xmlns:a16="http://schemas.microsoft.com/office/drawing/2014/main" id="{8A00D8CF-08C2-D0A4-9EBF-C24A37E17908}"/>
                </a:ext>
              </a:extLst>
            </p:cNvPr>
            <p:cNvSpPr/>
            <p:nvPr/>
          </p:nvSpPr>
          <p:spPr>
            <a:xfrm>
              <a:off x="2814463" y="1784070"/>
              <a:ext cx="86693" cy="11771"/>
            </a:xfrm>
            <a:custGeom>
              <a:avLst/>
              <a:gdLst/>
              <a:ahLst/>
              <a:cxnLst/>
              <a:rect l="l" t="t" r="r" b="b"/>
              <a:pathLst>
                <a:path w="3307" h="449" extrusionOk="0">
                  <a:moveTo>
                    <a:pt x="304" y="1"/>
                  </a:moveTo>
                  <a:cubicBezTo>
                    <a:pt x="1" y="1"/>
                    <a:pt x="1" y="448"/>
                    <a:pt x="304" y="448"/>
                  </a:cubicBezTo>
                  <a:lnTo>
                    <a:pt x="3003" y="448"/>
                  </a:lnTo>
                  <a:cubicBezTo>
                    <a:pt x="3306" y="448"/>
                    <a:pt x="3306" y="1"/>
                    <a:pt x="3003" y="1"/>
                  </a:cubicBezTo>
                  <a:close/>
                </a:path>
              </a:pathLst>
            </a:custGeom>
            <a:solidFill>
              <a:srgbClr val="D1DB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25768;p140">
              <a:extLst>
                <a:ext uri="{FF2B5EF4-FFF2-40B4-BE49-F238E27FC236}">
                  <a16:creationId xmlns:a16="http://schemas.microsoft.com/office/drawing/2014/main" id="{A4F15C7B-F1D0-1382-9989-5C3D50FD73CB}"/>
                </a:ext>
              </a:extLst>
            </p:cNvPr>
            <p:cNvSpPr/>
            <p:nvPr/>
          </p:nvSpPr>
          <p:spPr>
            <a:xfrm>
              <a:off x="2909073" y="1784070"/>
              <a:ext cx="27657" cy="11771"/>
            </a:xfrm>
            <a:custGeom>
              <a:avLst/>
              <a:gdLst/>
              <a:ahLst/>
              <a:cxnLst/>
              <a:rect l="l" t="t" r="r" b="b"/>
              <a:pathLst>
                <a:path w="1055" h="449" extrusionOk="0">
                  <a:moveTo>
                    <a:pt x="304" y="1"/>
                  </a:moveTo>
                  <a:cubicBezTo>
                    <a:pt x="0" y="1"/>
                    <a:pt x="0" y="448"/>
                    <a:pt x="304" y="448"/>
                  </a:cubicBezTo>
                  <a:lnTo>
                    <a:pt x="751" y="448"/>
                  </a:lnTo>
                  <a:cubicBezTo>
                    <a:pt x="1054" y="448"/>
                    <a:pt x="1054" y="1"/>
                    <a:pt x="751" y="1"/>
                  </a:cubicBezTo>
                  <a:close/>
                </a:path>
              </a:pathLst>
            </a:custGeom>
            <a:solidFill>
              <a:srgbClr val="91A8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25769;p140">
              <a:extLst>
                <a:ext uri="{FF2B5EF4-FFF2-40B4-BE49-F238E27FC236}">
                  <a16:creationId xmlns:a16="http://schemas.microsoft.com/office/drawing/2014/main" id="{0D1C486B-72A8-16DE-5367-8180268719FE}"/>
                </a:ext>
              </a:extLst>
            </p:cNvPr>
            <p:cNvSpPr/>
            <p:nvPr/>
          </p:nvSpPr>
          <p:spPr>
            <a:xfrm>
              <a:off x="2814463" y="1807925"/>
              <a:ext cx="27657" cy="11744"/>
            </a:xfrm>
            <a:custGeom>
              <a:avLst/>
              <a:gdLst/>
              <a:ahLst/>
              <a:cxnLst/>
              <a:rect l="l" t="t" r="r" b="b"/>
              <a:pathLst>
                <a:path w="1055" h="448" extrusionOk="0">
                  <a:moveTo>
                    <a:pt x="304" y="0"/>
                  </a:moveTo>
                  <a:cubicBezTo>
                    <a:pt x="1" y="0"/>
                    <a:pt x="1" y="448"/>
                    <a:pt x="304" y="448"/>
                  </a:cubicBezTo>
                  <a:lnTo>
                    <a:pt x="751" y="448"/>
                  </a:lnTo>
                  <a:cubicBezTo>
                    <a:pt x="1054" y="448"/>
                    <a:pt x="1054" y="0"/>
                    <a:pt x="751" y="0"/>
                  </a:cubicBezTo>
                  <a:close/>
                </a:path>
              </a:pathLst>
            </a:custGeom>
            <a:solidFill>
              <a:srgbClr val="91A8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25770;p140">
              <a:extLst>
                <a:ext uri="{FF2B5EF4-FFF2-40B4-BE49-F238E27FC236}">
                  <a16:creationId xmlns:a16="http://schemas.microsoft.com/office/drawing/2014/main" id="{6BB6EFCC-8267-EEB4-A1B8-E5B4B88818B8}"/>
                </a:ext>
              </a:extLst>
            </p:cNvPr>
            <p:cNvSpPr/>
            <p:nvPr/>
          </p:nvSpPr>
          <p:spPr>
            <a:xfrm>
              <a:off x="2850037" y="1807925"/>
              <a:ext cx="86693" cy="11744"/>
            </a:xfrm>
            <a:custGeom>
              <a:avLst/>
              <a:gdLst/>
              <a:ahLst/>
              <a:cxnLst/>
              <a:rect l="l" t="t" r="r" b="b"/>
              <a:pathLst>
                <a:path w="3307" h="448" extrusionOk="0">
                  <a:moveTo>
                    <a:pt x="304" y="0"/>
                  </a:moveTo>
                  <a:cubicBezTo>
                    <a:pt x="1" y="0"/>
                    <a:pt x="1" y="448"/>
                    <a:pt x="304" y="448"/>
                  </a:cubicBezTo>
                  <a:lnTo>
                    <a:pt x="3003" y="448"/>
                  </a:lnTo>
                  <a:cubicBezTo>
                    <a:pt x="3306" y="448"/>
                    <a:pt x="3306" y="0"/>
                    <a:pt x="3003" y="0"/>
                  </a:cubicBezTo>
                  <a:close/>
                </a:path>
              </a:pathLst>
            </a:custGeom>
            <a:solidFill>
              <a:srgbClr val="D1DB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25771;p140">
              <a:extLst>
                <a:ext uri="{FF2B5EF4-FFF2-40B4-BE49-F238E27FC236}">
                  <a16:creationId xmlns:a16="http://schemas.microsoft.com/office/drawing/2014/main" id="{7DE9FAC6-F606-6449-E77B-73C47A33F74B}"/>
                </a:ext>
              </a:extLst>
            </p:cNvPr>
            <p:cNvSpPr/>
            <p:nvPr/>
          </p:nvSpPr>
          <p:spPr>
            <a:xfrm>
              <a:off x="3050975" y="1731115"/>
              <a:ext cx="74949" cy="11744"/>
            </a:xfrm>
            <a:custGeom>
              <a:avLst/>
              <a:gdLst/>
              <a:ahLst/>
              <a:cxnLst/>
              <a:rect l="l" t="t" r="r" b="b"/>
              <a:pathLst>
                <a:path w="2859" h="448" extrusionOk="0">
                  <a:moveTo>
                    <a:pt x="304" y="0"/>
                  </a:moveTo>
                  <a:cubicBezTo>
                    <a:pt x="1" y="0"/>
                    <a:pt x="1" y="448"/>
                    <a:pt x="304" y="448"/>
                  </a:cubicBezTo>
                  <a:lnTo>
                    <a:pt x="2556" y="448"/>
                  </a:lnTo>
                  <a:cubicBezTo>
                    <a:pt x="2859" y="448"/>
                    <a:pt x="2859" y="0"/>
                    <a:pt x="2556" y="0"/>
                  </a:cubicBezTo>
                  <a:close/>
                </a:path>
              </a:pathLst>
            </a:custGeom>
            <a:solidFill>
              <a:srgbClr val="91A8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25772;p140">
              <a:extLst>
                <a:ext uri="{FF2B5EF4-FFF2-40B4-BE49-F238E27FC236}">
                  <a16:creationId xmlns:a16="http://schemas.microsoft.com/office/drawing/2014/main" id="{A094EA16-5524-40C9-9C80-8911D74E0A2A}"/>
                </a:ext>
              </a:extLst>
            </p:cNvPr>
            <p:cNvSpPr/>
            <p:nvPr/>
          </p:nvSpPr>
          <p:spPr>
            <a:xfrm>
              <a:off x="3015401" y="1731115"/>
              <a:ext cx="27657" cy="11744"/>
            </a:xfrm>
            <a:custGeom>
              <a:avLst/>
              <a:gdLst/>
              <a:ahLst/>
              <a:cxnLst/>
              <a:rect l="l" t="t" r="r" b="b"/>
              <a:pathLst>
                <a:path w="1055" h="448" extrusionOk="0">
                  <a:moveTo>
                    <a:pt x="304" y="0"/>
                  </a:moveTo>
                  <a:cubicBezTo>
                    <a:pt x="1" y="0"/>
                    <a:pt x="1" y="448"/>
                    <a:pt x="304" y="448"/>
                  </a:cubicBezTo>
                  <a:lnTo>
                    <a:pt x="751" y="448"/>
                  </a:lnTo>
                  <a:cubicBezTo>
                    <a:pt x="1055" y="448"/>
                    <a:pt x="1055" y="0"/>
                    <a:pt x="751" y="0"/>
                  </a:cubicBezTo>
                  <a:close/>
                </a:path>
              </a:pathLst>
            </a:custGeom>
            <a:solidFill>
              <a:srgbClr val="667A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25773;p140">
              <a:extLst>
                <a:ext uri="{FF2B5EF4-FFF2-40B4-BE49-F238E27FC236}">
                  <a16:creationId xmlns:a16="http://schemas.microsoft.com/office/drawing/2014/main" id="{5996941B-F103-4B37-7726-7B7B4D2A999E}"/>
                </a:ext>
              </a:extLst>
            </p:cNvPr>
            <p:cNvSpPr/>
            <p:nvPr/>
          </p:nvSpPr>
          <p:spPr>
            <a:xfrm>
              <a:off x="2814463" y="1624394"/>
              <a:ext cx="86693" cy="12138"/>
            </a:xfrm>
            <a:custGeom>
              <a:avLst/>
              <a:gdLst/>
              <a:ahLst/>
              <a:cxnLst/>
              <a:rect l="l" t="t" r="r" b="b"/>
              <a:pathLst>
                <a:path w="3307" h="463" extrusionOk="0">
                  <a:moveTo>
                    <a:pt x="304" y="0"/>
                  </a:moveTo>
                  <a:cubicBezTo>
                    <a:pt x="1" y="0"/>
                    <a:pt x="1" y="462"/>
                    <a:pt x="304" y="462"/>
                  </a:cubicBezTo>
                  <a:lnTo>
                    <a:pt x="3003" y="462"/>
                  </a:lnTo>
                  <a:cubicBezTo>
                    <a:pt x="3306" y="462"/>
                    <a:pt x="3306" y="0"/>
                    <a:pt x="3003" y="0"/>
                  </a:cubicBezTo>
                  <a:close/>
                </a:path>
              </a:pathLst>
            </a:custGeom>
            <a:solidFill>
              <a:srgbClr val="D1DB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5774;p140">
              <a:extLst>
                <a:ext uri="{FF2B5EF4-FFF2-40B4-BE49-F238E27FC236}">
                  <a16:creationId xmlns:a16="http://schemas.microsoft.com/office/drawing/2014/main" id="{84DF794F-DE53-C6C6-1C33-3AAFB038BF4A}"/>
                </a:ext>
              </a:extLst>
            </p:cNvPr>
            <p:cNvSpPr/>
            <p:nvPr/>
          </p:nvSpPr>
          <p:spPr>
            <a:xfrm>
              <a:off x="2909073" y="1624394"/>
              <a:ext cx="39375" cy="12138"/>
            </a:xfrm>
            <a:custGeom>
              <a:avLst/>
              <a:gdLst/>
              <a:ahLst/>
              <a:cxnLst/>
              <a:rect l="l" t="t" r="r" b="b"/>
              <a:pathLst>
                <a:path w="1502" h="463" extrusionOk="0">
                  <a:moveTo>
                    <a:pt x="304" y="0"/>
                  </a:moveTo>
                  <a:cubicBezTo>
                    <a:pt x="0" y="0"/>
                    <a:pt x="0" y="462"/>
                    <a:pt x="304" y="462"/>
                  </a:cubicBezTo>
                  <a:lnTo>
                    <a:pt x="1199" y="462"/>
                  </a:lnTo>
                  <a:cubicBezTo>
                    <a:pt x="1502" y="462"/>
                    <a:pt x="1502" y="0"/>
                    <a:pt x="1199" y="0"/>
                  </a:cubicBezTo>
                  <a:close/>
                </a:path>
              </a:pathLst>
            </a:custGeom>
            <a:solidFill>
              <a:srgbClr val="91A8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5775;p140">
              <a:extLst>
                <a:ext uri="{FF2B5EF4-FFF2-40B4-BE49-F238E27FC236}">
                  <a16:creationId xmlns:a16="http://schemas.microsoft.com/office/drawing/2014/main" id="{283607DA-6CCC-452A-B8E2-C98BA8AC9441}"/>
                </a:ext>
              </a:extLst>
            </p:cNvPr>
            <p:cNvSpPr/>
            <p:nvPr/>
          </p:nvSpPr>
          <p:spPr>
            <a:xfrm>
              <a:off x="2814463" y="1671686"/>
              <a:ext cx="86693" cy="12138"/>
            </a:xfrm>
            <a:custGeom>
              <a:avLst/>
              <a:gdLst/>
              <a:ahLst/>
              <a:cxnLst/>
              <a:rect l="l" t="t" r="r" b="b"/>
              <a:pathLst>
                <a:path w="3307" h="463" extrusionOk="0">
                  <a:moveTo>
                    <a:pt x="304" y="1"/>
                  </a:moveTo>
                  <a:cubicBezTo>
                    <a:pt x="1" y="1"/>
                    <a:pt x="1" y="463"/>
                    <a:pt x="304" y="463"/>
                  </a:cubicBezTo>
                  <a:lnTo>
                    <a:pt x="3003" y="463"/>
                  </a:lnTo>
                  <a:cubicBezTo>
                    <a:pt x="3306" y="463"/>
                    <a:pt x="3306" y="1"/>
                    <a:pt x="3003" y="1"/>
                  </a:cubicBezTo>
                  <a:close/>
                </a:path>
              </a:pathLst>
            </a:custGeom>
            <a:solidFill>
              <a:srgbClr val="D1DB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5776;p140">
              <a:extLst>
                <a:ext uri="{FF2B5EF4-FFF2-40B4-BE49-F238E27FC236}">
                  <a16:creationId xmlns:a16="http://schemas.microsoft.com/office/drawing/2014/main" id="{B884737C-EFCD-7B2A-AED1-D915F41C9089}"/>
                </a:ext>
              </a:extLst>
            </p:cNvPr>
            <p:cNvSpPr/>
            <p:nvPr/>
          </p:nvSpPr>
          <p:spPr>
            <a:xfrm>
              <a:off x="2909073" y="1671686"/>
              <a:ext cx="39375" cy="12138"/>
            </a:xfrm>
            <a:custGeom>
              <a:avLst/>
              <a:gdLst/>
              <a:ahLst/>
              <a:cxnLst/>
              <a:rect l="l" t="t" r="r" b="b"/>
              <a:pathLst>
                <a:path w="1502" h="463" extrusionOk="0">
                  <a:moveTo>
                    <a:pt x="304" y="1"/>
                  </a:moveTo>
                  <a:cubicBezTo>
                    <a:pt x="0" y="1"/>
                    <a:pt x="0" y="463"/>
                    <a:pt x="304" y="463"/>
                  </a:cubicBezTo>
                  <a:lnTo>
                    <a:pt x="1199" y="463"/>
                  </a:lnTo>
                  <a:cubicBezTo>
                    <a:pt x="1502" y="463"/>
                    <a:pt x="1502" y="1"/>
                    <a:pt x="1199" y="1"/>
                  </a:cubicBezTo>
                  <a:close/>
                </a:path>
              </a:pathLst>
            </a:custGeom>
            <a:solidFill>
              <a:srgbClr val="91A8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5777;p140">
              <a:extLst>
                <a:ext uri="{FF2B5EF4-FFF2-40B4-BE49-F238E27FC236}">
                  <a16:creationId xmlns:a16="http://schemas.microsoft.com/office/drawing/2014/main" id="{C5DED3B4-30B0-6E5D-00B4-BB99C16833DB}"/>
                </a:ext>
              </a:extLst>
            </p:cNvPr>
            <p:cNvSpPr/>
            <p:nvPr/>
          </p:nvSpPr>
          <p:spPr>
            <a:xfrm>
              <a:off x="2814463" y="1648223"/>
              <a:ext cx="27657" cy="11771"/>
            </a:xfrm>
            <a:custGeom>
              <a:avLst/>
              <a:gdLst/>
              <a:ahLst/>
              <a:cxnLst/>
              <a:rect l="l" t="t" r="r" b="b"/>
              <a:pathLst>
                <a:path w="1055" h="449" extrusionOk="0">
                  <a:moveTo>
                    <a:pt x="304" y="1"/>
                  </a:moveTo>
                  <a:cubicBezTo>
                    <a:pt x="1" y="1"/>
                    <a:pt x="1" y="448"/>
                    <a:pt x="304" y="448"/>
                  </a:cubicBezTo>
                  <a:lnTo>
                    <a:pt x="751" y="448"/>
                  </a:lnTo>
                  <a:cubicBezTo>
                    <a:pt x="1054" y="448"/>
                    <a:pt x="1054" y="1"/>
                    <a:pt x="751" y="1"/>
                  </a:cubicBezTo>
                  <a:close/>
                </a:path>
              </a:pathLst>
            </a:custGeom>
            <a:solidFill>
              <a:srgbClr val="91A8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778;p140">
              <a:extLst>
                <a:ext uri="{FF2B5EF4-FFF2-40B4-BE49-F238E27FC236}">
                  <a16:creationId xmlns:a16="http://schemas.microsoft.com/office/drawing/2014/main" id="{57D14BDC-2A58-F327-1548-9604A8D1326B}"/>
                </a:ext>
              </a:extLst>
            </p:cNvPr>
            <p:cNvSpPr/>
            <p:nvPr/>
          </p:nvSpPr>
          <p:spPr>
            <a:xfrm>
              <a:off x="2850037" y="1648223"/>
              <a:ext cx="98411" cy="11771"/>
            </a:xfrm>
            <a:custGeom>
              <a:avLst/>
              <a:gdLst/>
              <a:ahLst/>
              <a:cxnLst/>
              <a:rect l="l" t="t" r="r" b="b"/>
              <a:pathLst>
                <a:path w="3754" h="449" extrusionOk="0">
                  <a:moveTo>
                    <a:pt x="304" y="1"/>
                  </a:moveTo>
                  <a:cubicBezTo>
                    <a:pt x="1" y="1"/>
                    <a:pt x="1" y="448"/>
                    <a:pt x="304" y="448"/>
                  </a:cubicBezTo>
                  <a:lnTo>
                    <a:pt x="3451" y="448"/>
                  </a:lnTo>
                  <a:cubicBezTo>
                    <a:pt x="3754" y="448"/>
                    <a:pt x="3754" y="1"/>
                    <a:pt x="3451" y="1"/>
                  </a:cubicBezTo>
                  <a:close/>
                </a:path>
              </a:pathLst>
            </a:custGeom>
            <a:solidFill>
              <a:srgbClr val="D1DB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25765;p140">
            <a:extLst>
              <a:ext uri="{FF2B5EF4-FFF2-40B4-BE49-F238E27FC236}">
                <a16:creationId xmlns:a16="http://schemas.microsoft.com/office/drawing/2014/main" id="{5B8E6559-7ABA-E66D-9C7E-9F47FD5C1C0A}"/>
              </a:ext>
            </a:extLst>
          </p:cNvPr>
          <p:cNvSpPr/>
          <p:nvPr/>
        </p:nvSpPr>
        <p:spPr>
          <a:xfrm>
            <a:off x="5307126" y="4656331"/>
            <a:ext cx="130841" cy="18733"/>
          </a:xfrm>
          <a:custGeom>
            <a:avLst/>
            <a:gdLst/>
            <a:ahLst/>
            <a:cxnLst/>
            <a:rect l="l" t="t" r="r" b="b"/>
            <a:pathLst>
              <a:path w="3234" h="463" extrusionOk="0">
                <a:moveTo>
                  <a:pt x="303" y="0"/>
                </a:moveTo>
                <a:cubicBezTo>
                  <a:pt x="0" y="0"/>
                  <a:pt x="0" y="462"/>
                  <a:pt x="303" y="462"/>
                </a:cubicBezTo>
                <a:lnTo>
                  <a:pt x="3003" y="462"/>
                </a:lnTo>
                <a:cubicBezTo>
                  <a:pt x="3133" y="462"/>
                  <a:pt x="3234" y="361"/>
                  <a:pt x="3234" y="231"/>
                </a:cubicBezTo>
                <a:cubicBezTo>
                  <a:pt x="3234" y="101"/>
                  <a:pt x="3133" y="0"/>
                  <a:pt x="3003" y="0"/>
                </a:cubicBezTo>
                <a:close/>
              </a:path>
            </a:pathLst>
          </a:custGeom>
          <a:solidFill>
            <a:srgbClr val="91A8B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8" name="Google Shape;26249;p140">
            <a:extLst>
              <a:ext uri="{FF2B5EF4-FFF2-40B4-BE49-F238E27FC236}">
                <a16:creationId xmlns:a16="http://schemas.microsoft.com/office/drawing/2014/main" id="{8E696C23-CDEC-00D0-9491-076B7C52F8B3}"/>
              </a:ext>
            </a:extLst>
          </p:cNvPr>
          <p:cNvGrpSpPr/>
          <p:nvPr/>
        </p:nvGrpSpPr>
        <p:grpSpPr>
          <a:xfrm>
            <a:off x="1548457" y="4535799"/>
            <a:ext cx="362947" cy="356576"/>
            <a:chOff x="6005720" y="3817357"/>
            <a:chExt cx="362947" cy="356576"/>
          </a:xfrm>
        </p:grpSpPr>
        <p:sp>
          <p:nvSpPr>
            <p:cNvPr id="49" name="Google Shape;26250;p140">
              <a:extLst>
                <a:ext uri="{FF2B5EF4-FFF2-40B4-BE49-F238E27FC236}">
                  <a16:creationId xmlns:a16="http://schemas.microsoft.com/office/drawing/2014/main" id="{631D894D-72EE-E8E7-7ABF-D8BF1CEAF306}"/>
                </a:ext>
              </a:extLst>
            </p:cNvPr>
            <p:cNvSpPr/>
            <p:nvPr/>
          </p:nvSpPr>
          <p:spPr>
            <a:xfrm>
              <a:off x="6005720" y="3817357"/>
              <a:ext cx="356891" cy="356498"/>
            </a:xfrm>
            <a:custGeom>
              <a:avLst/>
              <a:gdLst/>
              <a:ahLst/>
              <a:cxnLst/>
              <a:rect l="l" t="t" r="r" b="b"/>
              <a:pathLst>
                <a:path w="13614" h="13599" extrusionOk="0">
                  <a:moveTo>
                    <a:pt x="6814" y="0"/>
                  </a:moveTo>
                  <a:cubicBezTo>
                    <a:pt x="3047" y="0"/>
                    <a:pt x="1" y="3046"/>
                    <a:pt x="1" y="6799"/>
                  </a:cubicBezTo>
                  <a:cubicBezTo>
                    <a:pt x="1" y="10552"/>
                    <a:pt x="3047" y="13598"/>
                    <a:pt x="6814" y="13598"/>
                  </a:cubicBezTo>
                  <a:cubicBezTo>
                    <a:pt x="10568" y="13598"/>
                    <a:pt x="13614" y="10552"/>
                    <a:pt x="13614" y="6799"/>
                  </a:cubicBezTo>
                  <a:cubicBezTo>
                    <a:pt x="13614" y="3046"/>
                    <a:pt x="10568" y="0"/>
                    <a:pt x="6814" y="0"/>
                  </a:cubicBezTo>
                  <a:close/>
                </a:path>
              </a:pathLst>
            </a:custGeom>
            <a:solidFill>
              <a:srgbClr val="899C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26251;p140">
              <a:extLst>
                <a:ext uri="{FF2B5EF4-FFF2-40B4-BE49-F238E27FC236}">
                  <a16:creationId xmlns:a16="http://schemas.microsoft.com/office/drawing/2014/main" id="{8B7CD315-9C98-54BE-6ED9-8B706A3BE1D1}"/>
                </a:ext>
              </a:extLst>
            </p:cNvPr>
            <p:cNvSpPr/>
            <p:nvPr/>
          </p:nvSpPr>
          <p:spPr>
            <a:xfrm>
              <a:off x="6160887" y="3817357"/>
              <a:ext cx="207780" cy="356576"/>
            </a:xfrm>
            <a:custGeom>
              <a:avLst/>
              <a:gdLst/>
              <a:ahLst/>
              <a:cxnLst/>
              <a:rect l="l" t="t" r="r" b="b"/>
              <a:pathLst>
                <a:path w="7926" h="13602" extrusionOk="0">
                  <a:moveTo>
                    <a:pt x="895" y="0"/>
                  </a:moveTo>
                  <a:cubicBezTo>
                    <a:pt x="592" y="0"/>
                    <a:pt x="289" y="15"/>
                    <a:pt x="0" y="58"/>
                  </a:cubicBezTo>
                  <a:cubicBezTo>
                    <a:pt x="3393" y="505"/>
                    <a:pt x="5919" y="3378"/>
                    <a:pt x="5919" y="6799"/>
                  </a:cubicBezTo>
                  <a:cubicBezTo>
                    <a:pt x="5919" y="10220"/>
                    <a:pt x="3393" y="13093"/>
                    <a:pt x="0" y="13541"/>
                  </a:cubicBezTo>
                  <a:cubicBezTo>
                    <a:pt x="306" y="13581"/>
                    <a:pt x="609" y="13601"/>
                    <a:pt x="909" y="13601"/>
                  </a:cubicBezTo>
                  <a:cubicBezTo>
                    <a:pt x="4430" y="13601"/>
                    <a:pt x="7441" y="10865"/>
                    <a:pt x="7680" y="7247"/>
                  </a:cubicBezTo>
                  <a:cubicBezTo>
                    <a:pt x="7925" y="3320"/>
                    <a:pt x="4822" y="0"/>
                    <a:pt x="895" y="0"/>
                  </a:cubicBezTo>
                  <a:close/>
                </a:path>
              </a:pathLst>
            </a:custGeom>
            <a:solidFill>
              <a:srgbClr val="6C83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26252;p140">
              <a:extLst>
                <a:ext uri="{FF2B5EF4-FFF2-40B4-BE49-F238E27FC236}">
                  <a16:creationId xmlns:a16="http://schemas.microsoft.com/office/drawing/2014/main" id="{C0475610-4A47-2239-9F27-B491B4679EAD}"/>
                </a:ext>
              </a:extLst>
            </p:cNvPr>
            <p:cNvSpPr/>
            <p:nvPr/>
          </p:nvSpPr>
          <p:spPr>
            <a:xfrm>
              <a:off x="6055240" y="3879487"/>
              <a:ext cx="262727" cy="234572"/>
            </a:xfrm>
            <a:custGeom>
              <a:avLst/>
              <a:gdLst/>
              <a:ahLst/>
              <a:cxnLst/>
              <a:rect l="l" t="t" r="r" b="b"/>
              <a:pathLst>
                <a:path w="10022" h="8948" extrusionOk="0">
                  <a:moveTo>
                    <a:pt x="2283" y="0"/>
                  </a:moveTo>
                  <a:cubicBezTo>
                    <a:pt x="1821" y="0"/>
                    <a:pt x="1360" y="177"/>
                    <a:pt x="1013" y="532"/>
                  </a:cubicBezTo>
                  <a:cubicBezTo>
                    <a:pt x="349" y="1196"/>
                    <a:pt x="306" y="2264"/>
                    <a:pt x="941" y="2971"/>
                  </a:cubicBezTo>
                  <a:lnTo>
                    <a:pt x="999" y="3043"/>
                  </a:lnTo>
                  <a:cubicBezTo>
                    <a:pt x="0" y="5855"/>
                    <a:pt x="2172" y="8593"/>
                    <a:pt x="4888" y="8593"/>
                  </a:cubicBezTo>
                  <a:cubicBezTo>
                    <a:pt x="5351" y="8593"/>
                    <a:pt x="5830" y="8514"/>
                    <a:pt x="6311" y="8341"/>
                  </a:cubicBezTo>
                  <a:lnTo>
                    <a:pt x="6369" y="8413"/>
                  </a:lnTo>
                  <a:cubicBezTo>
                    <a:pt x="6715" y="8745"/>
                    <a:pt x="7163" y="8933"/>
                    <a:pt x="7639" y="8933"/>
                  </a:cubicBezTo>
                  <a:lnTo>
                    <a:pt x="7639" y="8948"/>
                  </a:lnTo>
                  <a:cubicBezTo>
                    <a:pt x="9227" y="8933"/>
                    <a:pt x="10021" y="7013"/>
                    <a:pt x="8895" y="5887"/>
                  </a:cubicBezTo>
                  <a:lnTo>
                    <a:pt x="8837" y="5815"/>
                  </a:lnTo>
                  <a:cubicBezTo>
                    <a:pt x="9836" y="3003"/>
                    <a:pt x="7664" y="265"/>
                    <a:pt x="4949" y="265"/>
                  </a:cubicBezTo>
                  <a:cubicBezTo>
                    <a:pt x="4486" y="265"/>
                    <a:pt x="4007" y="345"/>
                    <a:pt x="3525" y="517"/>
                  </a:cubicBezTo>
                  <a:lnTo>
                    <a:pt x="3467" y="445"/>
                  </a:lnTo>
                  <a:cubicBezTo>
                    <a:pt x="3129" y="149"/>
                    <a:pt x="2706" y="0"/>
                    <a:pt x="2283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26253;p140">
              <a:extLst>
                <a:ext uri="{FF2B5EF4-FFF2-40B4-BE49-F238E27FC236}">
                  <a16:creationId xmlns:a16="http://schemas.microsoft.com/office/drawing/2014/main" id="{83007847-716B-4DC5-A48C-7B6401E6BEFE}"/>
                </a:ext>
              </a:extLst>
            </p:cNvPr>
            <p:cNvSpPr/>
            <p:nvPr/>
          </p:nvSpPr>
          <p:spPr>
            <a:xfrm>
              <a:off x="6129848" y="3935010"/>
              <a:ext cx="108635" cy="121166"/>
            </a:xfrm>
            <a:custGeom>
              <a:avLst/>
              <a:gdLst/>
              <a:ahLst/>
              <a:cxnLst/>
              <a:rect l="l" t="t" r="r" b="b"/>
              <a:pathLst>
                <a:path w="4144" h="4622" extrusionOk="0">
                  <a:moveTo>
                    <a:pt x="1436" y="1"/>
                  </a:moveTo>
                  <a:cubicBezTo>
                    <a:pt x="651" y="1"/>
                    <a:pt x="15" y="640"/>
                    <a:pt x="15" y="1431"/>
                  </a:cubicBezTo>
                  <a:cubicBezTo>
                    <a:pt x="15" y="2208"/>
                    <a:pt x="651" y="2846"/>
                    <a:pt x="1436" y="2846"/>
                  </a:cubicBezTo>
                  <a:cubicBezTo>
                    <a:pt x="1453" y="2846"/>
                    <a:pt x="1470" y="2846"/>
                    <a:pt x="1488" y="2845"/>
                  </a:cubicBezTo>
                  <a:lnTo>
                    <a:pt x="2671" y="2845"/>
                  </a:lnTo>
                  <a:cubicBezTo>
                    <a:pt x="3061" y="2918"/>
                    <a:pt x="3061" y="3481"/>
                    <a:pt x="2671" y="3553"/>
                  </a:cubicBezTo>
                  <a:lnTo>
                    <a:pt x="1184" y="3553"/>
                  </a:lnTo>
                  <a:cubicBezTo>
                    <a:pt x="1156" y="3553"/>
                    <a:pt x="1127" y="3524"/>
                    <a:pt x="1127" y="3495"/>
                  </a:cubicBezTo>
                  <a:cubicBezTo>
                    <a:pt x="1184" y="3163"/>
                    <a:pt x="939" y="2860"/>
                    <a:pt x="593" y="2860"/>
                  </a:cubicBezTo>
                  <a:cubicBezTo>
                    <a:pt x="261" y="2860"/>
                    <a:pt x="1" y="3163"/>
                    <a:pt x="58" y="3495"/>
                  </a:cubicBezTo>
                  <a:cubicBezTo>
                    <a:pt x="58" y="4116"/>
                    <a:pt x="564" y="4621"/>
                    <a:pt x="1184" y="4621"/>
                  </a:cubicBezTo>
                  <a:lnTo>
                    <a:pt x="2671" y="4621"/>
                  </a:lnTo>
                  <a:cubicBezTo>
                    <a:pt x="2688" y="4622"/>
                    <a:pt x="2705" y="4622"/>
                    <a:pt x="2722" y="4622"/>
                  </a:cubicBezTo>
                  <a:cubicBezTo>
                    <a:pt x="3494" y="4622"/>
                    <a:pt x="4144" y="3983"/>
                    <a:pt x="4144" y="3206"/>
                  </a:cubicBezTo>
                  <a:cubicBezTo>
                    <a:pt x="4144" y="2415"/>
                    <a:pt x="3494" y="1776"/>
                    <a:pt x="2722" y="1776"/>
                  </a:cubicBezTo>
                  <a:cubicBezTo>
                    <a:pt x="2705" y="1776"/>
                    <a:pt x="2688" y="1777"/>
                    <a:pt x="2671" y="1777"/>
                  </a:cubicBezTo>
                  <a:lnTo>
                    <a:pt x="1488" y="1777"/>
                  </a:lnTo>
                  <a:cubicBezTo>
                    <a:pt x="1098" y="1705"/>
                    <a:pt x="1098" y="1142"/>
                    <a:pt x="1488" y="1070"/>
                  </a:cubicBezTo>
                  <a:lnTo>
                    <a:pt x="2960" y="1070"/>
                  </a:lnTo>
                  <a:cubicBezTo>
                    <a:pt x="2989" y="1070"/>
                    <a:pt x="3018" y="1099"/>
                    <a:pt x="3018" y="1128"/>
                  </a:cubicBezTo>
                  <a:cubicBezTo>
                    <a:pt x="2960" y="1460"/>
                    <a:pt x="3220" y="1777"/>
                    <a:pt x="3552" y="1777"/>
                  </a:cubicBezTo>
                  <a:cubicBezTo>
                    <a:pt x="3898" y="1777"/>
                    <a:pt x="4144" y="1460"/>
                    <a:pt x="4086" y="1128"/>
                  </a:cubicBezTo>
                  <a:cubicBezTo>
                    <a:pt x="4086" y="507"/>
                    <a:pt x="3581" y="2"/>
                    <a:pt x="2960" y="2"/>
                  </a:cubicBezTo>
                  <a:lnTo>
                    <a:pt x="1488" y="2"/>
                  </a:lnTo>
                  <a:cubicBezTo>
                    <a:pt x="1470" y="1"/>
                    <a:pt x="1453" y="1"/>
                    <a:pt x="1436" y="1"/>
                  </a:cubicBezTo>
                  <a:close/>
                </a:path>
              </a:pathLst>
            </a:custGeom>
            <a:solidFill>
              <a:srgbClr val="6C83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" name="Google Shape;25120;p140">
            <a:extLst>
              <a:ext uri="{FF2B5EF4-FFF2-40B4-BE49-F238E27FC236}">
                <a16:creationId xmlns:a16="http://schemas.microsoft.com/office/drawing/2014/main" id="{C3A512A0-F7CD-A97F-6070-4E3D456AB43D}"/>
              </a:ext>
            </a:extLst>
          </p:cNvPr>
          <p:cNvGrpSpPr/>
          <p:nvPr/>
        </p:nvGrpSpPr>
        <p:grpSpPr>
          <a:xfrm>
            <a:off x="3287593" y="4517378"/>
            <a:ext cx="522116" cy="378885"/>
            <a:chOff x="2294122" y="2946600"/>
            <a:chExt cx="373931" cy="271351"/>
          </a:xfrm>
        </p:grpSpPr>
        <p:sp>
          <p:nvSpPr>
            <p:cNvPr id="54" name="Google Shape;25121;p140">
              <a:extLst>
                <a:ext uri="{FF2B5EF4-FFF2-40B4-BE49-F238E27FC236}">
                  <a16:creationId xmlns:a16="http://schemas.microsoft.com/office/drawing/2014/main" id="{4DE08904-A9AB-6487-0A18-53F1C878A6AB}"/>
                </a:ext>
              </a:extLst>
            </p:cNvPr>
            <p:cNvSpPr/>
            <p:nvPr/>
          </p:nvSpPr>
          <p:spPr>
            <a:xfrm>
              <a:off x="2312289" y="2946600"/>
              <a:ext cx="337597" cy="247129"/>
            </a:xfrm>
            <a:custGeom>
              <a:avLst/>
              <a:gdLst/>
              <a:ahLst/>
              <a:cxnLst/>
              <a:rect l="l" t="t" r="r" b="b"/>
              <a:pathLst>
                <a:path w="12878" h="9427" extrusionOk="0">
                  <a:moveTo>
                    <a:pt x="463" y="0"/>
                  </a:moveTo>
                  <a:cubicBezTo>
                    <a:pt x="203" y="0"/>
                    <a:pt x="1" y="203"/>
                    <a:pt x="1" y="462"/>
                  </a:cubicBezTo>
                  <a:lnTo>
                    <a:pt x="1" y="9427"/>
                  </a:lnTo>
                  <a:lnTo>
                    <a:pt x="12877" y="9427"/>
                  </a:lnTo>
                  <a:lnTo>
                    <a:pt x="12877" y="462"/>
                  </a:lnTo>
                  <a:cubicBezTo>
                    <a:pt x="12877" y="203"/>
                    <a:pt x="12675" y="0"/>
                    <a:pt x="12415" y="0"/>
                  </a:cubicBezTo>
                  <a:close/>
                </a:path>
              </a:pathLst>
            </a:custGeom>
            <a:solidFill>
              <a:srgbClr val="91A8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25122;p140">
              <a:extLst>
                <a:ext uri="{FF2B5EF4-FFF2-40B4-BE49-F238E27FC236}">
                  <a16:creationId xmlns:a16="http://schemas.microsoft.com/office/drawing/2014/main" id="{13EBDB70-7F4D-B2C3-C4A9-1ADA9B15352A}"/>
                </a:ext>
              </a:extLst>
            </p:cNvPr>
            <p:cNvSpPr/>
            <p:nvPr/>
          </p:nvSpPr>
          <p:spPr>
            <a:xfrm>
              <a:off x="2336511" y="2970823"/>
              <a:ext cx="289151" cy="192628"/>
            </a:xfrm>
            <a:custGeom>
              <a:avLst/>
              <a:gdLst/>
              <a:ahLst/>
              <a:cxnLst/>
              <a:rect l="l" t="t" r="r" b="b"/>
              <a:pathLst>
                <a:path w="11030" h="7348" extrusionOk="0">
                  <a:moveTo>
                    <a:pt x="232" y="0"/>
                  </a:moveTo>
                  <a:cubicBezTo>
                    <a:pt x="102" y="0"/>
                    <a:pt x="1" y="101"/>
                    <a:pt x="1" y="231"/>
                  </a:cubicBezTo>
                  <a:lnTo>
                    <a:pt x="1" y="7117"/>
                  </a:lnTo>
                  <a:cubicBezTo>
                    <a:pt x="1" y="7247"/>
                    <a:pt x="102" y="7348"/>
                    <a:pt x="232" y="7348"/>
                  </a:cubicBezTo>
                  <a:lnTo>
                    <a:pt x="10798" y="7348"/>
                  </a:lnTo>
                  <a:cubicBezTo>
                    <a:pt x="10928" y="7348"/>
                    <a:pt x="11029" y="7247"/>
                    <a:pt x="11029" y="7117"/>
                  </a:cubicBezTo>
                  <a:lnTo>
                    <a:pt x="11029" y="231"/>
                  </a:lnTo>
                  <a:cubicBezTo>
                    <a:pt x="11029" y="101"/>
                    <a:pt x="10928" y="0"/>
                    <a:pt x="10798" y="0"/>
                  </a:cubicBezTo>
                  <a:close/>
                </a:path>
              </a:pathLst>
            </a:custGeom>
            <a:solidFill>
              <a:srgbClr val="EFF1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25123;p140">
              <a:extLst>
                <a:ext uri="{FF2B5EF4-FFF2-40B4-BE49-F238E27FC236}">
                  <a16:creationId xmlns:a16="http://schemas.microsoft.com/office/drawing/2014/main" id="{EEDAEB18-5FF6-0BDE-152F-A0B45BB87EC5}"/>
                </a:ext>
              </a:extLst>
            </p:cNvPr>
            <p:cNvSpPr/>
            <p:nvPr/>
          </p:nvSpPr>
          <p:spPr>
            <a:xfrm>
              <a:off x="2336511" y="3127483"/>
              <a:ext cx="168798" cy="35967"/>
            </a:xfrm>
            <a:custGeom>
              <a:avLst/>
              <a:gdLst/>
              <a:ahLst/>
              <a:cxnLst/>
              <a:rect l="l" t="t" r="r" b="b"/>
              <a:pathLst>
                <a:path w="6439" h="1372" extrusionOk="0">
                  <a:moveTo>
                    <a:pt x="1" y="1"/>
                  </a:moveTo>
                  <a:lnTo>
                    <a:pt x="1" y="1141"/>
                  </a:lnTo>
                  <a:cubicBezTo>
                    <a:pt x="1" y="1271"/>
                    <a:pt x="102" y="1372"/>
                    <a:pt x="232" y="1372"/>
                  </a:cubicBezTo>
                  <a:lnTo>
                    <a:pt x="6439" y="1372"/>
                  </a:lnTo>
                  <a:lnTo>
                    <a:pt x="6439" y="1"/>
                  </a:lnTo>
                  <a:close/>
                </a:path>
              </a:pathLst>
            </a:custGeom>
            <a:solidFill>
              <a:srgbClr val="BCC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25124;p140">
              <a:extLst>
                <a:ext uri="{FF2B5EF4-FFF2-40B4-BE49-F238E27FC236}">
                  <a16:creationId xmlns:a16="http://schemas.microsoft.com/office/drawing/2014/main" id="{5B820559-36C0-8809-B9FE-F4910CFD6C2A}"/>
                </a:ext>
              </a:extLst>
            </p:cNvPr>
            <p:cNvSpPr/>
            <p:nvPr/>
          </p:nvSpPr>
          <p:spPr>
            <a:xfrm>
              <a:off x="2505284" y="2970823"/>
              <a:ext cx="120379" cy="96130"/>
            </a:xfrm>
            <a:custGeom>
              <a:avLst/>
              <a:gdLst/>
              <a:ahLst/>
              <a:cxnLst/>
              <a:rect l="l" t="t" r="r" b="b"/>
              <a:pathLst>
                <a:path w="4592" h="3667" extrusionOk="0">
                  <a:moveTo>
                    <a:pt x="1" y="0"/>
                  </a:moveTo>
                  <a:lnTo>
                    <a:pt x="1" y="3667"/>
                  </a:lnTo>
                  <a:lnTo>
                    <a:pt x="4591" y="3667"/>
                  </a:lnTo>
                  <a:lnTo>
                    <a:pt x="4591" y="231"/>
                  </a:lnTo>
                  <a:cubicBezTo>
                    <a:pt x="4591" y="101"/>
                    <a:pt x="4490" y="0"/>
                    <a:pt x="4360" y="0"/>
                  </a:cubicBezTo>
                  <a:close/>
                </a:path>
              </a:pathLst>
            </a:custGeom>
            <a:solidFill>
              <a:srgbClr val="BBC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25125;p140">
              <a:extLst>
                <a:ext uri="{FF2B5EF4-FFF2-40B4-BE49-F238E27FC236}">
                  <a16:creationId xmlns:a16="http://schemas.microsoft.com/office/drawing/2014/main" id="{FCABAE74-5E61-CF61-AAAE-03F0E86DEE9B}"/>
                </a:ext>
              </a:extLst>
            </p:cNvPr>
            <p:cNvSpPr/>
            <p:nvPr/>
          </p:nvSpPr>
          <p:spPr>
            <a:xfrm>
              <a:off x="2505284" y="3066927"/>
              <a:ext cx="120379" cy="96524"/>
            </a:xfrm>
            <a:custGeom>
              <a:avLst/>
              <a:gdLst/>
              <a:ahLst/>
              <a:cxnLst/>
              <a:rect l="l" t="t" r="r" b="b"/>
              <a:pathLst>
                <a:path w="4592" h="3682" extrusionOk="0">
                  <a:moveTo>
                    <a:pt x="1" y="1"/>
                  </a:moveTo>
                  <a:lnTo>
                    <a:pt x="1" y="3682"/>
                  </a:lnTo>
                  <a:lnTo>
                    <a:pt x="4360" y="3682"/>
                  </a:lnTo>
                  <a:cubicBezTo>
                    <a:pt x="4490" y="3682"/>
                    <a:pt x="4591" y="3581"/>
                    <a:pt x="4591" y="3451"/>
                  </a:cubicBezTo>
                  <a:lnTo>
                    <a:pt x="4591" y="1"/>
                  </a:lnTo>
                  <a:close/>
                </a:path>
              </a:pathLst>
            </a:custGeom>
            <a:solidFill>
              <a:srgbClr val="D3DC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25126;p140">
              <a:extLst>
                <a:ext uri="{FF2B5EF4-FFF2-40B4-BE49-F238E27FC236}">
                  <a16:creationId xmlns:a16="http://schemas.microsoft.com/office/drawing/2014/main" id="{AE6A3087-5E68-41F4-589E-985404540436}"/>
                </a:ext>
              </a:extLst>
            </p:cNvPr>
            <p:cNvSpPr/>
            <p:nvPr/>
          </p:nvSpPr>
          <p:spPr>
            <a:xfrm>
              <a:off x="2294122" y="3187647"/>
              <a:ext cx="373931" cy="30305"/>
            </a:xfrm>
            <a:custGeom>
              <a:avLst/>
              <a:gdLst/>
              <a:ahLst/>
              <a:cxnLst/>
              <a:rect l="l" t="t" r="r" b="b"/>
              <a:pathLst>
                <a:path w="14264" h="1156" extrusionOk="0">
                  <a:moveTo>
                    <a:pt x="232" y="1"/>
                  </a:moveTo>
                  <a:cubicBezTo>
                    <a:pt x="102" y="1"/>
                    <a:pt x="1" y="102"/>
                    <a:pt x="1" y="232"/>
                  </a:cubicBezTo>
                  <a:lnTo>
                    <a:pt x="1" y="694"/>
                  </a:lnTo>
                  <a:cubicBezTo>
                    <a:pt x="1" y="939"/>
                    <a:pt x="217" y="1156"/>
                    <a:pt x="463" y="1156"/>
                  </a:cubicBezTo>
                  <a:lnTo>
                    <a:pt x="13801" y="1156"/>
                  </a:lnTo>
                  <a:cubicBezTo>
                    <a:pt x="14047" y="1156"/>
                    <a:pt x="14263" y="939"/>
                    <a:pt x="14263" y="694"/>
                  </a:cubicBezTo>
                  <a:lnTo>
                    <a:pt x="14263" y="232"/>
                  </a:lnTo>
                  <a:cubicBezTo>
                    <a:pt x="14263" y="102"/>
                    <a:pt x="14162" y="1"/>
                    <a:pt x="14032" y="1"/>
                  </a:cubicBezTo>
                  <a:close/>
                </a:path>
              </a:pathLst>
            </a:custGeom>
            <a:solidFill>
              <a:srgbClr val="E9ED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25127;p140">
              <a:extLst>
                <a:ext uri="{FF2B5EF4-FFF2-40B4-BE49-F238E27FC236}">
                  <a16:creationId xmlns:a16="http://schemas.microsoft.com/office/drawing/2014/main" id="{C71E28A6-A010-6521-089D-2A552407159F}"/>
                </a:ext>
              </a:extLst>
            </p:cNvPr>
            <p:cNvSpPr/>
            <p:nvPr/>
          </p:nvSpPr>
          <p:spPr>
            <a:xfrm>
              <a:off x="2294122" y="3187647"/>
              <a:ext cx="373931" cy="12138"/>
            </a:xfrm>
            <a:custGeom>
              <a:avLst/>
              <a:gdLst/>
              <a:ahLst/>
              <a:cxnLst/>
              <a:rect l="l" t="t" r="r" b="b"/>
              <a:pathLst>
                <a:path w="14264" h="463" extrusionOk="0">
                  <a:moveTo>
                    <a:pt x="232" y="1"/>
                  </a:moveTo>
                  <a:cubicBezTo>
                    <a:pt x="102" y="1"/>
                    <a:pt x="1" y="102"/>
                    <a:pt x="1" y="232"/>
                  </a:cubicBezTo>
                  <a:lnTo>
                    <a:pt x="1" y="463"/>
                  </a:lnTo>
                  <a:lnTo>
                    <a:pt x="14263" y="463"/>
                  </a:lnTo>
                  <a:lnTo>
                    <a:pt x="14263" y="232"/>
                  </a:lnTo>
                  <a:cubicBezTo>
                    <a:pt x="14263" y="102"/>
                    <a:pt x="14162" y="1"/>
                    <a:pt x="14032" y="1"/>
                  </a:cubicBezTo>
                  <a:close/>
                </a:path>
              </a:pathLst>
            </a:custGeom>
            <a:solidFill>
              <a:srgbClr val="EFF2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25128;p140">
              <a:extLst>
                <a:ext uri="{FF2B5EF4-FFF2-40B4-BE49-F238E27FC236}">
                  <a16:creationId xmlns:a16="http://schemas.microsoft.com/office/drawing/2014/main" id="{1264A2A9-AC33-071B-B711-50E9D9C9C6ED}"/>
                </a:ext>
              </a:extLst>
            </p:cNvPr>
            <p:cNvSpPr/>
            <p:nvPr/>
          </p:nvSpPr>
          <p:spPr>
            <a:xfrm>
              <a:off x="2444753" y="3187647"/>
              <a:ext cx="72668" cy="18193"/>
            </a:xfrm>
            <a:custGeom>
              <a:avLst/>
              <a:gdLst/>
              <a:ahLst/>
              <a:cxnLst/>
              <a:rect l="l" t="t" r="r" b="b"/>
              <a:pathLst>
                <a:path w="2772" h="694" extrusionOk="0">
                  <a:moveTo>
                    <a:pt x="0" y="1"/>
                  </a:moveTo>
                  <a:lnTo>
                    <a:pt x="332" y="492"/>
                  </a:lnTo>
                  <a:cubicBezTo>
                    <a:pt x="419" y="607"/>
                    <a:pt x="563" y="694"/>
                    <a:pt x="707" y="694"/>
                  </a:cubicBezTo>
                  <a:lnTo>
                    <a:pt x="2064" y="694"/>
                  </a:lnTo>
                  <a:cubicBezTo>
                    <a:pt x="2209" y="694"/>
                    <a:pt x="2353" y="607"/>
                    <a:pt x="2440" y="492"/>
                  </a:cubicBezTo>
                  <a:lnTo>
                    <a:pt x="2772" y="1"/>
                  </a:lnTo>
                  <a:close/>
                </a:path>
              </a:pathLst>
            </a:custGeom>
            <a:solidFill>
              <a:srgbClr val="BCC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25129;p140">
              <a:extLst>
                <a:ext uri="{FF2B5EF4-FFF2-40B4-BE49-F238E27FC236}">
                  <a16:creationId xmlns:a16="http://schemas.microsoft.com/office/drawing/2014/main" id="{160BEE07-7F1E-D070-812B-2A7FD71B2A8E}"/>
                </a:ext>
              </a:extLst>
            </p:cNvPr>
            <p:cNvSpPr/>
            <p:nvPr/>
          </p:nvSpPr>
          <p:spPr>
            <a:xfrm>
              <a:off x="2535195" y="3043097"/>
              <a:ext cx="60557" cy="24249"/>
            </a:xfrm>
            <a:custGeom>
              <a:avLst/>
              <a:gdLst/>
              <a:ahLst/>
              <a:cxnLst/>
              <a:rect l="l" t="t" r="r" b="b"/>
              <a:pathLst>
                <a:path w="2310" h="925" extrusionOk="0">
                  <a:moveTo>
                    <a:pt x="693" y="0"/>
                  </a:moveTo>
                  <a:lnTo>
                    <a:pt x="318" y="116"/>
                  </a:lnTo>
                  <a:cubicBezTo>
                    <a:pt x="130" y="188"/>
                    <a:pt x="0" y="361"/>
                    <a:pt x="0" y="563"/>
                  </a:cubicBezTo>
                  <a:lnTo>
                    <a:pt x="0" y="924"/>
                  </a:lnTo>
                  <a:lnTo>
                    <a:pt x="2310" y="924"/>
                  </a:lnTo>
                  <a:lnTo>
                    <a:pt x="2310" y="563"/>
                  </a:lnTo>
                  <a:cubicBezTo>
                    <a:pt x="2310" y="361"/>
                    <a:pt x="2180" y="188"/>
                    <a:pt x="1992" y="116"/>
                  </a:cubicBezTo>
                  <a:lnTo>
                    <a:pt x="1617" y="0"/>
                  </a:lnTo>
                  <a:close/>
                </a:path>
              </a:pathLst>
            </a:custGeom>
            <a:solidFill>
              <a:srgbClr val="7288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25130;p140">
              <a:extLst>
                <a:ext uri="{FF2B5EF4-FFF2-40B4-BE49-F238E27FC236}">
                  <a16:creationId xmlns:a16="http://schemas.microsoft.com/office/drawing/2014/main" id="{B30A20C6-A47A-C17D-60F4-0A653A0D9198}"/>
                </a:ext>
              </a:extLst>
            </p:cNvPr>
            <p:cNvSpPr/>
            <p:nvPr/>
          </p:nvSpPr>
          <p:spPr>
            <a:xfrm>
              <a:off x="2553362" y="3024930"/>
              <a:ext cx="24223" cy="30305"/>
            </a:xfrm>
            <a:custGeom>
              <a:avLst/>
              <a:gdLst/>
              <a:ahLst/>
              <a:cxnLst/>
              <a:rect l="l" t="t" r="r" b="b"/>
              <a:pathLst>
                <a:path w="924" h="1156" extrusionOk="0">
                  <a:moveTo>
                    <a:pt x="0" y="1"/>
                  </a:moveTo>
                  <a:lnTo>
                    <a:pt x="0" y="693"/>
                  </a:lnTo>
                  <a:cubicBezTo>
                    <a:pt x="0" y="939"/>
                    <a:pt x="202" y="1155"/>
                    <a:pt x="462" y="1155"/>
                  </a:cubicBezTo>
                  <a:cubicBezTo>
                    <a:pt x="707" y="1155"/>
                    <a:pt x="924" y="939"/>
                    <a:pt x="924" y="693"/>
                  </a:cubicBezTo>
                  <a:lnTo>
                    <a:pt x="924" y="1"/>
                  </a:lnTo>
                  <a:close/>
                </a:path>
              </a:pathLst>
            </a:custGeom>
            <a:solidFill>
              <a:srgbClr val="94A5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6" name="Google Shape;25131;p140">
              <a:extLst>
                <a:ext uri="{FF2B5EF4-FFF2-40B4-BE49-F238E27FC236}">
                  <a16:creationId xmlns:a16="http://schemas.microsoft.com/office/drawing/2014/main" id="{86FA1CE3-8F5C-402D-185B-F76DC1A864A4}"/>
                </a:ext>
              </a:extLst>
            </p:cNvPr>
            <p:cNvSpPr/>
            <p:nvPr/>
          </p:nvSpPr>
          <p:spPr>
            <a:xfrm>
              <a:off x="2547306" y="2994652"/>
              <a:ext cx="36334" cy="42416"/>
            </a:xfrm>
            <a:custGeom>
              <a:avLst/>
              <a:gdLst/>
              <a:ahLst/>
              <a:cxnLst/>
              <a:rect l="l" t="t" r="r" b="b"/>
              <a:pathLst>
                <a:path w="1386" h="1618" extrusionOk="0">
                  <a:moveTo>
                    <a:pt x="462" y="1"/>
                  </a:moveTo>
                  <a:cubicBezTo>
                    <a:pt x="202" y="1"/>
                    <a:pt x="0" y="217"/>
                    <a:pt x="0" y="463"/>
                  </a:cubicBezTo>
                  <a:lnTo>
                    <a:pt x="0" y="925"/>
                  </a:lnTo>
                  <a:cubicBezTo>
                    <a:pt x="0" y="1300"/>
                    <a:pt x="318" y="1617"/>
                    <a:pt x="693" y="1617"/>
                  </a:cubicBezTo>
                  <a:cubicBezTo>
                    <a:pt x="1068" y="1617"/>
                    <a:pt x="1386" y="1300"/>
                    <a:pt x="1386" y="925"/>
                  </a:cubicBezTo>
                  <a:lnTo>
                    <a:pt x="1386" y="463"/>
                  </a:lnTo>
                  <a:cubicBezTo>
                    <a:pt x="1386" y="217"/>
                    <a:pt x="1169" y="1"/>
                    <a:pt x="924" y="1"/>
                  </a:cubicBezTo>
                  <a:close/>
                </a:path>
              </a:pathLst>
            </a:custGeom>
            <a:solidFill>
              <a:srgbClr val="BCC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7" name="Google Shape;25132;p140">
              <a:extLst>
                <a:ext uri="{FF2B5EF4-FFF2-40B4-BE49-F238E27FC236}">
                  <a16:creationId xmlns:a16="http://schemas.microsoft.com/office/drawing/2014/main" id="{DDF2D7C8-5E45-8CB8-1C97-219604B90FD1}"/>
                </a:ext>
              </a:extLst>
            </p:cNvPr>
            <p:cNvSpPr/>
            <p:nvPr/>
          </p:nvSpPr>
          <p:spPr>
            <a:xfrm>
              <a:off x="2547306" y="2994652"/>
              <a:ext cx="24249" cy="42337"/>
            </a:xfrm>
            <a:custGeom>
              <a:avLst/>
              <a:gdLst/>
              <a:ahLst/>
              <a:cxnLst/>
              <a:rect l="l" t="t" r="r" b="b"/>
              <a:pathLst>
                <a:path w="925" h="1615" extrusionOk="0">
                  <a:moveTo>
                    <a:pt x="462" y="1"/>
                  </a:moveTo>
                  <a:cubicBezTo>
                    <a:pt x="202" y="1"/>
                    <a:pt x="0" y="217"/>
                    <a:pt x="0" y="463"/>
                  </a:cubicBezTo>
                  <a:lnTo>
                    <a:pt x="0" y="925"/>
                  </a:lnTo>
                  <a:cubicBezTo>
                    <a:pt x="0" y="1319"/>
                    <a:pt x="327" y="1614"/>
                    <a:pt x="693" y="1614"/>
                  </a:cubicBezTo>
                  <a:cubicBezTo>
                    <a:pt x="769" y="1614"/>
                    <a:pt x="847" y="1602"/>
                    <a:pt x="924" y="1574"/>
                  </a:cubicBezTo>
                  <a:cubicBezTo>
                    <a:pt x="650" y="1473"/>
                    <a:pt x="462" y="1213"/>
                    <a:pt x="462" y="925"/>
                  </a:cubicBezTo>
                  <a:lnTo>
                    <a:pt x="462" y="463"/>
                  </a:lnTo>
                  <a:cubicBezTo>
                    <a:pt x="462" y="217"/>
                    <a:pt x="664" y="1"/>
                    <a:pt x="924" y="1"/>
                  </a:cubicBezTo>
                  <a:close/>
                </a:path>
              </a:pathLst>
            </a:custGeom>
            <a:solidFill>
              <a:srgbClr val="AABB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8" name="Google Shape;25133;p140">
              <a:extLst>
                <a:ext uri="{FF2B5EF4-FFF2-40B4-BE49-F238E27FC236}">
                  <a16:creationId xmlns:a16="http://schemas.microsoft.com/office/drawing/2014/main" id="{7DE6FAA5-0365-3E93-A6A6-2664E6CCAA61}"/>
                </a:ext>
              </a:extLst>
            </p:cNvPr>
            <p:cNvSpPr/>
            <p:nvPr/>
          </p:nvSpPr>
          <p:spPr>
            <a:xfrm>
              <a:off x="2547306" y="2994652"/>
              <a:ext cx="36334" cy="18193"/>
            </a:xfrm>
            <a:custGeom>
              <a:avLst/>
              <a:gdLst/>
              <a:ahLst/>
              <a:cxnLst/>
              <a:rect l="l" t="t" r="r" b="b"/>
              <a:pathLst>
                <a:path w="1386" h="694" extrusionOk="0">
                  <a:moveTo>
                    <a:pt x="462" y="1"/>
                  </a:moveTo>
                  <a:cubicBezTo>
                    <a:pt x="202" y="1"/>
                    <a:pt x="0" y="203"/>
                    <a:pt x="0" y="463"/>
                  </a:cubicBezTo>
                  <a:cubicBezTo>
                    <a:pt x="448" y="593"/>
                    <a:pt x="910" y="665"/>
                    <a:pt x="1386" y="694"/>
                  </a:cubicBezTo>
                  <a:lnTo>
                    <a:pt x="1386" y="463"/>
                  </a:lnTo>
                  <a:cubicBezTo>
                    <a:pt x="1386" y="203"/>
                    <a:pt x="1169" y="1"/>
                    <a:pt x="924" y="1"/>
                  </a:cubicBezTo>
                  <a:close/>
                </a:path>
              </a:pathLst>
            </a:custGeom>
            <a:solidFill>
              <a:srgbClr val="5C7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9" name="Google Shape;25134;p140">
              <a:extLst>
                <a:ext uri="{FF2B5EF4-FFF2-40B4-BE49-F238E27FC236}">
                  <a16:creationId xmlns:a16="http://schemas.microsoft.com/office/drawing/2014/main" id="{C8100E89-3A83-9002-E4DF-0AC135E786D1}"/>
                </a:ext>
              </a:extLst>
            </p:cNvPr>
            <p:cNvSpPr/>
            <p:nvPr/>
          </p:nvSpPr>
          <p:spPr>
            <a:xfrm>
              <a:off x="2547306" y="2994652"/>
              <a:ext cx="24249" cy="15178"/>
            </a:xfrm>
            <a:custGeom>
              <a:avLst/>
              <a:gdLst/>
              <a:ahLst/>
              <a:cxnLst/>
              <a:rect l="l" t="t" r="r" b="b"/>
              <a:pathLst>
                <a:path w="925" h="579" extrusionOk="0">
                  <a:moveTo>
                    <a:pt x="462" y="1"/>
                  </a:moveTo>
                  <a:cubicBezTo>
                    <a:pt x="202" y="1"/>
                    <a:pt x="0" y="217"/>
                    <a:pt x="0" y="463"/>
                  </a:cubicBezTo>
                  <a:cubicBezTo>
                    <a:pt x="159" y="506"/>
                    <a:pt x="303" y="549"/>
                    <a:pt x="462" y="578"/>
                  </a:cubicBezTo>
                  <a:lnTo>
                    <a:pt x="462" y="463"/>
                  </a:lnTo>
                  <a:cubicBezTo>
                    <a:pt x="462" y="217"/>
                    <a:pt x="664" y="1"/>
                    <a:pt x="924" y="1"/>
                  </a:cubicBezTo>
                  <a:close/>
                </a:path>
              </a:pathLst>
            </a:custGeom>
            <a:solidFill>
              <a:srgbClr val="667A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0" name="Google Shape;25135;p140">
              <a:extLst>
                <a:ext uri="{FF2B5EF4-FFF2-40B4-BE49-F238E27FC236}">
                  <a16:creationId xmlns:a16="http://schemas.microsoft.com/office/drawing/2014/main" id="{D67E2F9F-761D-B352-E745-7481A02676E1}"/>
                </a:ext>
              </a:extLst>
            </p:cNvPr>
            <p:cNvSpPr/>
            <p:nvPr/>
          </p:nvSpPr>
          <p:spPr>
            <a:xfrm>
              <a:off x="2535195" y="3139595"/>
              <a:ext cx="60557" cy="23856"/>
            </a:xfrm>
            <a:custGeom>
              <a:avLst/>
              <a:gdLst/>
              <a:ahLst/>
              <a:cxnLst/>
              <a:rect l="l" t="t" r="r" b="b"/>
              <a:pathLst>
                <a:path w="2310" h="910" extrusionOk="0">
                  <a:moveTo>
                    <a:pt x="693" y="0"/>
                  </a:moveTo>
                  <a:lnTo>
                    <a:pt x="318" y="116"/>
                  </a:lnTo>
                  <a:cubicBezTo>
                    <a:pt x="130" y="174"/>
                    <a:pt x="0" y="361"/>
                    <a:pt x="0" y="549"/>
                  </a:cubicBezTo>
                  <a:lnTo>
                    <a:pt x="0" y="910"/>
                  </a:lnTo>
                  <a:lnTo>
                    <a:pt x="2310" y="910"/>
                  </a:lnTo>
                  <a:lnTo>
                    <a:pt x="2310" y="549"/>
                  </a:lnTo>
                  <a:cubicBezTo>
                    <a:pt x="2310" y="361"/>
                    <a:pt x="2180" y="174"/>
                    <a:pt x="1992" y="116"/>
                  </a:cubicBezTo>
                  <a:lnTo>
                    <a:pt x="1617" y="0"/>
                  </a:lnTo>
                  <a:close/>
                </a:path>
              </a:pathLst>
            </a:custGeom>
            <a:solidFill>
              <a:srgbClr val="A9B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1" name="Google Shape;25136;p140">
              <a:extLst>
                <a:ext uri="{FF2B5EF4-FFF2-40B4-BE49-F238E27FC236}">
                  <a16:creationId xmlns:a16="http://schemas.microsoft.com/office/drawing/2014/main" id="{0039419B-D0AF-ED74-5287-630310E9A3BF}"/>
                </a:ext>
              </a:extLst>
            </p:cNvPr>
            <p:cNvSpPr/>
            <p:nvPr/>
          </p:nvSpPr>
          <p:spPr>
            <a:xfrm>
              <a:off x="2553362" y="3121428"/>
              <a:ext cx="24223" cy="29911"/>
            </a:xfrm>
            <a:custGeom>
              <a:avLst/>
              <a:gdLst/>
              <a:ahLst/>
              <a:cxnLst/>
              <a:rect l="l" t="t" r="r" b="b"/>
              <a:pathLst>
                <a:path w="924" h="1141" extrusionOk="0">
                  <a:moveTo>
                    <a:pt x="0" y="1"/>
                  </a:moveTo>
                  <a:lnTo>
                    <a:pt x="0" y="693"/>
                  </a:lnTo>
                  <a:cubicBezTo>
                    <a:pt x="0" y="939"/>
                    <a:pt x="202" y="1141"/>
                    <a:pt x="462" y="1141"/>
                  </a:cubicBezTo>
                  <a:cubicBezTo>
                    <a:pt x="707" y="1141"/>
                    <a:pt x="924" y="939"/>
                    <a:pt x="924" y="693"/>
                  </a:cubicBezTo>
                  <a:lnTo>
                    <a:pt x="924" y="1"/>
                  </a:lnTo>
                  <a:close/>
                </a:path>
              </a:pathLst>
            </a:custGeom>
            <a:solidFill>
              <a:srgbClr val="94A5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2" name="Google Shape;25137;p140">
              <a:extLst>
                <a:ext uri="{FF2B5EF4-FFF2-40B4-BE49-F238E27FC236}">
                  <a16:creationId xmlns:a16="http://schemas.microsoft.com/office/drawing/2014/main" id="{E5F99352-244D-36E2-A08E-9E9EA3B9D739}"/>
                </a:ext>
              </a:extLst>
            </p:cNvPr>
            <p:cNvSpPr/>
            <p:nvPr/>
          </p:nvSpPr>
          <p:spPr>
            <a:xfrm>
              <a:off x="2547306" y="3091543"/>
              <a:ext cx="36334" cy="42023"/>
            </a:xfrm>
            <a:custGeom>
              <a:avLst/>
              <a:gdLst/>
              <a:ahLst/>
              <a:cxnLst/>
              <a:rect l="l" t="t" r="r" b="b"/>
              <a:pathLst>
                <a:path w="1386" h="1603" extrusionOk="0">
                  <a:moveTo>
                    <a:pt x="462" y="0"/>
                  </a:moveTo>
                  <a:cubicBezTo>
                    <a:pt x="217" y="0"/>
                    <a:pt x="15" y="202"/>
                    <a:pt x="15" y="462"/>
                  </a:cubicBezTo>
                  <a:lnTo>
                    <a:pt x="15" y="910"/>
                  </a:lnTo>
                  <a:cubicBezTo>
                    <a:pt x="0" y="1285"/>
                    <a:pt x="318" y="1588"/>
                    <a:pt x="693" y="1602"/>
                  </a:cubicBezTo>
                  <a:cubicBezTo>
                    <a:pt x="1068" y="1602"/>
                    <a:pt x="1386" y="1299"/>
                    <a:pt x="1386" y="910"/>
                  </a:cubicBezTo>
                  <a:lnTo>
                    <a:pt x="1386" y="462"/>
                  </a:lnTo>
                  <a:cubicBezTo>
                    <a:pt x="1386" y="202"/>
                    <a:pt x="1184" y="0"/>
                    <a:pt x="924" y="0"/>
                  </a:cubicBezTo>
                  <a:close/>
                </a:path>
              </a:pathLst>
            </a:custGeom>
            <a:solidFill>
              <a:srgbClr val="BCC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6" name="Google Shape;25138;p140">
              <a:extLst>
                <a:ext uri="{FF2B5EF4-FFF2-40B4-BE49-F238E27FC236}">
                  <a16:creationId xmlns:a16="http://schemas.microsoft.com/office/drawing/2014/main" id="{7BCED0C7-8ADF-1D4A-CEE8-D0EF62300A09}"/>
                </a:ext>
              </a:extLst>
            </p:cNvPr>
            <p:cNvSpPr/>
            <p:nvPr/>
          </p:nvSpPr>
          <p:spPr>
            <a:xfrm>
              <a:off x="2547306" y="3091543"/>
              <a:ext cx="24249" cy="42101"/>
            </a:xfrm>
            <a:custGeom>
              <a:avLst/>
              <a:gdLst/>
              <a:ahLst/>
              <a:cxnLst/>
              <a:rect l="l" t="t" r="r" b="b"/>
              <a:pathLst>
                <a:path w="925" h="1606" extrusionOk="0">
                  <a:moveTo>
                    <a:pt x="462" y="0"/>
                  </a:moveTo>
                  <a:cubicBezTo>
                    <a:pt x="217" y="0"/>
                    <a:pt x="0" y="202"/>
                    <a:pt x="15" y="462"/>
                  </a:cubicBezTo>
                  <a:lnTo>
                    <a:pt x="15" y="910"/>
                  </a:lnTo>
                  <a:cubicBezTo>
                    <a:pt x="3" y="1311"/>
                    <a:pt x="319" y="1606"/>
                    <a:pt x="679" y="1606"/>
                  </a:cubicBezTo>
                  <a:cubicBezTo>
                    <a:pt x="759" y="1606"/>
                    <a:pt x="842" y="1591"/>
                    <a:pt x="924" y="1559"/>
                  </a:cubicBezTo>
                  <a:cubicBezTo>
                    <a:pt x="650" y="1473"/>
                    <a:pt x="462" y="1198"/>
                    <a:pt x="462" y="910"/>
                  </a:cubicBezTo>
                  <a:lnTo>
                    <a:pt x="462" y="462"/>
                  </a:lnTo>
                  <a:cubicBezTo>
                    <a:pt x="462" y="202"/>
                    <a:pt x="664" y="0"/>
                    <a:pt x="924" y="0"/>
                  </a:cubicBezTo>
                  <a:close/>
                </a:path>
              </a:pathLst>
            </a:custGeom>
            <a:solidFill>
              <a:srgbClr val="AABB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7" name="Google Shape;25139;p140">
              <a:extLst>
                <a:ext uri="{FF2B5EF4-FFF2-40B4-BE49-F238E27FC236}">
                  <a16:creationId xmlns:a16="http://schemas.microsoft.com/office/drawing/2014/main" id="{11B4C54F-49E1-8C8A-59A5-C0C1D3182C25}"/>
                </a:ext>
              </a:extLst>
            </p:cNvPr>
            <p:cNvSpPr/>
            <p:nvPr/>
          </p:nvSpPr>
          <p:spPr>
            <a:xfrm>
              <a:off x="2547306" y="3091149"/>
              <a:ext cx="36334" cy="18193"/>
            </a:xfrm>
            <a:custGeom>
              <a:avLst/>
              <a:gdLst/>
              <a:ahLst/>
              <a:cxnLst/>
              <a:rect l="l" t="t" r="r" b="b"/>
              <a:pathLst>
                <a:path w="1386" h="694" extrusionOk="0">
                  <a:moveTo>
                    <a:pt x="462" y="1"/>
                  </a:moveTo>
                  <a:cubicBezTo>
                    <a:pt x="202" y="1"/>
                    <a:pt x="0" y="217"/>
                    <a:pt x="15" y="477"/>
                  </a:cubicBezTo>
                  <a:cubicBezTo>
                    <a:pt x="462" y="607"/>
                    <a:pt x="924" y="679"/>
                    <a:pt x="1386" y="694"/>
                  </a:cubicBezTo>
                  <a:lnTo>
                    <a:pt x="1386" y="477"/>
                  </a:lnTo>
                  <a:cubicBezTo>
                    <a:pt x="1386" y="217"/>
                    <a:pt x="1184" y="1"/>
                    <a:pt x="924" y="1"/>
                  </a:cubicBezTo>
                  <a:close/>
                </a:path>
              </a:pathLst>
            </a:custGeom>
            <a:solidFill>
              <a:srgbClr val="5C7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8" name="Google Shape;25140;p140">
              <a:extLst>
                <a:ext uri="{FF2B5EF4-FFF2-40B4-BE49-F238E27FC236}">
                  <a16:creationId xmlns:a16="http://schemas.microsoft.com/office/drawing/2014/main" id="{022EC70C-3C69-3E2E-0F1F-D6D9EDCF31AB}"/>
                </a:ext>
              </a:extLst>
            </p:cNvPr>
            <p:cNvSpPr/>
            <p:nvPr/>
          </p:nvSpPr>
          <p:spPr>
            <a:xfrm>
              <a:off x="2547306" y="3091543"/>
              <a:ext cx="24249" cy="14785"/>
            </a:xfrm>
            <a:custGeom>
              <a:avLst/>
              <a:gdLst/>
              <a:ahLst/>
              <a:cxnLst/>
              <a:rect l="l" t="t" r="r" b="b"/>
              <a:pathLst>
                <a:path w="925" h="564" extrusionOk="0">
                  <a:moveTo>
                    <a:pt x="462" y="0"/>
                  </a:moveTo>
                  <a:cubicBezTo>
                    <a:pt x="217" y="0"/>
                    <a:pt x="0" y="202"/>
                    <a:pt x="15" y="462"/>
                  </a:cubicBezTo>
                  <a:cubicBezTo>
                    <a:pt x="159" y="505"/>
                    <a:pt x="318" y="534"/>
                    <a:pt x="462" y="563"/>
                  </a:cubicBezTo>
                  <a:lnTo>
                    <a:pt x="462" y="462"/>
                  </a:lnTo>
                  <a:cubicBezTo>
                    <a:pt x="462" y="202"/>
                    <a:pt x="664" y="0"/>
                    <a:pt x="924" y="0"/>
                  </a:cubicBezTo>
                  <a:close/>
                </a:path>
              </a:pathLst>
            </a:custGeom>
            <a:solidFill>
              <a:srgbClr val="667A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9" name="Google Shape;25141;p140">
              <a:extLst>
                <a:ext uri="{FF2B5EF4-FFF2-40B4-BE49-F238E27FC236}">
                  <a16:creationId xmlns:a16="http://schemas.microsoft.com/office/drawing/2014/main" id="{8C8061D6-8ED3-68CF-8BEE-0E3E14E7980D}"/>
                </a:ext>
              </a:extLst>
            </p:cNvPr>
            <p:cNvSpPr/>
            <p:nvPr/>
          </p:nvSpPr>
          <p:spPr>
            <a:xfrm>
              <a:off x="2384563" y="3049153"/>
              <a:ext cx="72327" cy="90075"/>
            </a:xfrm>
            <a:custGeom>
              <a:avLst/>
              <a:gdLst/>
              <a:ahLst/>
              <a:cxnLst/>
              <a:rect l="l" t="t" r="r" b="b"/>
              <a:pathLst>
                <a:path w="2759" h="3436" extrusionOk="0">
                  <a:moveTo>
                    <a:pt x="925" y="0"/>
                  </a:moveTo>
                  <a:lnTo>
                    <a:pt x="925" y="448"/>
                  </a:lnTo>
                  <a:cubicBezTo>
                    <a:pt x="925" y="534"/>
                    <a:pt x="867" y="621"/>
                    <a:pt x="795" y="650"/>
                  </a:cubicBezTo>
                  <a:lnTo>
                    <a:pt x="246" y="924"/>
                  </a:lnTo>
                  <a:cubicBezTo>
                    <a:pt x="102" y="996"/>
                    <a:pt x="1" y="1155"/>
                    <a:pt x="1" y="1328"/>
                  </a:cubicBezTo>
                  <a:lnTo>
                    <a:pt x="1" y="3205"/>
                  </a:lnTo>
                  <a:cubicBezTo>
                    <a:pt x="1" y="3335"/>
                    <a:pt x="102" y="3436"/>
                    <a:pt x="232" y="3436"/>
                  </a:cubicBezTo>
                  <a:lnTo>
                    <a:pt x="2527" y="3436"/>
                  </a:lnTo>
                  <a:cubicBezTo>
                    <a:pt x="2657" y="3436"/>
                    <a:pt x="2758" y="3335"/>
                    <a:pt x="2758" y="3205"/>
                  </a:cubicBezTo>
                  <a:lnTo>
                    <a:pt x="2758" y="1343"/>
                  </a:lnTo>
                  <a:cubicBezTo>
                    <a:pt x="2758" y="1170"/>
                    <a:pt x="2657" y="1011"/>
                    <a:pt x="2513" y="924"/>
                  </a:cubicBezTo>
                  <a:lnTo>
                    <a:pt x="1964" y="664"/>
                  </a:lnTo>
                  <a:cubicBezTo>
                    <a:pt x="1892" y="621"/>
                    <a:pt x="1834" y="549"/>
                    <a:pt x="1834" y="462"/>
                  </a:cubicBezTo>
                  <a:lnTo>
                    <a:pt x="1834" y="0"/>
                  </a:lnTo>
                  <a:close/>
                </a:path>
              </a:pathLst>
            </a:custGeom>
            <a:solidFill>
              <a:srgbClr val="AABB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0" name="Google Shape;25142;p140">
              <a:extLst>
                <a:ext uri="{FF2B5EF4-FFF2-40B4-BE49-F238E27FC236}">
                  <a16:creationId xmlns:a16="http://schemas.microsoft.com/office/drawing/2014/main" id="{73420FA2-94DA-797A-3167-29B4CDE9361F}"/>
                </a:ext>
              </a:extLst>
            </p:cNvPr>
            <p:cNvSpPr/>
            <p:nvPr/>
          </p:nvSpPr>
          <p:spPr>
            <a:xfrm>
              <a:off x="2407659" y="3048760"/>
              <a:ext cx="26503" cy="18115"/>
            </a:xfrm>
            <a:custGeom>
              <a:avLst/>
              <a:gdLst/>
              <a:ahLst/>
              <a:cxnLst/>
              <a:rect l="l" t="t" r="r" b="b"/>
              <a:pathLst>
                <a:path w="1011" h="691" extrusionOk="0">
                  <a:moveTo>
                    <a:pt x="968" y="1"/>
                  </a:moveTo>
                  <a:lnTo>
                    <a:pt x="44" y="15"/>
                  </a:lnTo>
                  <a:lnTo>
                    <a:pt x="44" y="463"/>
                  </a:lnTo>
                  <a:cubicBezTo>
                    <a:pt x="44" y="506"/>
                    <a:pt x="29" y="564"/>
                    <a:pt x="0" y="593"/>
                  </a:cubicBezTo>
                  <a:cubicBezTo>
                    <a:pt x="159" y="658"/>
                    <a:pt x="329" y="690"/>
                    <a:pt x="500" y="690"/>
                  </a:cubicBezTo>
                  <a:cubicBezTo>
                    <a:pt x="672" y="690"/>
                    <a:pt x="845" y="658"/>
                    <a:pt x="1011" y="593"/>
                  </a:cubicBezTo>
                  <a:cubicBezTo>
                    <a:pt x="982" y="564"/>
                    <a:pt x="968" y="506"/>
                    <a:pt x="968" y="463"/>
                  </a:cubicBezTo>
                  <a:lnTo>
                    <a:pt x="968" y="1"/>
                  </a:lnTo>
                  <a:close/>
                </a:path>
              </a:pathLst>
            </a:custGeom>
            <a:solidFill>
              <a:srgbClr val="94A5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1" name="Google Shape;25143;p140">
              <a:extLst>
                <a:ext uri="{FF2B5EF4-FFF2-40B4-BE49-F238E27FC236}">
                  <a16:creationId xmlns:a16="http://schemas.microsoft.com/office/drawing/2014/main" id="{7845F313-0521-94CD-2375-614B18175E45}"/>
                </a:ext>
              </a:extLst>
            </p:cNvPr>
            <p:cNvSpPr/>
            <p:nvPr/>
          </p:nvSpPr>
          <p:spPr>
            <a:xfrm>
              <a:off x="2384563" y="3068080"/>
              <a:ext cx="72327" cy="71541"/>
            </a:xfrm>
            <a:custGeom>
              <a:avLst/>
              <a:gdLst/>
              <a:ahLst/>
              <a:cxnLst/>
              <a:rect l="l" t="t" r="r" b="b"/>
              <a:pathLst>
                <a:path w="2759" h="2729" extrusionOk="0">
                  <a:moveTo>
                    <a:pt x="679" y="0"/>
                  </a:moveTo>
                  <a:lnTo>
                    <a:pt x="261" y="202"/>
                  </a:lnTo>
                  <a:cubicBezTo>
                    <a:pt x="102" y="289"/>
                    <a:pt x="1" y="448"/>
                    <a:pt x="1" y="621"/>
                  </a:cubicBezTo>
                  <a:lnTo>
                    <a:pt x="1" y="2497"/>
                  </a:lnTo>
                  <a:cubicBezTo>
                    <a:pt x="1" y="2613"/>
                    <a:pt x="102" y="2728"/>
                    <a:pt x="232" y="2728"/>
                  </a:cubicBezTo>
                  <a:lnTo>
                    <a:pt x="2542" y="2728"/>
                  </a:lnTo>
                  <a:cubicBezTo>
                    <a:pt x="2657" y="2728"/>
                    <a:pt x="2758" y="2613"/>
                    <a:pt x="2758" y="2497"/>
                  </a:cubicBezTo>
                  <a:lnTo>
                    <a:pt x="2758" y="621"/>
                  </a:lnTo>
                  <a:cubicBezTo>
                    <a:pt x="2758" y="448"/>
                    <a:pt x="2657" y="289"/>
                    <a:pt x="2513" y="202"/>
                  </a:cubicBezTo>
                  <a:lnTo>
                    <a:pt x="2094" y="0"/>
                  </a:lnTo>
                  <a:cubicBezTo>
                    <a:pt x="1914" y="224"/>
                    <a:pt x="1650" y="336"/>
                    <a:pt x="1387" y="336"/>
                  </a:cubicBezTo>
                  <a:cubicBezTo>
                    <a:pt x="1123" y="336"/>
                    <a:pt x="860" y="224"/>
                    <a:pt x="679" y="0"/>
                  </a:cubicBezTo>
                  <a:close/>
                </a:path>
              </a:pathLst>
            </a:custGeom>
            <a:solidFill>
              <a:srgbClr val="9AA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2" name="Google Shape;25144;p140">
              <a:extLst>
                <a:ext uri="{FF2B5EF4-FFF2-40B4-BE49-F238E27FC236}">
                  <a16:creationId xmlns:a16="http://schemas.microsoft.com/office/drawing/2014/main" id="{2FFC9F4D-5835-7B7C-2046-FD121A0C4E6F}"/>
                </a:ext>
              </a:extLst>
            </p:cNvPr>
            <p:cNvSpPr/>
            <p:nvPr/>
          </p:nvSpPr>
          <p:spPr>
            <a:xfrm>
              <a:off x="2396675" y="3000708"/>
              <a:ext cx="48105" cy="54527"/>
            </a:xfrm>
            <a:custGeom>
              <a:avLst/>
              <a:gdLst/>
              <a:ahLst/>
              <a:cxnLst/>
              <a:rect l="l" t="t" r="r" b="b"/>
              <a:pathLst>
                <a:path w="1835" h="2080" extrusionOk="0">
                  <a:moveTo>
                    <a:pt x="694" y="1"/>
                  </a:moveTo>
                  <a:cubicBezTo>
                    <a:pt x="304" y="1"/>
                    <a:pt x="1" y="318"/>
                    <a:pt x="1" y="694"/>
                  </a:cubicBezTo>
                  <a:lnTo>
                    <a:pt x="1" y="1155"/>
                  </a:lnTo>
                  <a:cubicBezTo>
                    <a:pt x="1" y="1661"/>
                    <a:pt x="405" y="2079"/>
                    <a:pt x="925" y="2079"/>
                  </a:cubicBezTo>
                  <a:cubicBezTo>
                    <a:pt x="1430" y="2065"/>
                    <a:pt x="1834" y="1661"/>
                    <a:pt x="1834" y="1155"/>
                  </a:cubicBezTo>
                  <a:lnTo>
                    <a:pt x="1834" y="694"/>
                  </a:lnTo>
                  <a:cubicBezTo>
                    <a:pt x="1834" y="318"/>
                    <a:pt x="1531" y="1"/>
                    <a:pt x="1141" y="1"/>
                  </a:cubicBezTo>
                  <a:close/>
                </a:path>
              </a:pathLst>
            </a:custGeom>
            <a:solidFill>
              <a:srgbClr val="BCC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3" name="Google Shape;25145;p140">
              <a:extLst>
                <a:ext uri="{FF2B5EF4-FFF2-40B4-BE49-F238E27FC236}">
                  <a16:creationId xmlns:a16="http://schemas.microsoft.com/office/drawing/2014/main" id="{3F6AEEF5-0FD6-9F8D-4E55-34CC412BCBB8}"/>
                </a:ext>
              </a:extLst>
            </p:cNvPr>
            <p:cNvSpPr/>
            <p:nvPr/>
          </p:nvSpPr>
          <p:spPr>
            <a:xfrm>
              <a:off x="2396675" y="3000708"/>
              <a:ext cx="33345" cy="54422"/>
            </a:xfrm>
            <a:custGeom>
              <a:avLst/>
              <a:gdLst/>
              <a:ahLst/>
              <a:cxnLst/>
              <a:rect l="l" t="t" r="r" b="b"/>
              <a:pathLst>
                <a:path w="1272" h="2076" extrusionOk="0">
                  <a:moveTo>
                    <a:pt x="694" y="1"/>
                  </a:moveTo>
                  <a:cubicBezTo>
                    <a:pt x="304" y="1"/>
                    <a:pt x="1" y="318"/>
                    <a:pt x="1" y="694"/>
                  </a:cubicBezTo>
                  <a:lnTo>
                    <a:pt x="1" y="1155"/>
                  </a:lnTo>
                  <a:cubicBezTo>
                    <a:pt x="1" y="1682"/>
                    <a:pt x="437" y="2075"/>
                    <a:pt x="925" y="2075"/>
                  </a:cubicBezTo>
                  <a:cubicBezTo>
                    <a:pt x="1039" y="2075"/>
                    <a:pt x="1156" y="2054"/>
                    <a:pt x="1271" y="2007"/>
                  </a:cubicBezTo>
                  <a:cubicBezTo>
                    <a:pt x="910" y="1863"/>
                    <a:pt x="694" y="1531"/>
                    <a:pt x="694" y="1155"/>
                  </a:cubicBezTo>
                  <a:lnTo>
                    <a:pt x="694" y="694"/>
                  </a:lnTo>
                  <a:cubicBezTo>
                    <a:pt x="694" y="362"/>
                    <a:pt x="939" y="73"/>
                    <a:pt x="1271" y="15"/>
                  </a:cubicBezTo>
                  <a:cubicBezTo>
                    <a:pt x="1228" y="15"/>
                    <a:pt x="1185" y="1"/>
                    <a:pt x="1156" y="1"/>
                  </a:cubicBezTo>
                  <a:close/>
                </a:path>
              </a:pathLst>
            </a:custGeom>
            <a:solidFill>
              <a:srgbClr val="AABB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4" name="Google Shape;25146;p140">
              <a:extLst>
                <a:ext uri="{FF2B5EF4-FFF2-40B4-BE49-F238E27FC236}">
                  <a16:creationId xmlns:a16="http://schemas.microsoft.com/office/drawing/2014/main" id="{2C6F7996-AAF4-6B43-DD8F-7687E5F9647C}"/>
                </a:ext>
              </a:extLst>
            </p:cNvPr>
            <p:cNvSpPr/>
            <p:nvPr/>
          </p:nvSpPr>
          <p:spPr>
            <a:xfrm>
              <a:off x="2396675" y="3000708"/>
              <a:ext cx="48105" cy="24301"/>
            </a:xfrm>
            <a:custGeom>
              <a:avLst/>
              <a:gdLst/>
              <a:ahLst/>
              <a:cxnLst/>
              <a:rect l="l" t="t" r="r" b="b"/>
              <a:pathLst>
                <a:path w="1835" h="927" extrusionOk="0">
                  <a:moveTo>
                    <a:pt x="694" y="1"/>
                  </a:moveTo>
                  <a:cubicBezTo>
                    <a:pt x="304" y="1"/>
                    <a:pt x="1" y="318"/>
                    <a:pt x="1" y="694"/>
                  </a:cubicBezTo>
                  <a:cubicBezTo>
                    <a:pt x="550" y="841"/>
                    <a:pt x="1124" y="926"/>
                    <a:pt x="1700" y="926"/>
                  </a:cubicBezTo>
                  <a:cubicBezTo>
                    <a:pt x="1745" y="926"/>
                    <a:pt x="1789" y="926"/>
                    <a:pt x="1834" y="925"/>
                  </a:cubicBezTo>
                  <a:lnTo>
                    <a:pt x="1834" y="694"/>
                  </a:lnTo>
                  <a:cubicBezTo>
                    <a:pt x="1834" y="318"/>
                    <a:pt x="1531" y="1"/>
                    <a:pt x="1156" y="1"/>
                  </a:cubicBezTo>
                  <a:close/>
                </a:path>
              </a:pathLst>
            </a:custGeom>
            <a:solidFill>
              <a:srgbClr val="5C7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5" name="Google Shape;25147;p140">
              <a:extLst>
                <a:ext uri="{FF2B5EF4-FFF2-40B4-BE49-F238E27FC236}">
                  <a16:creationId xmlns:a16="http://schemas.microsoft.com/office/drawing/2014/main" id="{F8A71A22-6CEF-7116-34A3-8F8891C276EF}"/>
                </a:ext>
              </a:extLst>
            </p:cNvPr>
            <p:cNvSpPr/>
            <p:nvPr/>
          </p:nvSpPr>
          <p:spPr>
            <a:xfrm>
              <a:off x="2396675" y="3000708"/>
              <a:ext cx="33345" cy="21968"/>
            </a:xfrm>
            <a:custGeom>
              <a:avLst/>
              <a:gdLst/>
              <a:ahLst/>
              <a:cxnLst/>
              <a:rect l="l" t="t" r="r" b="b"/>
              <a:pathLst>
                <a:path w="1272" h="838" extrusionOk="0">
                  <a:moveTo>
                    <a:pt x="694" y="1"/>
                  </a:moveTo>
                  <a:cubicBezTo>
                    <a:pt x="304" y="1"/>
                    <a:pt x="1" y="318"/>
                    <a:pt x="1" y="694"/>
                  </a:cubicBezTo>
                  <a:cubicBezTo>
                    <a:pt x="232" y="766"/>
                    <a:pt x="463" y="809"/>
                    <a:pt x="694" y="838"/>
                  </a:cubicBezTo>
                  <a:lnTo>
                    <a:pt x="694" y="694"/>
                  </a:lnTo>
                  <a:cubicBezTo>
                    <a:pt x="694" y="362"/>
                    <a:pt x="939" y="73"/>
                    <a:pt x="1271" y="15"/>
                  </a:cubicBezTo>
                  <a:cubicBezTo>
                    <a:pt x="1228" y="15"/>
                    <a:pt x="1185" y="1"/>
                    <a:pt x="1156" y="1"/>
                  </a:cubicBezTo>
                  <a:close/>
                </a:path>
              </a:pathLst>
            </a:custGeom>
            <a:solidFill>
              <a:srgbClr val="667A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6" name="Google Shape;25148;p140">
              <a:extLst>
                <a:ext uri="{FF2B5EF4-FFF2-40B4-BE49-F238E27FC236}">
                  <a16:creationId xmlns:a16="http://schemas.microsoft.com/office/drawing/2014/main" id="{04DA6235-DEC5-B0BA-0C02-203C98C1920D}"/>
                </a:ext>
              </a:extLst>
            </p:cNvPr>
            <p:cNvSpPr/>
            <p:nvPr/>
          </p:nvSpPr>
          <p:spPr>
            <a:xfrm>
              <a:off x="2384563" y="3079038"/>
              <a:ext cx="30305" cy="60583"/>
            </a:xfrm>
            <a:custGeom>
              <a:avLst/>
              <a:gdLst/>
              <a:ahLst/>
              <a:cxnLst/>
              <a:rect l="l" t="t" r="r" b="b"/>
              <a:pathLst>
                <a:path w="1156" h="2311" extrusionOk="0">
                  <a:moveTo>
                    <a:pt x="59" y="1"/>
                  </a:moveTo>
                  <a:cubicBezTo>
                    <a:pt x="30" y="59"/>
                    <a:pt x="1" y="131"/>
                    <a:pt x="1" y="203"/>
                  </a:cubicBezTo>
                  <a:lnTo>
                    <a:pt x="1" y="2079"/>
                  </a:lnTo>
                  <a:cubicBezTo>
                    <a:pt x="1" y="2209"/>
                    <a:pt x="102" y="2310"/>
                    <a:pt x="232" y="2310"/>
                  </a:cubicBezTo>
                  <a:lnTo>
                    <a:pt x="1156" y="2310"/>
                  </a:lnTo>
                  <a:lnTo>
                    <a:pt x="1156" y="1849"/>
                  </a:lnTo>
                  <a:lnTo>
                    <a:pt x="925" y="1849"/>
                  </a:lnTo>
                  <a:cubicBezTo>
                    <a:pt x="795" y="1849"/>
                    <a:pt x="694" y="1747"/>
                    <a:pt x="694" y="1618"/>
                  </a:cubicBezTo>
                  <a:lnTo>
                    <a:pt x="694" y="694"/>
                  </a:lnTo>
                  <a:cubicBezTo>
                    <a:pt x="694" y="549"/>
                    <a:pt x="622" y="419"/>
                    <a:pt x="506" y="333"/>
                  </a:cubicBezTo>
                  <a:lnTo>
                    <a:pt x="59" y="1"/>
                  </a:lnTo>
                  <a:close/>
                </a:path>
              </a:pathLst>
            </a:custGeom>
            <a:solidFill>
              <a:srgbClr val="8397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7" name="Google Shape;25149;p140">
              <a:extLst>
                <a:ext uri="{FF2B5EF4-FFF2-40B4-BE49-F238E27FC236}">
                  <a16:creationId xmlns:a16="http://schemas.microsoft.com/office/drawing/2014/main" id="{E267A6A3-A560-5EC0-4EB1-97D46DDCDFC0}"/>
                </a:ext>
              </a:extLst>
            </p:cNvPr>
            <p:cNvSpPr/>
            <p:nvPr/>
          </p:nvSpPr>
          <p:spPr>
            <a:xfrm>
              <a:off x="2426953" y="3078671"/>
              <a:ext cx="30305" cy="60557"/>
            </a:xfrm>
            <a:custGeom>
              <a:avLst/>
              <a:gdLst/>
              <a:ahLst/>
              <a:cxnLst/>
              <a:rect l="l" t="t" r="r" b="b"/>
              <a:pathLst>
                <a:path w="1156" h="2310" extrusionOk="0">
                  <a:moveTo>
                    <a:pt x="1083" y="0"/>
                  </a:moveTo>
                  <a:lnTo>
                    <a:pt x="636" y="347"/>
                  </a:lnTo>
                  <a:cubicBezTo>
                    <a:pt x="520" y="419"/>
                    <a:pt x="463" y="563"/>
                    <a:pt x="463" y="708"/>
                  </a:cubicBezTo>
                  <a:lnTo>
                    <a:pt x="463" y="1617"/>
                  </a:lnTo>
                  <a:cubicBezTo>
                    <a:pt x="463" y="1747"/>
                    <a:pt x="362" y="1848"/>
                    <a:pt x="232" y="1848"/>
                  </a:cubicBezTo>
                  <a:lnTo>
                    <a:pt x="1" y="1848"/>
                  </a:lnTo>
                  <a:lnTo>
                    <a:pt x="1" y="2310"/>
                  </a:lnTo>
                  <a:lnTo>
                    <a:pt x="925" y="2310"/>
                  </a:lnTo>
                  <a:cubicBezTo>
                    <a:pt x="1040" y="2310"/>
                    <a:pt x="1156" y="2209"/>
                    <a:pt x="1156" y="2079"/>
                  </a:cubicBezTo>
                  <a:lnTo>
                    <a:pt x="1156" y="217"/>
                  </a:lnTo>
                  <a:cubicBezTo>
                    <a:pt x="1141" y="145"/>
                    <a:pt x="1127" y="73"/>
                    <a:pt x="1083" y="0"/>
                  </a:cubicBezTo>
                  <a:close/>
                </a:path>
              </a:pathLst>
            </a:custGeom>
            <a:solidFill>
              <a:srgbClr val="8397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8" name="Google Shape;25150;p140">
              <a:extLst>
                <a:ext uri="{FF2B5EF4-FFF2-40B4-BE49-F238E27FC236}">
                  <a16:creationId xmlns:a16="http://schemas.microsoft.com/office/drawing/2014/main" id="{9589B5D1-1288-2B1A-7573-89C3DA9A7E53}"/>
                </a:ext>
              </a:extLst>
            </p:cNvPr>
            <p:cNvSpPr/>
            <p:nvPr/>
          </p:nvSpPr>
          <p:spPr>
            <a:xfrm>
              <a:off x="2408786" y="3127483"/>
              <a:ext cx="24249" cy="11744"/>
            </a:xfrm>
            <a:custGeom>
              <a:avLst/>
              <a:gdLst/>
              <a:ahLst/>
              <a:cxnLst/>
              <a:rect l="l" t="t" r="r" b="b"/>
              <a:pathLst>
                <a:path w="925" h="448" extrusionOk="0">
                  <a:moveTo>
                    <a:pt x="1" y="1"/>
                  </a:moveTo>
                  <a:lnTo>
                    <a:pt x="1" y="448"/>
                  </a:lnTo>
                  <a:lnTo>
                    <a:pt x="925" y="448"/>
                  </a:lnTo>
                  <a:lnTo>
                    <a:pt x="925" y="1"/>
                  </a:lnTo>
                  <a:close/>
                </a:path>
              </a:pathLst>
            </a:custGeom>
            <a:solidFill>
              <a:srgbClr val="AABB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custDataLst>
      <p:tags r:id="rId1"/>
    </p:custDataLst>
  </p:cSld>
  <p:clrMapOvr>
    <a:masterClrMapping/>
  </p:clrMapOvr>
  <p:transition spd="slow" advTm="11276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0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0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0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0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0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50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506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506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506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3" name="Google Shape;5063;p65"/>
          <p:cNvSpPr txBox="1">
            <a:spLocks noGrp="1"/>
          </p:cNvSpPr>
          <p:nvPr>
            <p:ph type="title"/>
          </p:nvPr>
        </p:nvSpPr>
        <p:spPr>
          <a:xfrm>
            <a:off x="720000" y="18288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4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Telephone/ Internet Fraud</a:t>
            </a:r>
            <a:endParaRPr sz="4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064" name="Google Shape;5064;p65"/>
          <p:cNvSpPr txBox="1">
            <a:spLocks noGrp="1"/>
          </p:cNvSpPr>
          <p:nvPr>
            <p:ph type="subTitle" idx="1"/>
          </p:nvPr>
        </p:nvSpPr>
        <p:spPr>
          <a:xfrm>
            <a:off x="1005840" y="617220"/>
            <a:ext cx="8606700" cy="404622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indent="0">
              <a:lnSpc>
                <a:spcPct val="170000"/>
              </a:lnSpc>
              <a:buClr>
                <a:schemeClr val="tx1"/>
              </a:buClr>
              <a:buSzPct val="64000"/>
            </a:pPr>
            <a:endParaRPr lang="en-US" sz="1600" b="1" dirty="0"/>
          </a:p>
          <a:p>
            <a:pPr>
              <a:lnSpc>
                <a:spcPct val="150000"/>
              </a:lnSpc>
              <a:buClr>
                <a:schemeClr val="tx1"/>
              </a:buClr>
              <a:buSzPct val="64000"/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1"/>
                </a:solidFill>
              </a:rPr>
              <a:t>24-hour Anti-Fraud Enquiry Hotline</a:t>
            </a:r>
            <a:r>
              <a:rPr lang="en-US" altLang="zh-TW" sz="2000" b="1" dirty="0">
                <a:solidFill>
                  <a:schemeClr val="tx1"/>
                </a:solidFill>
              </a:rPr>
              <a:t>: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>
                <a:solidFill>
                  <a:srgbClr val="FF0000"/>
                </a:solidFill>
              </a:rPr>
              <a:t>8800 7777</a:t>
            </a:r>
          </a:p>
          <a:p>
            <a:pPr>
              <a:lnSpc>
                <a:spcPct val="150000"/>
              </a:lnSpc>
              <a:buClr>
                <a:schemeClr val="tx1"/>
              </a:buClr>
              <a:buSzPct val="64000"/>
              <a:buFont typeface="Arial" panose="020B0604020202020204" pitchFamily="34" charset="0"/>
              <a:buChar char="•"/>
            </a:pPr>
            <a:r>
              <a:rPr lang="en-US" sz="2000" b="1" dirty="0"/>
              <a:t>To report a crime, dial </a:t>
            </a:r>
            <a:r>
              <a:rPr lang="en-US" sz="2000" b="1" dirty="0">
                <a:solidFill>
                  <a:srgbClr val="FF0000"/>
                </a:solidFill>
              </a:rPr>
              <a:t>993</a:t>
            </a:r>
            <a:endParaRPr sz="2000" b="1" dirty="0">
              <a:solidFill>
                <a:srgbClr val="FF0000"/>
              </a:solidFill>
            </a:endParaRPr>
          </a:p>
        </p:txBody>
      </p:sp>
      <p:pic>
        <p:nvPicPr>
          <p:cNvPr id="2" name="圖片 1" descr="圖片 1">
            <a:extLst>
              <a:ext uri="{FF2B5EF4-FFF2-40B4-BE49-F238E27FC236}">
                <a16:creationId xmlns:a16="http://schemas.microsoft.com/office/drawing/2014/main" id="{60FAC96F-C116-87D9-2A2F-2FB4521D6D99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29954" y="2296135"/>
            <a:ext cx="1855306" cy="2367305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22C496E4-259F-2D9A-7646-4BF2C015CF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2111" y="2640330"/>
            <a:ext cx="2812833" cy="173621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035904"/>
      </p:ext>
    </p:extLst>
  </p:cSld>
  <p:clrMapOvr>
    <a:masterClrMapping/>
  </p:clrMapOvr>
  <p:transition spd="slow" advTm="9142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3" name="Google Shape;4693;p59"/>
          <p:cNvSpPr/>
          <p:nvPr/>
        </p:nvSpPr>
        <p:spPr>
          <a:xfrm>
            <a:off x="4889214" y="3030166"/>
            <a:ext cx="676200" cy="6762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94" name="Google Shape;4694;p59"/>
          <p:cNvSpPr/>
          <p:nvPr/>
        </p:nvSpPr>
        <p:spPr>
          <a:xfrm>
            <a:off x="4897349" y="1821498"/>
            <a:ext cx="676200" cy="6762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95" name="Google Shape;4695;p59"/>
          <p:cNvSpPr/>
          <p:nvPr/>
        </p:nvSpPr>
        <p:spPr>
          <a:xfrm>
            <a:off x="901597" y="3543638"/>
            <a:ext cx="676200" cy="6762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96" name="Google Shape;4696;p59"/>
          <p:cNvSpPr/>
          <p:nvPr/>
        </p:nvSpPr>
        <p:spPr>
          <a:xfrm>
            <a:off x="889241" y="2375954"/>
            <a:ext cx="676200" cy="6762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97" name="Google Shape;4697;p59"/>
          <p:cNvSpPr/>
          <p:nvPr/>
        </p:nvSpPr>
        <p:spPr>
          <a:xfrm>
            <a:off x="879031" y="1303388"/>
            <a:ext cx="676200" cy="6762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98" name="Google Shape;4698;p59"/>
          <p:cNvSpPr txBox="1">
            <a:spLocks noGrp="1"/>
          </p:cNvSpPr>
          <p:nvPr>
            <p:ph type="title"/>
          </p:nvPr>
        </p:nvSpPr>
        <p:spPr>
          <a:xfrm>
            <a:off x="833085" y="220561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4000" dirty="0"/>
              <a:t>Pre-</a:t>
            </a:r>
            <a:r>
              <a:rPr lang="en-US" altLang="zh-TW" sz="4000" dirty="0"/>
              <a:t>Departure Briefing</a:t>
            </a:r>
            <a:endParaRPr sz="4000" dirty="0">
              <a:highlight>
                <a:schemeClr val="dk2"/>
              </a:highlight>
            </a:endParaRPr>
          </a:p>
        </p:txBody>
      </p:sp>
      <p:sp>
        <p:nvSpPr>
          <p:cNvPr id="4699" name="Google Shape;4699;p59"/>
          <p:cNvSpPr txBox="1">
            <a:spLocks noGrp="1"/>
          </p:cNvSpPr>
          <p:nvPr>
            <p:ph type="title" idx="2"/>
          </p:nvPr>
        </p:nvSpPr>
        <p:spPr>
          <a:xfrm>
            <a:off x="798631" y="1355150"/>
            <a:ext cx="837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dirty="0"/>
              <a:t>01</a:t>
            </a:r>
            <a:endParaRPr dirty="0"/>
          </a:p>
        </p:txBody>
      </p:sp>
      <p:sp>
        <p:nvSpPr>
          <p:cNvPr id="4701" name="Google Shape;4701;p59"/>
          <p:cNvSpPr txBox="1">
            <a:spLocks noGrp="1"/>
          </p:cNvSpPr>
          <p:nvPr>
            <p:ph type="subTitle" idx="3"/>
          </p:nvPr>
        </p:nvSpPr>
        <p:spPr>
          <a:xfrm>
            <a:off x="1570640" y="1294412"/>
            <a:ext cx="3254444" cy="74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/>
            <a:r>
              <a:rPr lang="en-US" altLang="zh-TW" sz="2000" b="1" dirty="0">
                <a:solidFill>
                  <a:schemeClr val="tx1"/>
                </a:solidFill>
              </a:rPr>
              <a:t>Pre-Departure Checklist</a:t>
            </a:r>
            <a:br>
              <a:rPr lang="en-US" altLang="zh-TW" sz="1800" b="1" dirty="0">
                <a:solidFill>
                  <a:schemeClr val="tx1"/>
                </a:solidFill>
              </a:rPr>
            </a:br>
            <a:r>
              <a:rPr lang="en-US" altLang="zh-TW" sz="1200" dirty="0">
                <a:solidFill>
                  <a:schemeClr val="tx1"/>
                </a:solidFill>
              </a:rPr>
              <a:t>- Pre-Departure Preparation</a:t>
            </a:r>
            <a:br>
              <a:rPr lang="en-US" altLang="zh-TW" sz="1200" dirty="0">
                <a:solidFill>
                  <a:schemeClr val="tx1"/>
                </a:solidFill>
              </a:rPr>
            </a:br>
            <a:r>
              <a:rPr lang="en-US" altLang="zh-TW" sz="1200" dirty="0">
                <a:solidFill>
                  <a:schemeClr val="tx1"/>
                </a:solidFill>
              </a:rPr>
              <a:t>- Upon Arrival</a:t>
            </a:r>
            <a:br>
              <a:rPr lang="en-US" altLang="zh-TW" sz="1200" dirty="0">
                <a:solidFill>
                  <a:schemeClr val="tx1"/>
                </a:solidFill>
              </a:rPr>
            </a:br>
            <a:r>
              <a:rPr lang="en-US" altLang="zh-TW" sz="1200" dirty="0">
                <a:solidFill>
                  <a:schemeClr val="tx1"/>
                </a:solidFill>
              </a:rPr>
              <a:t>- After the trip</a:t>
            </a:r>
          </a:p>
        </p:txBody>
      </p:sp>
      <p:sp>
        <p:nvSpPr>
          <p:cNvPr id="4702" name="Google Shape;4702;p59"/>
          <p:cNvSpPr txBox="1">
            <a:spLocks noGrp="1"/>
          </p:cNvSpPr>
          <p:nvPr>
            <p:ph type="title" idx="4"/>
          </p:nvPr>
        </p:nvSpPr>
        <p:spPr>
          <a:xfrm>
            <a:off x="808841" y="2425866"/>
            <a:ext cx="837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  <p:sp>
        <p:nvSpPr>
          <p:cNvPr id="4704" name="Google Shape;4704;p59"/>
          <p:cNvSpPr txBox="1">
            <a:spLocks noGrp="1"/>
          </p:cNvSpPr>
          <p:nvPr>
            <p:ph type="subTitle" idx="6"/>
          </p:nvPr>
        </p:nvSpPr>
        <p:spPr>
          <a:xfrm>
            <a:off x="1588242" y="2423812"/>
            <a:ext cx="2773389" cy="74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000" b="1" dirty="0"/>
              <a:t>General Safety Tips</a:t>
            </a:r>
            <a:endParaRPr sz="2000" b="1" dirty="0"/>
          </a:p>
        </p:txBody>
      </p:sp>
      <p:sp>
        <p:nvSpPr>
          <p:cNvPr id="4705" name="Google Shape;4705;p59"/>
          <p:cNvSpPr txBox="1">
            <a:spLocks noGrp="1"/>
          </p:cNvSpPr>
          <p:nvPr>
            <p:ph type="title" idx="7"/>
          </p:nvPr>
        </p:nvSpPr>
        <p:spPr>
          <a:xfrm>
            <a:off x="833085" y="3589800"/>
            <a:ext cx="837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03</a:t>
            </a:r>
            <a:endParaRPr dirty="0"/>
          </a:p>
        </p:txBody>
      </p:sp>
      <p:sp>
        <p:nvSpPr>
          <p:cNvPr id="4707" name="Google Shape;4707;p59"/>
          <p:cNvSpPr txBox="1">
            <a:spLocks noGrp="1"/>
          </p:cNvSpPr>
          <p:nvPr>
            <p:ph type="subTitle" idx="9"/>
          </p:nvPr>
        </p:nvSpPr>
        <p:spPr>
          <a:xfrm>
            <a:off x="1644571" y="3589800"/>
            <a:ext cx="3131957" cy="74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000" b="1" dirty="0"/>
              <a:t>How To Handle Culture Shock? </a:t>
            </a:r>
            <a:endParaRPr sz="2000" b="1" dirty="0"/>
          </a:p>
        </p:txBody>
      </p:sp>
      <p:sp>
        <p:nvSpPr>
          <p:cNvPr id="4708" name="Google Shape;4708;p59"/>
          <p:cNvSpPr txBox="1">
            <a:spLocks noGrp="1"/>
          </p:cNvSpPr>
          <p:nvPr>
            <p:ph type="title" idx="13"/>
          </p:nvPr>
        </p:nvSpPr>
        <p:spPr>
          <a:xfrm>
            <a:off x="4816949" y="1867148"/>
            <a:ext cx="837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04</a:t>
            </a:r>
            <a:endParaRPr dirty="0"/>
          </a:p>
        </p:txBody>
      </p:sp>
      <p:sp>
        <p:nvSpPr>
          <p:cNvPr id="4710" name="Google Shape;4710;p59"/>
          <p:cNvSpPr txBox="1">
            <a:spLocks noGrp="1"/>
          </p:cNvSpPr>
          <p:nvPr>
            <p:ph type="subTitle" idx="15"/>
          </p:nvPr>
        </p:nvSpPr>
        <p:spPr>
          <a:xfrm>
            <a:off x="5573549" y="1889692"/>
            <a:ext cx="3191297" cy="74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Aft>
                <a:spcPts val="1600"/>
              </a:spcAft>
            </a:pPr>
            <a:r>
              <a:rPr lang="en-US" sz="2000" b="1" dirty="0"/>
              <a:t>Group Communication</a:t>
            </a:r>
          </a:p>
        </p:txBody>
      </p:sp>
      <p:sp>
        <p:nvSpPr>
          <p:cNvPr id="4711" name="Google Shape;4711;p59"/>
          <p:cNvSpPr txBox="1">
            <a:spLocks noGrp="1"/>
          </p:cNvSpPr>
          <p:nvPr>
            <p:ph type="title" idx="16"/>
          </p:nvPr>
        </p:nvSpPr>
        <p:spPr>
          <a:xfrm>
            <a:off x="4808814" y="3073972"/>
            <a:ext cx="837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05</a:t>
            </a:r>
            <a:endParaRPr dirty="0"/>
          </a:p>
        </p:txBody>
      </p:sp>
      <p:sp>
        <p:nvSpPr>
          <p:cNvPr id="4713" name="Google Shape;4713;p59"/>
          <p:cNvSpPr txBox="1">
            <a:spLocks noGrp="1"/>
          </p:cNvSpPr>
          <p:nvPr>
            <p:ph type="subTitle" idx="18"/>
          </p:nvPr>
        </p:nvSpPr>
        <p:spPr>
          <a:xfrm>
            <a:off x="5645812" y="3103911"/>
            <a:ext cx="2810031" cy="74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Aft>
                <a:spcPts val="1600"/>
              </a:spcAft>
            </a:pPr>
            <a:r>
              <a:rPr lang="en-US" sz="2000" b="1" dirty="0"/>
              <a:t>Q &amp; A </a:t>
            </a:r>
          </a:p>
        </p:txBody>
      </p:sp>
      <p:sp>
        <p:nvSpPr>
          <p:cNvPr id="4716" name="Google Shape;4716;p59"/>
          <p:cNvSpPr/>
          <p:nvPr/>
        </p:nvSpPr>
        <p:spPr>
          <a:xfrm rot="5400000" flipH="1">
            <a:off x="6268291" y="2291083"/>
            <a:ext cx="5080000" cy="607783"/>
          </a:xfrm>
          <a:custGeom>
            <a:avLst/>
            <a:gdLst/>
            <a:ahLst/>
            <a:cxnLst/>
            <a:rect l="l" t="t" r="r" b="b"/>
            <a:pathLst>
              <a:path w="203200" h="26506" extrusionOk="0">
                <a:moveTo>
                  <a:pt x="0" y="19473"/>
                </a:moveTo>
                <a:cubicBezTo>
                  <a:pt x="33681" y="19473"/>
                  <a:pt x="69487" y="-667"/>
                  <a:pt x="100754" y="11853"/>
                </a:cubicBezTo>
                <a:cubicBezTo>
                  <a:pt x="104550" y="13373"/>
                  <a:pt x="107381" y="19485"/>
                  <a:pt x="105552" y="23142"/>
                </a:cubicBezTo>
                <a:cubicBezTo>
                  <a:pt x="104315" y="25617"/>
                  <a:pt x="99606" y="27639"/>
                  <a:pt x="97649" y="25682"/>
                </a:cubicBezTo>
                <a:cubicBezTo>
                  <a:pt x="93930" y="21963"/>
                  <a:pt x="99715" y="13232"/>
                  <a:pt x="104705" y="11571"/>
                </a:cubicBezTo>
                <a:cubicBezTo>
                  <a:pt x="118009" y="7142"/>
                  <a:pt x="131996" y="18294"/>
                  <a:pt x="145909" y="20038"/>
                </a:cubicBezTo>
                <a:cubicBezTo>
                  <a:pt x="165983" y="22554"/>
                  <a:pt x="188903" y="14314"/>
                  <a:pt x="203200" y="0"/>
                </a:cubicBezTo>
              </a:path>
            </a:pathLst>
          </a:custGeom>
          <a:noFill/>
          <a:ln w="9525" cap="flat" cmpd="sng">
            <a:solidFill>
              <a:srgbClr val="09375F"/>
            </a:solidFill>
            <a:prstDash val="dash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CA"/>
          </a:p>
        </p:txBody>
      </p:sp>
      <p:grpSp>
        <p:nvGrpSpPr>
          <p:cNvPr id="40" name="Google Shape;5319;p69"/>
          <p:cNvGrpSpPr/>
          <p:nvPr/>
        </p:nvGrpSpPr>
        <p:grpSpPr>
          <a:xfrm flipH="1">
            <a:off x="1388693" y="98569"/>
            <a:ext cx="514295" cy="783685"/>
            <a:chOff x="238125" y="1929325"/>
            <a:chExt cx="1432975" cy="2183575"/>
          </a:xfrm>
        </p:grpSpPr>
        <p:sp>
          <p:nvSpPr>
            <p:cNvPr id="41" name="Google Shape;5320;p69"/>
            <p:cNvSpPr/>
            <p:nvPr/>
          </p:nvSpPr>
          <p:spPr>
            <a:xfrm>
              <a:off x="797650" y="3659250"/>
              <a:ext cx="156975" cy="143300"/>
            </a:xfrm>
            <a:custGeom>
              <a:avLst/>
              <a:gdLst/>
              <a:ahLst/>
              <a:cxnLst/>
              <a:rect l="l" t="t" r="r" b="b"/>
              <a:pathLst>
                <a:path w="6279" h="5732" extrusionOk="0">
                  <a:moveTo>
                    <a:pt x="6278" y="0"/>
                  </a:moveTo>
                  <a:lnTo>
                    <a:pt x="0" y="5732"/>
                  </a:lnTo>
                  <a:lnTo>
                    <a:pt x="142" y="5732"/>
                  </a:lnTo>
                  <a:lnTo>
                    <a:pt x="6278" y="131"/>
                  </a:lnTo>
                  <a:lnTo>
                    <a:pt x="627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5321;p69"/>
            <p:cNvSpPr/>
            <p:nvPr/>
          </p:nvSpPr>
          <p:spPr>
            <a:xfrm>
              <a:off x="954600" y="3659250"/>
              <a:ext cx="160500" cy="143300"/>
            </a:xfrm>
            <a:custGeom>
              <a:avLst/>
              <a:gdLst/>
              <a:ahLst/>
              <a:cxnLst/>
              <a:rect l="l" t="t" r="r" b="b"/>
              <a:pathLst>
                <a:path w="6420" h="5732" extrusionOk="0">
                  <a:moveTo>
                    <a:pt x="0" y="0"/>
                  </a:moveTo>
                  <a:lnTo>
                    <a:pt x="0" y="131"/>
                  </a:lnTo>
                  <a:lnTo>
                    <a:pt x="6420" y="5732"/>
                  </a:lnTo>
                  <a:lnTo>
                    <a:pt x="6420" y="5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5322;p69"/>
            <p:cNvSpPr/>
            <p:nvPr/>
          </p:nvSpPr>
          <p:spPr>
            <a:xfrm>
              <a:off x="951325" y="3662525"/>
              <a:ext cx="6825" cy="140025"/>
            </a:xfrm>
            <a:custGeom>
              <a:avLst/>
              <a:gdLst/>
              <a:ahLst/>
              <a:cxnLst/>
              <a:rect l="l" t="t" r="r" b="b"/>
              <a:pathLst>
                <a:path w="273" h="5601" extrusionOk="0">
                  <a:moveTo>
                    <a:pt x="0" y="0"/>
                  </a:moveTo>
                  <a:lnTo>
                    <a:pt x="0" y="5601"/>
                  </a:lnTo>
                  <a:lnTo>
                    <a:pt x="273" y="5601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5323;p69"/>
            <p:cNvSpPr/>
            <p:nvPr/>
          </p:nvSpPr>
          <p:spPr>
            <a:xfrm>
              <a:off x="238125" y="1929325"/>
              <a:ext cx="1432975" cy="1743600"/>
            </a:xfrm>
            <a:custGeom>
              <a:avLst/>
              <a:gdLst/>
              <a:ahLst/>
              <a:cxnLst/>
              <a:rect l="l" t="t" r="r" b="b"/>
              <a:pathLst>
                <a:path w="57319" h="69744" extrusionOk="0">
                  <a:moveTo>
                    <a:pt x="28659" y="1"/>
                  </a:moveTo>
                  <a:cubicBezTo>
                    <a:pt x="27709" y="1"/>
                    <a:pt x="26748" y="1"/>
                    <a:pt x="25930" y="143"/>
                  </a:cubicBezTo>
                  <a:lnTo>
                    <a:pt x="25384" y="143"/>
                  </a:lnTo>
                  <a:cubicBezTo>
                    <a:pt x="24838" y="143"/>
                    <a:pt x="24434" y="274"/>
                    <a:pt x="23888" y="274"/>
                  </a:cubicBezTo>
                  <a:cubicBezTo>
                    <a:pt x="23615" y="416"/>
                    <a:pt x="23473" y="416"/>
                    <a:pt x="23200" y="416"/>
                  </a:cubicBezTo>
                  <a:cubicBezTo>
                    <a:pt x="22927" y="416"/>
                    <a:pt x="22523" y="547"/>
                    <a:pt x="22108" y="547"/>
                  </a:cubicBezTo>
                  <a:cubicBezTo>
                    <a:pt x="21977" y="689"/>
                    <a:pt x="21835" y="689"/>
                    <a:pt x="21704" y="689"/>
                  </a:cubicBezTo>
                  <a:cubicBezTo>
                    <a:pt x="21290" y="820"/>
                    <a:pt x="21017" y="820"/>
                    <a:pt x="20613" y="962"/>
                  </a:cubicBezTo>
                  <a:cubicBezTo>
                    <a:pt x="20340" y="1093"/>
                    <a:pt x="20067" y="1093"/>
                    <a:pt x="19652" y="1235"/>
                  </a:cubicBezTo>
                  <a:cubicBezTo>
                    <a:pt x="19379" y="1235"/>
                    <a:pt x="18975" y="1366"/>
                    <a:pt x="18702" y="1508"/>
                  </a:cubicBezTo>
                  <a:cubicBezTo>
                    <a:pt x="18560" y="1508"/>
                    <a:pt x="18429" y="1639"/>
                    <a:pt x="18287" y="1639"/>
                  </a:cubicBezTo>
                  <a:lnTo>
                    <a:pt x="18156" y="1639"/>
                  </a:lnTo>
                  <a:lnTo>
                    <a:pt x="17337" y="2054"/>
                  </a:lnTo>
                  <a:cubicBezTo>
                    <a:pt x="16650" y="2185"/>
                    <a:pt x="16104" y="2457"/>
                    <a:pt x="15427" y="2730"/>
                  </a:cubicBezTo>
                  <a:cubicBezTo>
                    <a:pt x="15285" y="2872"/>
                    <a:pt x="15154" y="2872"/>
                    <a:pt x="15012" y="3003"/>
                  </a:cubicBezTo>
                  <a:cubicBezTo>
                    <a:pt x="14608" y="3145"/>
                    <a:pt x="14193" y="3418"/>
                    <a:pt x="13789" y="3549"/>
                  </a:cubicBezTo>
                  <a:lnTo>
                    <a:pt x="12970" y="3964"/>
                  </a:lnTo>
                  <a:cubicBezTo>
                    <a:pt x="12697" y="4095"/>
                    <a:pt x="12424" y="4368"/>
                    <a:pt x="12010" y="4510"/>
                  </a:cubicBezTo>
                  <a:cubicBezTo>
                    <a:pt x="11879" y="4641"/>
                    <a:pt x="11737" y="4783"/>
                    <a:pt x="11606" y="4783"/>
                  </a:cubicBezTo>
                  <a:cubicBezTo>
                    <a:pt x="11464" y="4914"/>
                    <a:pt x="11464" y="4914"/>
                    <a:pt x="11333" y="4914"/>
                  </a:cubicBezTo>
                  <a:cubicBezTo>
                    <a:pt x="11060" y="5187"/>
                    <a:pt x="10787" y="5329"/>
                    <a:pt x="10514" y="5602"/>
                  </a:cubicBezTo>
                  <a:cubicBezTo>
                    <a:pt x="10514" y="5602"/>
                    <a:pt x="10372" y="5602"/>
                    <a:pt x="10241" y="5733"/>
                  </a:cubicBezTo>
                  <a:cubicBezTo>
                    <a:pt x="10099" y="5875"/>
                    <a:pt x="9968" y="5875"/>
                    <a:pt x="9826" y="6006"/>
                  </a:cubicBezTo>
                  <a:cubicBezTo>
                    <a:pt x="9280" y="6421"/>
                    <a:pt x="8876" y="6825"/>
                    <a:pt x="8330" y="7239"/>
                  </a:cubicBezTo>
                  <a:lnTo>
                    <a:pt x="8057" y="7512"/>
                  </a:lnTo>
                  <a:cubicBezTo>
                    <a:pt x="7642" y="7916"/>
                    <a:pt x="7238" y="8189"/>
                    <a:pt x="6966" y="8604"/>
                  </a:cubicBezTo>
                  <a:lnTo>
                    <a:pt x="6551" y="9008"/>
                  </a:lnTo>
                  <a:cubicBezTo>
                    <a:pt x="6420" y="9150"/>
                    <a:pt x="6147" y="9281"/>
                    <a:pt x="6005" y="9423"/>
                  </a:cubicBezTo>
                  <a:cubicBezTo>
                    <a:pt x="6005" y="9554"/>
                    <a:pt x="5874" y="9696"/>
                    <a:pt x="5732" y="9827"/>
                  </a:cubicBezTo>
                  <a:cubicBezTo>
                    <a:pt x="5055" y="10515"/>
                    <a:pt x="4640" y="11192"/>
                    <a:pt x="4094" y="11879"/>
                  </a:cubicBezTo>
                  <a:cubicBezTo>
                    <a:pt x="3963" y="12010"/>
                    <a:pt x="3821" y="12283"/>
                    <a:pt x="3690" y="12425"/>
                  </a:cubicBezTo>
                  <a:cubicBezTo>
                    <a:pt x="3548" y="12556"/>
                    <a:pt x="3548" y="12829"/>
                    <a:pt x="3417" y="12971"/>
                  </a:cubicBezTo>
                  <a:cubicBezTo>
                    <a:pt x="3275" y="13102"/>
                    <a:pt x="3144" y="13244"/>
                    <a:pt x="3144" y="13517"/>
                  </a:cubicBezTo>
                  <a:cubicBezTo>
                    <a:pt x="3002" y="13648"/>
                    <a:pt x="2871" y="13921"/>
                    <a:pt x="2729" y="14194"/>
                  </a:cubicBezTo>
                  <a:cubicBezTo>
                    <a:pt x="2598" y="14467"/>
                    <a:pt x="2456" y="14740"/>
                    <a:pt x="2325" y="14882"/>
                  </a:cubicBezTo>
                  <a:cubicBezTo>
                    <a:pt x="2184" y="15013"/>
                    <a:pt x="2184" y="15155"/>
                    <a:pt x="2053" y="15428"/>
                  </a:cubicBezTo>
                  <a:cubicBezTo>
                    <a:pt x="1911" y="15559"/>
                    <a:pt x="1911" y="15832"/>
                    <a:pt x="1780" y="16105"/>
                  </a:cubicBezTo>
                  <a:lnTo>
                    <a:pt x="1638" y="16246"/>
                  </a:lnTo>
                  <a:cubicBezTo>
                    <a:pt x="1507" y="16519"/>
                    <a:pt x="1507" y="16792"/>
                    <a:pt x="1365" y="17196"/>
                  </a:cubicBezTo>
                  <a:cubicBezTo>
                    <a:pt x="1092" y="17742"/>
                    <a:pt x="819" y="18430"/>
                    <a:pt x="688" y="19107"/>
                  </a:cubicBezTo>
                  <a:cubicBezTo>
                    <a:pt x="688" y="19249"/>
                    <a:pt x="546" y="19380"/>
                    <a:pt x="546" y="19522"/>
                  </a:cubicBezTo>
                  <a:cubicBezTo>
                    <a:pt x="546" y="19795"/>
                    <a:pt x="415" y="19926"/>
                    <a:pt x="415" y="20199"/>
                  </a:cubicBezTo>
                  <a:lnTo>
                    <a:pt x="415" y="20341"/>
                  </a:lnTo>
                  <a:cubicBezTo>
                    <a:pt x="273" y="20745"/>
                    <a:pt x="273" y="21017"/>
                    <a:pt x="142" y="21432"/>
                  </a:cubicBezTo>
                  <a:cubicBezTo>
                    <a:pt x="142" y="21705"/>
                    <a:pt x="142" y="22109"/>
                    <a:pt x="0" y="22382"/>
                  </a:cubicBezTo>
                  <a:lnTo>
                    <a:pt x="0" y="22655"/>
                  </a:lnTo>
                  <a:lnTo>
                    <a:pt x="0" y="23474"/>
                  </a:lnTo>
                  <a:lnTo>
                    <a:pt x="0" y="23616"/>
                  </a:lnTo>
                  <a:lnTo>
                    <a:pt x="0" y="24708"/>
                  </a:lnTo>
                  <a:lnTo>
                    <a:pt x="0" y="25526"/>
                  </a:lnTo>
                  <a:cubicBezTo>
                    <a:pt x="0" y="25930"/>
                    <a:pt x="0" y="26345"/>
                    <a:pt x="142" y="26749"/>
                  </a:cubicBezTo>
                  <a:cubicBezTo>
                    <a:pt x="142" y="27022"/>
                    <a:pt x="273" y="27295"/>
                    <a:pt x="273" y="27568"/>
                  </a:cubicBezTo>
                  <a:cubicBezTo>
                    <a:pt x="273" y="27710"/>
                    <a:pt x="415" y="27983"/>
                    <a:pt x="415" y="28256"/>
                  </a:cubicBezTo>
                  <a:cubicBezTo>
                    <a:pt x="961" y="30025"/>
                    <a:pt x="1638" y="31935"/>
                    <a:pt x="2598" y="33988"/>
                  </a:cubicBezTo>
                  <a:lnTo>
                    <a:pt x="3002" y="34806"/>
                  </a:lnTo>
                  <a:cubicBezTo>
                    <a:pt x="5874" y="40669"/>
                    <a:pt x="10372" y="47089"/>
                    <a:pt x="14739" y="52952"/>
                  </a:cubicBezTo>
                  <a:cubicBezTo>
                    <a:pt x="15012" y="53225"/>
                    <a:pt x="15154" y="53498"/>
                    <a:pt x="15427" y="53770"/>
                  </a:cubicBezTo>
                  <a:cubicBezTo>
                    <a:pt x="16791" y="55550"/>
                    <a:pt x="18014" y="57188"/>
                    <a:pt x="19248" y="58825"/>
                  </a:cubicBezTo>
                  <a:cubicBezTo>
                    <a:pt x="19521" y="58956"/>
                    <a:pt x="19652" y="59229"/>
                    <a:pt x="19925" y="59502"/>
                  </a:cubicBezTo>
                  <a:cubicBezTo>
                    <a:pt x="20067" y="59775"/>
                    <a:pt x="20340" y="60048"/>
                    <a:pt x="20471" y="60321"/>
                  </a:cubicBezTo>
                  <a:cubicBezTo>
                    <a:pt x="20744" y="60463"/>
                    <a:pt x="20886" y="60736"/>
                    <a:pt x="21159" y="61009"/>
                  </a:cubicBezTo>
                  <a:cubicBezTo>
                    <a:pt x="25253" y="66053"/>
                    <a:pt x="28386" y="69470"/>
                    <a:pt x="28659" y="69743"/>
                  </a:cubicBezTo>
                  <a:cubicBezTo>
                    <a:pt x="28801" y="69601"/>
                    <a:pt x="28801" y="69470"/>
                    <a:pt x="29074" y="69328"/>
                  </a:cubicBezTo>
                  <a:cubicBezTo>
                    <a:pt x="29074" y="69197"/>
                    <a:pt x="29205" y="69055"/>
                    <a:pt x="29347" y="68924"/>
                  </a:cubicBezTo>
                  <a:cubicBezTo>
                    <a:pt x="30166" y="67963"/>
                    <a:pt x="31661" y="66326"/>
                    <a:pt x="33714" y="64011"/>
                  </a:cubicBezTo>
                  <a:cubicBezTo>
                    <a:pt x="33987" y="63596"/>
                    <a:pt x="34260" y="63323"/>
                    <a:pt x="34664" y="62919"/>
                  </a:cubicBezTo>
                  <a:cubicBezTo>
                    <a:pt x="35483" y="61828"/>
                    <a:pt x="36443" y="60594"/>
                    <a:pt x="37535" y="59371"/>
                  </a:cubicBezTo>
                  <a:cubicBezTo>
                    <a:pt x="37666" y="59098"/>
                    <a:pt x="37939" y="58825"/>
                    <a:pt x="38081" y="58683"/>
                  </a:cubicBezTo>
                  <a:cubicBezTo>
                    <a:pt x="38485" y="58279"/>
                    <a:pt x="38758" y="57865"/>
                    <a:pt x="39031" y="57461"/>
                  </a:cubicBezTo>
                  <a:cubicBezTo>
                    <a:pt x="39304" y="57188"/>
                    <a:pt x="39446" y="56915"/>
                    <a:pt x="39719" y="56642"/>
                  </a:cubicBezTo>
                  <a:cubicBezTo>
                    <a:pt x="40396" y="55681"/>
                    <a:pt x="41214" y="54731"/>
                    <a:pt x="42033" y="53639"/>
                  </a:cubicBezTo>
                  <a:cubicBezTo>
                    <a:pt x="42306" y="53367"/>
                    <a:pt x="42448" y="53094"/>
                    <a:pt x="42721" y="52821"/>
                  </a:cubicBezTo>
                  <a:cubicBezTo>
                    <a:pt x="44086" y="51041"/>
                    <a:pt x="45309" y="49272"/>
                    <a:pt x="46673" y="47362"/>
                  </a:cubicBezTo>
                  <a:cubicBezTo>
                    <a:pt x="46815" y="47089"/>
                    <a:pt x="47088" y="46816"/>
                    <a:pt x="47219" y="46543"/>
                  </a:cubicBezTo>
                  <a:cubicBezTo>
                    <a:pt x="47634" y="45997"/>
                    <a:pt x="47907" y="45451"/>
                    <a:pt x="48311" y="45036"/>
                  </a:cubicBezTo>
                  <a:cubicBezTo>
                    <a:pt x="48453" y="44632"/>
                    <a:pt x="48726" y="44359"/>
                    <a:pt x="48857" y="44087"/>
                  </a:cubicBezTo>
                  <a:cubicBezTo>
                    <a:pt x="50222" y="42176"/>
                    <a:pt x="51313" y="40265"/>
                    <a:pt x="52405" y="38486"/>
                  </a:cubicBezTo>
                  <a:cubicBezTo>
                    <a:pt x="52547" y="38213"/>
                    <a:pt x="52678" y="37809"/>
                    <a:pt x="52951" y="37536"/>
                  </a:cubicBezTo>
                  <a:cubicBezTo>
                    <a:pt x="53366" y="36717"/>
                    <a:pt x="53912" y="35756"/>
                    <a:pt x="54316" y="34806"/>
                  </a:cubicBezTo>
                  <a:lnTo>
                    <a:pt x="54731" y="33988"/>
                  </a:lnTo>
                  <a:lnTo>
                    <a:pt x="55135" y="33169"/>
                  </a:lnTo>
                  <a:cubicBezTo>
                    <a:pt x="55277" y="32896"/>
                    <a:pt x="55277" y="32754"/>
                    <a:pt x="55408" y="32481"/>
                  </a:cubicBezTo>
                  <a:cubicBezTo>
                    <a:pt x="56226" y="30439"/>
                    <a:pt x="56914" y="28529"/>
                    <a:pt x="57187" y="26749"/>
                  </a:cubicBezTo>
                  <a:cubicBezTo>
                    <a:pt x="57318" y="26345"/>
                    <a:pt x="57318" y="25930"/>
                    <a:pt x="57318" y="25526"/>
                  </a:cubicBezTo>
                  <a:lnTo>
                    <a:pt x="57318" y="24708"/>
                  </a:lnTo>
                  <a:cubicBezTo>
                    <a:pt x="57318" y="24020"/>
                    <a:pt x="57318" y="23201"/>
                    <a:pt x="57187" y="22382"/>
                  </a:cubicBezTo>
                  <a:lnTo>
                    <a:pt x="57187" y="21978"/>
                  </a:lnTo>
                  <a:cubicBezTo>
                    <a:pt x="57187" y="21705"/>
                    <a:pt x="57187" y="21563"/>
                    <a:pt x="57045" y="21290"/>
                  </a:cubicBezTo>
                  <a:lnTo>
                    <a:pt x="57045" y="20745"/>
                  </a:lnTo>
                  <a:cubicBezTo>
                    <a:pt x="56914" y="20614"/>
                    <a:pt x="56914" y="20341"/>
                    <a:pt x="56914" y="20199"/>
                  </a:cubicBezTo>
                  <a:cubicBezTo>
                    <a:pt x="56368" y="17884"/>
                    <a:pt x="55549" y="15559"/>
                    <a:pt x="54185" y="13517"/>
                  </a:cubicBezTo>
                  <a:cubicBezTo>
                    <a:pt x="54185" y="13375"/>
                    <a:pt x="54043" y="13244"/>
                    <a:pt x="54043" y="13102"/>
                  </a:cubicBezTo>
                  <a:cubicBezTo>
                    <a:pt x="53639" y="12556"/>
                    <a:pt x="53366" y="12010"/>
                    <a:pt x="52951" y="11465"/>
                  </a:cubicBezTo>
                  <a:lnTo>
                    <a:pt x="52547" y="11061"/>
                  </a:lnTo>
                  <a:lnTo>
                    <a:pt x="51313" y="9423"/>
                  </a:lnTo>
                  <a:cubicBezTo>
                    <a:pt x="51182" y="9281"/>
                    <a:pt x="50909" y="9150"/>
                    <a:pt x="50767" y="9008"/>
                  </a:cubicBezTo>
                  <a:cubicBezTo>
                    <a:pt x="50364" y="8604"/>
                    <a:pt x="49949" y="8058"/>
                    <a:pt x="49403" y="7643"/>
                  </a:cubicBezTo>
                  <a:lnTo>
                    <a:pt x="48584" y="6825"/>
                  </a:lnTo>
                  <a:cubicBezTo>
                    <a:pt x="48311" y="6694"/>
                    <a:pt x="47907" y="6421"/>
                    <a:pt x="47634" y="6148"/>
                  </a:cubicBezTo>
                  <a:lnTo>
                    <a:pt x="47492" y="6006"/>
                  </a:lnTo>
                  <a:cubicBezTo>
                    <a:pt x="47219" y="5875"/>
                    <a:pt x="46946" y="5733"/>
                    <a:pt x="46673" y="5460"/>
                  </a:cubicBezTo>
                  <a:cubicBezTo>
                    <a:pt x="45996" y="5056"/>
                    <a:pt x="45309" y="4510"/>
                    <a:pt x="44490" y="4095"/>
                  </a:cubicBezTo>
                  <a:cubicBezTo>
                    <a:pt x="44359" y="3964"/>
                    <a:pt x="44086" y="3822"/>
                    <a:pt x="43813" y="3691"/>
                  </a:cubicBezTo>
                  <a:cubicBezTo>
                    <a:pt x="43267" y="3418"/>
                    <a:pt x="42852" y="3145"/>
                    <a:pt x="42306" y="3003"/>
                  </a:cubicBezTo>
                  <a:cubicBezTo>
                    <a:pt x="42033" y="2872"/>
                    <a:pt x="41760" y="2730"/>
                    <a:pt x="41356" y="2599"/>
                  </a:cubicBezTo>
                  <a:cubicBezTo>
                    <a:pt x="40942" y="2326"/>
                    <a:pt x="40669" y="2185"/>
                    <a:pt x="40265" y="2054"/>
                  </a:cubicBezTo>
                  <a:cubicBezTo>
                    <a:pt x="39850" y="1912"/>
                    <a:pt x="39577" y="1781"/>
                    <a:pt x="39173" y="1639"/>
                  </a:cubicBezTo>
                  <a:cubicBezTo>
                    <a:pt x="38485" y="1508"/>
                    <a:pt x="37666" y="1235"/>
                    <a:pt x="36989" y="962"/>
                  </a:cubicBezTo>
                  <a:lnTo>
                    <a:pt x="36574" y="962"/>
                  </a:lnTo>
                  <a:cubicBezTo>
                    <a:pt x="36443" y="962"/>
                    <a:pt x="36301" y="820"/>
                    <a:pt x="36301" y="820"/>
                  </a:cubicBezTo>
                  <a:cubicBezTo>
                    <a:pt x="36029" y="820"/>
                    <a:pt x="35756" y="689"/>
                    <a:pt x="35483" y="689"/>
                  </a:cubicBezTo>
                  <a:lnTo>
                    <a:pt x="35352" y="689"/>
                  </a:lnTo>
                  <a:cubicBezTo>
                    <a:pt x="34937" y="547"/>
                    <a:pt x="34533" y="547"/>
                    <a:pt x="34118" y="416"/>
                  </a:cubicBezTo>
                  <a:cubicBezTo>
                    <a:pt x="33714" y="416"/>
                    <a:pt x="33168" y="274"/>
                    <a:pt x="32753" y="274"/>
                  </a:cubicBezTo>
                  <a:cubicBezTo>
                    <a:pt x="32480" y="143"/>
                    <a:pt x="32076" y="143"/>
                    <a:pt x="31803" y="143"/>
                  </a:cubicBezTo>
                  <a:cubicBezTo>
                    <a:pt x="31530" y="143"/>
                    <a:pt x="31116" y="1"/>
                    <a:pt x="30843" y="1"/>
                  </a:cubicBez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5324;p69"/>
            <p:cNvSpPr/>
            <p:nvPr/>
          </p:nvSpPr>
          <p:spPr>
            <a:xfrm>
              <a:off x="238125" y="1929325"/>
              <a:ext cx="1432975" cy="1743600"/>
            </a:xfrm>
            <a:custGeom>
              <a:avLst/>
              <a:gdLst/>
              <a:ahLst/>
              <a:cxnLst/>
              <a:rect l="l" t="t" r="r" b="b"/>
              <a:pathLst>
                <a:path w="57319" h="69744" extrusionOk="0">
                  <a:moveTo>
                    <a:pt x="28659" y="1"/>
                  </a:moveTo>
                  <a:cubicBezTo>
                    <a:pt x="27709" y="1"/>
                    <a:pt x="26748" y="1"/>
                    <a:pt x="25930" y="143"/>
                  </a:cubicBezTo>
                  <a:lnTo>
                    <a:pt x="25384" y="143"/>
                  </a:lnTo>
                  <a:cubicBezTo>
                    <a:pt x="24838" y="143"/>
                    <a:pt x="24434" y="274"/>
                    <a:pt x="23888" y="274"/>
                  </a:cubicBezTo>
                  <a:cubicBezTo>
                    <a:pt x="23615" y="416"/>
                    <a:pt x="23473" y="416"/>
                    <a:pt x="23200" y="416"/>
                  </a:cubicBezTo>
                  <a:cubicBezTo>
                    <a:pt x="22927" y="416"/>
                    <a:pt x="22523" y="547"/>
                    <a:pt x="22108" y="547"/>
                  </a:cubicBezTo>
                  <a:cubicBezTo>
                    <a:pt x="21977" y="689"/>
                    <a:pt x="21835" y="689"/>
                    <a:pt x="21704" y="689"/>
                  </a:cubicBezTo>
                  <a:cubicBezTo>
                    <a:pt x="21290" y="820"/>
                    <a:pt x="21017" y="820"/>
                    <a:pt x="20613" y="962"/>
                  </a:cubicBezTo>
                  <a:cubicBezTo>
                    <a:pt x="20340" y="1093"/>
                    <a:pt x="20067" y="1093"/>
                    <a:pt x="19652" y="1235"/>
                  </a:cubicBezTo>
                  <a:cubicBezTo>
                    <a:pt x="19379" y="1235"/>
                    <a:pt x="18975" y="1366"/>
                    <a:pt x="18702" y="1508"/>
                  </a:cubicBezTo>
                  <a:cubicBezTo>
                    <a:pt x="18560" y="1508"/>
                    <a:pt x="18429" y="1639"/>
                    <a:pt x="18287" y="1639"/>
                  </a:cubicBezTo>
                  <a:lnTo>
                    <a:pt x="18156" y="1639"/>
                  </a:lnTo>
                  <a:lnTo>
                    <a:pt x="17337" y="2054"/>
                  </a:lnTo>
                  <a:cubicBezTo>
                    <a:pt x="16650" y="2185"/>
                    <a:pt x="16104" y="2457"/>
                    <a:pt x="15427" y="2730"/>
                  </a:cubicBezTo>
                  <a:cubicBezTo>
                    <a:pt x="15285" y="2872"/>
                    <a:pt x="15154" y="2872"/>
                    <a:pt x="15012" y="3003"/>
                  </a:cubicBezTo>
                  <a:cubicBezTo>
                    <a:pt x="14608" y="3145"/>
                    <a:pt x="14193" y="3418"/>
                    <a:pt x="13789" y="3549"/>
                  </a:cubicBezTo>
                  <a:lnTo>
                    <a:pt x="12970" y="3964"/>
                  </a:lnTo>
                  <a:cubicBezTo>
                    <a:pt x="12697" y="4095"/>
                    <a:pt x="12424" y="4368"/>
                    <a:pt x="12010" y="4510"/>
                  </a:cubicBezTo>
                  <a:cubicBezTo>
                    <a:pt x="11879" y="4641"/>
                    <a:pt x="11737" y="4783"/>
                    <a:pt x="11606" y="4783"/>
                  </a:cubicBezTo>
                  <a:cubicBezTo>
                    <a:pt x="11464" y="4914"/>
                    <a:pt x="11464" y="4914"/>
                    <a:pt x="11333" y="4914"/>
                  </a:cubicBezTo>
                  <a:cubicBezTo>
                    <a:pt x="11060" y="5187"/>
                    <a:pt x="10787" y="5329"/>
                    <a:pt x="10514" y="5602"/>
                  </a:cubicBezTo>
                  <a:cubicBezTo>
                    <a:pt x="10514" y="5602"/>
                    <a:pt x="10372" y="5602"/>
                    <a:pt x="10241" y="5733"/>
                  </a:cubicBezTo>
                  <a:cubicBezTo>
                    <a:pt x="10099" y="5875"/>
                    <a:pt x="9968" y="5875"/>
                    <a:pt x="9826" y="6006"/>
                  </a:cubicBezTo>
                  <a:cubicBezTo>
                    <a:pt x="9280" y="6421"/>
                    <a:pt x="8876" y="6825"/>
                    <a:pt x="8330" y="7239"/>
                  </a:cubicBezTo>
                  <a:lnTo>
                    <a:pt x="8057" y="7512"/>
                  </a:lnTo>
                  <a:cubicBezTo>
                    <a:pt x="7642" y="7916"/>
                    <a:pt x="7238" y="8189"/>
                    <a:pt x="6966" y="8604"/>
                  </a:cubicBezTo>
                  <a:lnTo>
                    <a:pt x="6551" y="9008"/>
                  </a:lnTo>
                  <a:cubicBezTo>
                    <a:pt x="6420" y="9150"/>
                    <a:pt x="6147" y="9281"/>
                    <a:pt x="6005" y="9423"/>
                  </a:cubicBezTo>
                  <a:cubicBezTo>
                    <a:pt x="6005" y="9554"/>
                    <a:pt x="5874" y="9696"/>
                    <a:pt x="5732" y="9827"/>
                  </a:cubicBezTo>
                  <a:cubicBezTo>
                    <a:pt x="5055" y="10515"/>
                    <a:pt x="4640" y="11192"/>
                    <a:pt x="4094" y="11879"/>
                  </a:cubicBezTo>
                  <a:cubicBezTo>
                    <a:pt x="3963" y="12010"/>
                    <a:pt x="3821" y="12283"/>
                    <a:pt x="3690" y="12425"/>
                  </a:cubicBezTo>
                  <a:cubicBezTo>
                    <a:pt x="3548" y="12556"/>
                    <a:pt x="3548" y="12829"/>
                    <a:pt x="3417" y="12971"/>
                  </a:cubicBezTo>
                  <a:cubicBezTo>
                    <a:pt x="3275" y="13102"/>
                    <a:pt x="3144" y="13244"/>
                    <a:pt x="3144" y="13517"/>
                  </a:cubicBezTo>
                  <a:cubicBezTo>
                    <a:pt x="3002" y="13648"/>
                    <a:pt x="2871" y="13921"/>
                    <a:pt x="2729" y="14194"/>
                  </a:cubicBezTo>
                  <a:cubicBezTo>
                    <a:pt x="2598" y="14467"/>
                    <a:pt x="2456" y="14740"/>
                    <a:pt x="2325" y="14882"/>
                  </a:cubicBezTo>
                  <a:cubicBezTo>
                    <a:pt x="2184" y="15013"/>
                    <a:pt x="2184" y="15155"/>
                    <a:pt x="2053" y="15428"/>
                  </a:cubicBezTo>
                  <a:cubicBezTo>
                    <a:pt x="1911" y="15559"/>
                    <a:pt x="1911" y="15832"/>
                    <a:pt x="1780" y="16105"/>
                  </a:cubicBezTo>
                  <a:lnTo>
                    <a:pt x="1638" y="16246"/>
                  </a:lnTo>
                  <a:cubicBezTo>
                    <a:pt x="1507" y="16519"/>
                    <a:pt x="1507" y="16792"/>
                    <a:pt x="1365" y="17196"/>
                  </a:cubicBezTo>
                  <a:cubicBezTo>
                    <a:pt x="1092" y="17742"/>
                    <a:pt x="819" y="18430"/>
                    <a:pt x="688" y="19107"/>
                  </a:cubicBezTo>
                  <a:cubicBezTo>
                    <a:pt x="688" y="19249"/>
                    <a:pt x="546" y="19380"/>
                    <a:pt x="546" y="19522"/>
                  </a:cubicBezTo>
                  <a:cubicBezTo>
                    <a:pt x="546" y="19795"/>
                    <a:pt x="415" y="19926"/>
                    <a:pt x="415" y="20199"/>
                  </a:cubicBezTo>
                  <a:lnTo>
                    <a:pt x="415" y="20341"/>
                  </a:lnTo>
                  <a:cubicBezTo>
                    <a:pt x="273" y="20745"/>
                    <a:pt x="273" y="21017"/>
                    <a:pt x="142" y="21432"/>
                  </a:cubicBezTo>
                  <a:cubicBezTo>
                    <a:pt x="142" y="21705"/>
                    <a:pt x="142" y="22109"/>
                    <a:pt x="0" y="22382"/>
                  </a:cubicBezTo>
                  <a:lnTo>
                    <a:pt x="0" y="22655"/>
                  </a:lnTo>
                  <a:lnTo>
                    <a:pt x="0" y="23474"/>
                  </a:lnTo>
                  <a:lnTo>
                    <a:pt x="0" y="23616"/>
                  </a:lnTo>
                  <a:lnTo>
                    <a:pt x="0" y="24708"/>
                  </a:lnTo>
                  <a:lnTo>
                    <a:pt x="0" y="25526"/>
                  </a:lnTo>
                  <a:cubicBezTo>
                    <a:pt x="0" y="25930"/>
                    <a:pt x="0" y="26345"/>
                    <a:pt x="142" y="26749"/>
                  </a:cubicBezTo>
                  <a:cubicBezTo>
                    <a:pt x="142" y="27022"/>
                    <a:pt x="273" y="27295"/>
                    <a:pt x="273" y="27568"/>
                  </a:cubicBezTo>
                  <a:cubicBezTo>
                    <a:pt x="273" y="27710"/>
                    <a:pt x="415" y="27983"/>
                    <a:pt x="415" y="28256"/>
                  </a:cubicBezTo>
                  <a:cubicBezTo>
                    <a:pt x="961" y="30025"/>
                    <a:pt x="1638" y="31935"/>
                    <a:pt x="2598" y="33988"/>
                  </a:cubicBezTo>
                  <a:lnTo>
                    <a:pt x="3002" y="34806"/>
                  </a:lnTo>
                  <a:cubicBezTo>
                    <a:pt x="5874" y="40669"/>
                    <a:pt x="10372" y="47089"/>
                    <a:pt x="14739" y="52952"/>
                  </a:cubicBezTo>
                  <a:cubicBezTo>
                    <a:pt x="15012" y="53225"/>
                    <a:pt x="15154" y="53498"/>
                    <a:pt x="15427" y="53770"/>
                  </a:cubicBezTo>
                  <a:cubicBezTo>
                    <a:pt x="16791" y="55550"/>
                    <a:pt x="18014" y="57188"/>
                    <a:pt x="19248" y="58825"/>
                  </a:cubicBezTo>
                  <a:cubicBezTo>
                    <a:pt x="19521" y="58956"/>
                    <a:pt x="19652" y="59229"/>
                    <a:pt x="19925" y="59502"/>
                  </a:cubicBezTo>
                  <a:cubicBezTo>
                    <a:pt x="20067" y="59775"/>
                    <a:pt x="20340" y="60048"/>
                    <a:pt x="20471" y="60321"/>
                  </a:cubicBezTo>
                  <a:cubicBezTo>
                    <a:pt x="20744" y="60463"/>
                    <a:pt x="20886" y="60736"/>
                    <a:pt x="21159" y="61009"/>
                  </a:cubicBezTo>
                  <a:cubicBezTo>
                    <a:pt x="25253" y="66053"/>
                    <a:pt x="28386" y="69470"/>
                    <a:pt x="28659" y="69743"/>
                  </a:cubicBezTo>
                  <a:cubicBezTo>
                    <a:pt x="28801" y="69601"/>
                    <a:pt x="28801" y="69470"/>
                    <a:pt x="29074" y="69328"/>
                  </a:cubicBezTo>
                  <a:cubicBezTo>
                    <a:pt x="29074" y="69197"/>
                    <a:pt x="29205" y="69055"/>
                    <a:pt x="29347" y="68924"/>
                  </a:cubicBezTo>
                  <a:cubicBezTo>
                    <a:pt x="30166" y="67963"/>
                    <a:pt x="31661" y="66326"/>
                    <a:pt x="33714" y="64011"/>
                  </a:cubicBezTo>
                  <a:cubicBezTo>
                    <a:pt x="33987" y="63596"/>
                    <a:pt x="34260" y="63323"/>
                    <a:pt x="34664" y="62919"/>
                  </a:cubicBezTo>
                  <a:cubicBezTo>
                    <a:pt x="35483" y="61828"/>
                    <a:pt x="36443" y="60594"/>
                    <a:pt x="37535" y="59371"/>
                  </a:cubicBezTo>
                  <a:cubicBezTo>
                    <a:pt x="37666" y="59098"/>
                    <a:pt x="37939" y="58825"/>
                    <a:pt x="38081" y="58683"/>
                  </a:cubicBezTo>
                  <a:cubicBezTo>
                    <a:pt x="38485" y="58279"/>
                    <a:pt x="38758" y="57865"/>
                    <a:pt x="39031" y="57461"/>
                  </a:cubicBezTo>
                  <a:cubicBezTo>
                    <a:pt x="39304" y="57188"/>
                    <a:pt x="39446" y="56915"/>
                    <a:pt x="39719" y="56642"/>
                  </a:cubicBezTo>
                  <a:cubicBezTo>
                    <a:pt x="40396" y="55681"/>
                    <a:pt x="41214" y="54731"/>
                    <a:pt x="42033" y="53639"/>
                  </a:cubicBezTo>
                  <a:cubicBezTo>
                    <a:pt x="42306" y="53367"/>
                    <a:pt x="42448" y="53094"/>
                    <a:pt x="42721" y="52821"/>
                  </a:cubicBezTo>
                  <a:cubicBezTo>
                    <a:pt x="44086" y="51041"/>
                    <a:pt x="45309" y="49272"/>
                    <a:pt x="46673" y="47362"/>
                  </a:cubicBezTo>
                  <a:cubicBezTo>
                    <a:pt x="46815" y="47089"/>
                    <a:pt x="47088" y="46816"/>
                    <a:pt x="47219" y="46543"/>
                  </a:cubicBezTo>
                  <a:cubicBezTo>
                    <a:pt x="47634" y="45997"/>
                    <a:pt x="47907" y="45451"/>
                    <a:pt x="48311" y="45036"/>
                  </a:cubicBezTo>
                  <a:cubicBezTo>
                    <a:pt x="48453" y="44632"/>
                    <a:pt x="48726" y="44359"/>
                    <a:pt x="48857" y="44087"/>
                  </a:cubicBezTo>
                  <a:cubicBezTo>
                    <a:pt x="50222" y="42176"/>
                    <a:pt x="51313" y="40265"/>
                    <a:pt x="52405" y="38486"/>
                  </a:cubicBezTo>
                  <a:cubicBezTo>
                    <a:pt x="52547" y="38213"/>
                    <a:pt x="52678" y="37809"/>
                    <a:pt x="52951" y="37536"/>
                  </a:cubicBezTo>
                  <a:cubicBezTo>
                    <a:pt x="53366" y="36717"/>
                    <a:pt x="53912" y="35756"/>
                    <a:pt x="54316" y="34806"/>
                  </a:cubicBezTo>
                  <a:lnTo>
                    <a:pt x="54731" y="33988"/>
                  </a:lnTo>
                  <a:lnTo>
                    <a:pt x="55135" y="33169"/>
                  </a:lnTo>
                  <a:cubicBezTo>
                    <a:pt x="55277" y="32896"/>
                    <a:pt x="55277" y="32754"/>
                    <a:pt x="55408" y="32481"/>
                  </a:cubicBezTo>
                  <a:cubicBezTo>
                    <a:pt x="56226" y="30439"/>
                    <a:pt x="56914" y="28529"/>
                    <a:pt x="57187" y="26749"/>
                  </a:cubicBezTo>
                  <a:cubicBezTo>
                    <a:pt x="57318" y="26345"/>
                    <a:pt x="57318" y="25930"/>
                    <a:pt x="57318" y="25526"/>
                  </a:cubicBezTo>
                  <a:lnTo>
                    <a:pt x="57318" y="24708"/>
                  </a:lnTo>
                  <a:cubicBezTo>
                    <a:pt x="57318" y="24020"/>
                    <a:pt x="57318" y="23201"/>
                    <a:pt x="57187" y="22382"/>
                  </a:cubicBezTo>
                  <a:lnTo>
                    <a:pt x="57187" y="21978"/>
                  </a:lnTo>
                  <a:cubicBezTo>
                    <a:pt x="57187" y="21705"/>
                    <a:pt x="57187" y="21563"/>
                    <a:pt x="57045" y="21290"/>
                  </a:cubicBezTo>
                  <a:lnTo>
                    <a:pt x="57045" y="20745"/>
                  </a:lnTo>
                  <a:cubicBezTo>
                    <a:pt x="56914" y="20614"/>
                    <a:pt x="56914" y="20341"/>
                    <a:pt x="56914" y="20199"/>
                  </a:cubicBezTo>
                  <a:cubicBezTo>
                    <a:pt x="56368" y="17884"/>
                    <a:pt x="55549" y="15559"/>
                    <a:pt x="54185" y="13517"/>
                  </a:cubicBezTo>
                  <a:cubicBezTo>
                    <a:pt x="54185" y="13375"/>
                    <a:pt x="54043" y="13244"/>
                    <a:pt x="54043" y="13102"/>
                  </a:cubicBezTo>
                  <a:cubicBezTo>
                    <a:pt x="53639" y="12556"/>
                    <a:pt x="53366" y="12010"/>
                    <a:pt x="52951" y="11465"/>
                  </a:cubicBezTo>
                  <a:lnTo>
                    <a:pt x="52547" y="11061"/>
                  </a:lnTo>
                  <a:lnTo>
                    <a:pt x="51313" y="9423"/>
                  </a:lnTo>
                  <a:cubicBezTo>
                    <a:pt x="51182" y="9281"/>
                    <a:pt x="50909" y="9150"/>
                    <a:pt x="50767" y="9008"/>
                  </a:cubicBezTo>
                  <a:cubicBezTo>
                    <a:pt x="50364" y="8604"/>
                    <a:pt x="49949" y="8058"/>
                    <a:pt x="49403" y="7643"/>
                  </a:cubicBezTo>
                  <a:lnTo>
                    <a:pt x="48584" y="6825"/>
                  </a:lnTo>
                  <a:cubicBezTo>
                    <a:pt x="48311" y="6694"/>
                    <a:pt x="47907" y="6421"/>
                    <a:pt x="47634" y="6148"/>
                  </a:cubicBezTo>
                  <a:lnTo>
                    <a:pt x="47492" y="6006"/>
                  </a:lnTo>
                  <a:cubicBezTo>
                    <a:pt x="47219" y="5875"/>
                    <a:pt x="46946" y="5733"/>
                    <a:pt x="46673" y="5460"/>
                  </a:cubicBezTo>
                  <a:cubicBezTo>
                    <a:pt x="45996" y="5056"/>
                    <a:pt x="45309" y="4510"/>
                    <a:pt x="44490" y="4095"/>
                  </a:cubicBezTo>
                  <a:cubicBezTo>
                    <a:pt x="44359" y="3964"/>
                    <a:pt x="44086" y="3822"/>
                    <a:pt x="43813" y="3691"/>
                  </a:cubicBezTo>
                  <a:cubicBezTo>
                    <a:pt x="43267" y="3418"/>
                    <a:pt x="42852" y="3145"/>
                    <a:pt x="42306" y="3003"/>
                  </a:cubicBezTo>
                  <a:cubicBezTo>
                    <a:pt x="42033" y="2872"/>
                    <a:pt x="41760" y="2730"/>
                    <a:pt x="41356" y="2599"/>
                  </a:cubicBezTo>
                  <a:cubicBezTo>
                    <a:pt x="40942" y="2326"/>
                    <a:pt x="40669" y="2185"/>
                    <a:pt x="40265" y="2054"/>
                  </a:cubicBezTo>
                  <a:cubicBezTo>
                    <a:pt x="39850" y="1912"/>
                    <a:pt x="39577" y="1781"/>
                    <a:pt x="39173" y="1639"/>
                  </a:cubicBezTo>
                  <a:cubicBezTo>
                    <a:pt x="38485" y="1508"/>
                    <a:pt x="37666" y="1235"/>
                    <a:pt x="36989" y="962"/>
                  </a:cubicBezTo>
                  <a:lnTo>
                    <a:pt x="36574" y="962"/>
                  </a:lnTo>
                  <a:cubicBezTo>
                    <a:pt x="36443" y="962"/>
                    <a:pt x="36301" y="820"/>
                    <a:pt x="36301" y="820"/>
                  </a:cubicBezTo>
                  <a:cubicBezTo>
                    <a:pt x="36029" y="820"/>
                    <a:pt x="35756" y="689"/>
                    <a:pt x="35483" y="689"/>
                  </a:cubicBezTo>
                  <a:lnTo>
                    <a:pt x="35352" y="689"/>
                  </a:lnTo>
                  <a:cubicBezTo>
                    <a:pt x="34937" y="547"/>
                    <a:pt x="34533" y="547"/>
                    <a:pt x="34118" y="416"/>
                  </a:cubicBezTo>
                  <a:cubicBezTo>
                    <a:pt x="33714" y="416"/>
                    <a:pt x="33168" y="274"/>
                    <a:pt x="32753" y="274"/>
                  </a:cubicBezTo>
                  <a:cubicBezTo>
                    <a:pt x="32480" y="143"/>
                    <a:pt x="32076" y="143"/>
                    <a:pt x="31803" y="143"/>
                  </a:cubicBezTo>
                  <a:cubicBezTo>
                    <a:pt x="31530" y="143"/>
                    <a:pt x="31116" y="1"/>
                    <a:pt x="3084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5325;p69"/>
            <p:cNvSpPr/>
            <p:nvPr/>
          </p:nvSpPr>
          <p:spPr>
            <a:xfrm>
              <a:off x="705675" y="1929325"/>
              <a:ext cx="498125" cy="1743600"/>
            </a:xfrm>
            <a:custGeom>
              <a:avLst/>
              <a:gdLst/>
              <a:ahLst/>
              <a:cxnLst/>
              <a:rect l="l" t="t" r="r" b="b"/>
              <a:pathLst>
                <a:path w="19925" h="69744" extrusionOk="0">
                  <a:moveTo>
                    <a:pt x="9957" y="1"/>
                  </a:moveTo>
                  <a:cubicBezTo>
                    <a:pt x="4367" y="1"/>
                    <a:pt x="0" y="11061"/>
                    <a:pt x="0" y="24708"/>
                  </a:cubicBezTo>
                  <a:cubicBezTo>
                    <a:pt x="0" y="38213"/>
                    <a:pt x="9684" y="68782"/>
                    <a:pt x="9957" y="69743"/>
                  </a:cubicBezTo>
                  <a:cubicBezTo>
                    <a:pt x="10230" y="68782"/>
                    <a:pt x="19925" y="38213"/>
                    <a:pt x="19925" y="24708"/>
                  </a:cubicBezTo>
                  <a:cubicBezTo>
                    <a:pt x="19925" y="11334"/>
                    <a:pt x="15689" y="274"/>
                    <a:pt x="102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5326;p69"/>
            <p:cNvSpPr/>
            <p:nvPr/>
          </p:nvSpPr>
          <p:spPr>
            <a:xfrm>
              <a:off x="954600" y="1936150"/>
              <a:ext cx="716500" cy="1736775"/>
            </a:xfrm>
            <a:custGeom>
              <a:avLst/>
              <a:gdLst/>
              <a:ahLst/>
              <a:cxnLst/>
              <a:rect l="l" t="t" r="r" b="b"/>
              <a:pathLst>
                <a:path w="28660" h="69471" extrusionOk="0">
                  <a:moveTo>
                    <a:pt x="4094" y="1"/>
                  </a:moveTo>
                  <a:cubicBezTo>
                    <a:pt x="4094" y="1"/>
                    <a:pt x="19925" y="8462"/>
                    <a:pt x="19379" y="22655"/>
                  </a:cubicBezTo>
                  <a:cubicBezTo>
                    <a:pt x="18975" y="36444"/>
                    <a:pt x="546" y="68509"/>
                    <a:pt x="0" y="69470"/>
                  </a:cubicBezTo>
                  <a:cubicBezTo>
                    <a:pt x="142" y="69328"/>
                    <a:pt x="142" y="69197"/>
                    <a:pt x="415" y="69055"/>
                  </a:cubicBezTo>
                  <a:cubicBezTo>
                    <a:pt x="415" y="68924"/>
                    <a:pt x="546" y="68782"/>
                    <a:pt x="688" y="68651"/>
                  </a:cubicBezTo>
                  <a:cubicBezTo>
                    <a:pt x="1507" y="67690"/>
                    <a:pt x="3002" y="66053"/>
                    <a:pt x="5055" y="63738"/>
                  </a:cubicBezTo>
                  <a:cubicBezTo>
                    <a:pt x="5328" y="63323"/>
                    <a:pt x="5601" y="63050"/>
                    <a:pt x="6005" y="62646"/>
                  </a:cubicBezTo>
                  <a:cubicBezTo>
                    <a:pt x="6824" y="61555"/>
                    <a:pt x="7784" y="60321"/>
                    <a:pt x="8876" y="59098"/>
                  </a:cubicBezTo>
                  <a:cubicBezTo>
                    <a:pt x="9007" y="58825"/>
                    <a:pt x="9280" y="58552"/>
                    <a:pt x="9422" y="58410"/>
                  </a:cubicBezTo>
                  <a:cubicBezTo>
                    <a:pt x="9826" y="58006"/>
                    <a:pt x="10099" y="57592"/>
                    <a:pt x="10372" y="57188"/>
                  </a:cubicBezTo>
                  <a:cubicBezTo>
                    <a:pt x="10645" y="56915"/>
                    <a:pt x="10787" y="56642"/>
                    <a:pt x="11060" y="56369"/>
                  </a:cubicBezTo>
                  <a:cubicBezTo>
                    <a:pt x="11737" y="55408"/>
                    <a:pt x="12555" y="54458"/>
                    <a:pt x="13374" y="53366"/>
                  </a:cubicBezTo>
                  <a:cubicBezTo>
                    <a:pt x="13647" y="53094"/>
                    <a:pt x="13789" y="52821"/>
                    <a:pt x="14062" y="52548"/>
                  </a:cubicBezTo>
                  <a:cubicBezTo>
                    <a:pt x="15427" y="50768"/>
                    <a:pt x="16650" y="48999"/>
                    <a:pt x="18014" y="47089"/>
                  </a:cubicBezTo>
                  <a:cubicBezTo>
                    <a:pt x="18156" y="46816"/>
                    <a:pt x="18429" y="46543"/>
                    <a:pt x="18560" y="46270"/>
                  </a:cubicBezTo>
                  <a:cubicBezTo>
                    <a:pt x="18975" y="45724"/>
                    <a:pt x="19248" y="45178"/>
                    <a:pt x="19652" y="44763"/>
                  </a:cubicBezTo>
                  <a:cubicBezTo>
                    <a:pt x="19794" y="44359"/>
                    <a:pt x="20067" y="44086"/>
                    <a:pt x="20198" y="43814"/>
                  </a:cubicBezTo>
                  <a:cubicBezTo>
                    <a:pt x="21563" y="41903"/>
                    <a:pt x="22654" y="39992"/>
                    <a:pt x="23746" y="38213"/>
                  </a:cubicBezTo>
                  <a:cubicBezTo>
                    <a:pt x="23888" y="37940"/>
                    <a:pt x="24019" y="37536"/>
                    <a:pt x="24292" y="37263"/>
                  </a:cubicBezTo>
                  <a:cubicBezTo>
                    <a:pt x="24707" y="36444"/>
                    <a:pt x="25253" y="35483"/>
                    <a:pt x="25657" y="34533"/>
                  </a:cubicBezTo>
                  <a:lnTo>
                    <a:pt x="26072" y="33715"/>
                  </a:lnTo>
                  <a:lnTo>
                    <a:pt x="26476" y="32896"/>
                  </a:lnTo>
                  <a:cubicBezTo>
                    <a:pt x="26618" y="32623"/>
                    <a:pt x="26618" y="32481"/>
                    <a:pt x="26749" y="32208"/>
                  </a:cubicBezTo>
                  <a:cubicBezTo>
                    <a:pt x="27567" y="30166"/>
                    <a:pt x="28255" y="28256"/>
                    <a:pt x="28528" y="26476"/>
                  </a:cubicBezTo>
                  <a:cubicBezTo>
                    <a:pt x="28659" y="26072"/>
                    <a:pt x="28659" y="25657"/>
                    <a:pt x="28659" y="25253"/>
                  </a:cubicBezTo>
                  <a:lnTo>
                    <a:pt x="28659" y="24435"/>
                  </a:lnTo>
                  <a:cubicBezTo>
                    <a:pt x="28659" y="23747"/>
                    <a:pt x="28659" y="22928"/>
                    <a:pt x="28528" y="22109"/>
                  </a:cubicBezTo>
                  <a:lnTo>
                    <a:pt x="28528" y="21705"/>
                  </a:lnTo>
                  <a:cubicBezTo>
                    <a:pt x="28528" y="21432"/>
                    <a:pt x="28528" y="21290"/>
                    <a:pt x="28386" y="21017"/>
                  </a:cubicBezTo>
                  <a:lnTo>
                    <a:pt x="28386" y="20472"/>
                  </a:lnTo>
                  <a:cubicBezTo>
                    <a:pt x="28255" y="20341"/>
                    <a:pt x="28255" y="20068"/>
                    <a:pt x="28255" y="19926"/>
                  </a:cubicBezTo>
                  <a:cubicBezTo>
                    <a:pt x="27709" y="17611"/>
                    <a:pt x="26890" y="15286"/>
                    <a:pt x="25526" y="13244"/>
                  </a:cubicBezTo>
                  <a:cubicBezTo>
                    <a:pt x="25526" y="13102"/>
                    <a:pt x="25384" y="12971"/>
                    <a:pt x="25384" y="12829"/>
                  </a:cubicBezTo>
                  <a:cubicBezTo>
                    <a:pt x="24980" y="12283"/>
                    <a:pt x="24707" y="11737"/>
                    <a:pt x="24292" y="11192"/>
                  </a:cubicBezTo>
                  <a:lnTo>
                    <a:pt x="23888" y="10788"/>
                  </a:lnTo>
                  <a:lnTo>
                    <a:pt x="22654" y="9150"/>
                  </a:lnTo>
                  <a:cubicBezTo>
                    <a:pt x="22523" y="9008"/>
                    <a:pt x="22250" y="8877"/>
                    <a:pt x="22108" y="8735"/>
                  </a:cubicBezTo>
                  <a:cubicBezTo>
                    <a:pt x="21705" y="8331"/>
                    <a:pt x="21290" y="7785"/>
                    <a:pt x="20744" y="7370"/>
                  </a:cubicBezTo>
                  <a:lnTo>
                    <a:pt x="19925" y="6552"/>
                  </a:lnTo>
                  <a:cubicBezTo>
                    <a:pt x="19652" y="6421"/>
                    <a:pt x="19248" y="6148"/>
                    <a:pt x="18975" y="5875"/>
                  </a:cubicBezTo>
                  <a:lnTo>
                    <a:pt x="18833" y="5733"/>
                  </a:lnTo>
                  <a:cubicBezTo>
                    <a:pt x="18560" y="5602"/>
                    <a:pt x="18287" y="5460"/>
                    <a:pt x="18014" y="5187"/>
                  </a:cubicBezTo>
                  <a:cubicBezTo>
                    <a:pt x="17337" y="4783"/>
                    <a:pt x="16650" y="4237"/>
                    <a:pt x="15831" y="3822"/>
                  </a:cubicBezTo>
                  <a:cubicBezTo>
                    <a:pt x="15700" y="3691"/>
                    <a:pt x="15427" y="3549"/>
                    <a:pt x="15154" y="3418"/>
                  </a:cubicBezTo>
                  <a:cubicBezTo>
                    <a:pt x="14608" y="3145"/>
                    <a:pt x="14193" y="2872"/>
                    <a:pt x="13647" y="2730"/>
                  </a:cubicBezTo>
                  <a:cubicBezTo>
                    <a:pt x="13374" y="2599"/>
                    <a:pt x="13101" y="2457"/>
                    <a:pt x="12697" y="2326"/>
                  </a:cubicBezTo>
                  <a:cubicBezTo>
                    <a:pt x="12283" y="2053"/>
                    <a:pt x="12010" y="1912"/>
                    <a:pt x="11606" y="1781"/>
                  </a:cubicBezTo>
                  <a:cubicBezTo>
                    <a:pt x="11191" y="1639"/>
                    <a:pt x="10918" y="1508"/>
                    <a:pt x="10514" y="1366"/>
                  </a:cubicBezTo>
                  <a:cubicBezTo>
                    <a:pt x="9826" y="1235"/>
                    <a:pt x="9007" y="962"/>
                    <a:pt x="8330" y="689"/>
                  </a:cubicBezTo>
                  <a:lnTo>
                    <a:pt x="7915" y="689"/>
                  </a:lnTo>
                  <a:cubicBezTo>
                    <a:pt x="7784" y="689"/>
                    <a:pt x="7642" y="547"/>
                    <a:pt x="7642" y="547"/>
                  </a:cubicBezTo>
                  <a:cubicBezTo>
                    <a:pt x="7370" y="547"/>
                    <a:pt x="7097" y="416"/>
                    <a:pt x="6824" y="416"/>
                  </a:cubicBezTo>
                  <a:lnTo>
                    <a:pt x="6693" y="416"/>
                  </a:lnTo>
                  <a:cubicBezTo>
                    <a:pt x="6278" y="274"/>
                    <a:pt x="5874" y="274"/>
                    <a:pt x="5459" y="143"/>
                  </a:cubicBezTo>
                  <a:cubicBezTo>
                    <a:pt x="5055" y="143"/>
                    <a:pt x="4509" y="1"/>
                    <a:pt x="40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5327;p69"/>
            <p:cNvSpPr/>
            <p:nvPr/>
          </p:nvSpPr>
          <p:spPr>
            <a:xfrm>
              <a:off x="238125" y="1939700"/>
              <a:ext cx="716500" cy="1733225"/>
            </a:xfrm>
            <a:custGeom>
              <a:avLst/>
              <a:gdLst/>
              <a:ahLst/>
              <a:cxnLst/>
              <a:rect l="l" t="t" r="r" b="b"/>
              <a:pathLst>
                <a:path w="28660" h="69329" extrusionOk="0">
                  <a:moveTo>
                    <a:pt x="23200" y="1"/>
                  </a:moveTo>
                  <a:cubicBezTo>
                    <a:pt x="9968" y="2184"/>
                    <a:pt x="0" y="12283"/>
                    <a:pt x="0" y="24293"/>
                  </a:cubicBezTo>
                  <a:cubicBezTo>
                    <a:pt x="0" y="37940"/>
                    <a:pt x="27982" y="68640"/>
                    <a:pt x="28659" y="69328"/>
                  </a:cubicBezTo>
                  <a:cubicBezTo>
                    <a:pt x="28386" y="68782"/>
                    <a:pt x="7784" y="35756"/>
                    <a:pt x="9968" y="18561"/>
                  </a:cubicBezTo>
                  <a:cubicBezTo>
                    <a:pt x="11191" y="9008"/>
                    <a:pt x="23200" y="1"/>
                    <a:pt x="232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5328;p69"/>
            <p:cNvSpPr/>
            <p:nvPr/>
          </p:nvSpPr>
          <p:spPr>
            <a:xfrm>
              <a:off x="729400" y="3788900"/>
              <a:ext cx="450400" cy="324000"/>
            </a:xfrm>
            <a:custGeom>
              <a:avLst/>
              <a:gdLst/>
              <a:ahLst/>
              <a:cxnLst/>
              <a:rect l="l" t="t" r="r" b="b"/>
              <a:pathLst>
                <a:path w="18016" h="12960" extrusionOk="0">
                  <a:moveTo>
                    <a:pt x="2184" y="0"/>
                  </a:moveTo>
                  <a:cubicBezTo>
                    <a:pt x="962" y="0"/>
                    <a:pt x="1" y="1092"/>
                    <a:pt x="1" y="2315"/>
                  </a:cubicBezTo>
                  <a:lnTo>
                    <a:pt x="1" y="10776"/>
                  </a:lnTo>
                  <a:cubicBezTo>
                    <a:pt x="1" y="12009"/>
                    <a:pt x="962" y="12959"/>
                    <a:pt x="2184" y="12959"/>
                  </a:cubicBezTo>
                  <a:lnTo>
                    <a:pt x="15832" y="12959"/>
                  </a:lnTo>
                  <a:cubicBezTo>
                    <a:pt x="17065" y="12959"/>
                    <a:pt x="18015" y="12009"/>
                    <a:pt x="18015" y="10776"/>
                  </a:cubicBezTo>
                  <a:lnTo>
                    <a:pt x="18015" y="2315"/>
                  </a:lnTo>
                  <a:cubicBezTo>
                    <a:pt x="18015" y="1092"/>
                    <a:pt x="17065" y="0"/>
                    <a:pt x="15832" y="0"/>
                  </a:cubicBezTo>
                  <a:close/>
                </a:path>
              </a:pathLst>
            </a:custGeom>
            <a:solidFill>
              <a:srgbClr val="784B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329;p69"/>
            <p:cNvSpPr/>
            <p:nvPr/>
          </p:nvSpPr>
          <p:spPr>
            <a:xfrm>
              <a:off x="729400" y="3976400"/>
              <a:ext cx="450400" cy="136500"/>
            </a:xfrm>
            <a:custGeom>
              <a:avLst/>
              <a:gdLst/>
              <a:ahLst/>
              <a:cxnLst/>
              <a:rect l="l" t="t" r="r" b="b"/>
              <a:pathLst>
                <a:path w="18016" h="5460" extrusionOk="0">
                  <a:moveTo>
                    <a:pt x="1" y="0"/>
                  </a:moveTo>
                  <a:lnTo>
                    <a:pt x="1" y="3276"/>
                  </a:lnTo>
                  <a:cubicBezTo>
                    <a:pt x="1" y="4509"/>
                    <a:pt x="962" y="5459"/>
                    <a:pt x="2184" y="5459"/>
                  </a:cubicBezTo>
                  <a:lnTo>
                    <a:pt x="15832" y="5459"/>
                  </a:lnTo>
                  <a:cubicBezTo>
                    <a:pt x="17065" y="5459"/>
                    <a:pt x="18015" y="4509"/>
                    <a:pt x="18015" y="3276"/>
                  </a:cubicBezTo>
                  <a:lnTo>
                    <a:pt x="1801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330;p69"/>
            <p:cNvSpPr/>
            <p:nvPr/>
          </p:nvSpPr>
          <p:spPr>
            <a:xfrm>
              <a:off x="729400" y="3976400"/>
              <a:ext cx="317475" cy="136500"/>
            </a:xfrm>
            <a:custGeom>
              <a:avLst/>
              <a:gdLst/>
              <a:ahLst/>
              <a:cxnLst/>
              <a:rect l="l" t="t" r="r" b="b"/>
              <a:pathLst>
                <a:path w="12699" h="5460" extrusionOk="0">
                  <a:moveTo>
                    <a:pt x="1" y="0"/>
                  </a:moveTo>
                  <a:lnTo>
                    <a:pt x="1" y="3276"/>
                  </a:lnTo>
                  <a:cubicBezTo>
                    <a:pt x="1" y="4509"/>
                    <a:pt x="962" y="5459"/>
                    <a:pt x="2184" y="5459"/>
                  </a:cubicBezTo>
                  <a:lnTo>
                    <a:pt x="11334" y="5459"/>
                  </a:lnTo>
                  <a:cubicBezTo>
                    <a:pt x="12283" y="3822"/>
                    <a:pt x="12698" y="1911"/>
                    <a:pt x="1269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331;p69"/>
            <p:cNvSpPr/>
            <p:nvPr/>
          </p:nvSpPr>
          <p:spPr>
            <a:xfrm>
              <a:off x="1012725" y="3976400"/>
              <a:ext cx="167075" cy="136500"/>
            </a:xfrm>
            <a:custGeom>
              <a:avLst/>
              <a:gdLst/>
              <a:ahLst/>
              <a:cxnLst/>
              <a:rect l="l" t="t" r="r" b="b"/>
              <a:pathLst>
                <a:path w="6683" h="5460" extrusionOk="0">
                  <a:moveTo>
                    <a:pt x="1365" y="0"/>
                  </a:moveTo>
                  <a:cubicBezTo>
                    <a:pt x="1365" y="1911"/>
                    <a:pt x="950" y="3822"/>
                    <a:pt x="1" y="5459"/>
                  </a:cubicBezTo>
                  <a:lnTo>
                    <a:pt x="4499" y="5459"/>
                  </a:lnTo>
                  <a:cubicBezTo>
                    <a:pt x="5732" y="5459"/>
                    <a:pt x="6682" y="4509"/>
                    <a:pt x="6682" y="3276"/>
                  </a:cubicBezTo>
                  <a:lnTo>
                    <a:pt x="668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32;p69"/>
            <p:cNvSpPr/>
            <p:nvPr/>
          </p:nvSpPr>
          <p:spPr>
            <a:xfrm>
              <a:off x="992250" y="3788900"/>
              <a:ext cx="187550" cy="187525"/>
            </a:xfrm>
            <a:custGeom>
              <a:avLst/>
              <a:gdLst/>
              <a:ahLst/>
              <a:cxnLst/>
              <a:rect l="l" t="t" r="r" b="b"/>
              <a:pathLst>
                <a:path w="7502" h="7501" extrusionOk="0">
                  <a:moveTo>
                    <a:pt x="1" y="0"/>
                  </a:moveTo>
                  <a:cubicBezTo>
                    <a:pt x="1365" y="2315"/>
                    <a:pt x="2184" y="4913"/>
                    <a:pt x="2184" y="7500"/>
                  </a:cubicBezTo>
                  <a:lnTo>
                    <a:pt x="7501" y="7500"/>
                  </a:lnTo>
                  <a:lnTo>
                    <a:pt x="7501" y="2315"/>
                  </a:lnTo>
                  <a:cubicBezTo>
                    <a:pt x="7501" y="1092"/>
                    <a:pt x="6551" y="0"/>
                    <a:pt x="5318" y="0"/>
                  </a:cubicBezTo>
                  <a:close/>
                </a:path>
              </a:pathLst>
            </a:custGeom>
            <a:solidFill>
              <a:srgbClr val="6C44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333;p69"/>
            <p:cNvSpPr/>
            <p:nvPr/>
          </p:nvSpPr>
          <p:spPr>
            <a:xfrm>
              <a:off x="1012725" y="3976400"/>
              <a:ext cx="167075" cy="136500"/>
            </a:xfrm>
            <a:custGeom>
              <a:avLst/>
              <a:gdLst/>
              <a:ahLst/>
              <a:cxnLst/>
              <a:rect l="l" t="t" r="r" b="b"/>
              <a:pathLst>
                <a:path w="6683" h="5460" extrusionOk="0">
                  <a:moveTo>
                    <a:pt x="1365" y="0"/>
                  </a:moveTo>
                  <a:cubicBezTo>
                    <a:pt x="1365" y="1911"/>
                    <a:pt x="950" y="3822"/>
                    <a:pt x="1" y="5459"/>
                  </a:cubicBezTo>
                  <a:lnTo>
                    <a:pt x="4499" y="5459"/>
                  </a:lnTo>
                  <a:cubicBezTo>
                    <a:pt x="5732" y="5459"/>
                    <a:pt x="6682" y="4509"/>
                    <a:pt x="6682" y="3276"/>
                  </a:cubicBezTo>
                  <a:lnTo>
                    <a:pt x="6682" y="0"/>
                  </a:lnTo>
                  <a:close/>
                </a:path>
              </a:pathLst>
            </a:custGeom>
            <a:solidFill>
              <a:srgbClr val="E6E7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5" name="Google Shape;5334;p69"/>
          <p:cNvSpPr/>
          <p:nvPr/>
        </p:nvSpPr>
        <p:spPr>
          <a:xfrm flipH="1">
            <a:off x="-280985" y="501462"/>
            <a:ext cx="1776575" cy="473800"/>
          </a:xfrm>
          <a:custGeom>
            <a:avLst/>
            <a:gdLst/>
            <a:ahLst/>
            <a:cxnLst/>
            <a:rect l="l" t="t" r="r" b="b"/>
            <a:pathLst>
              <a:path w="71063" h="18952" extrusionOk="0">
                <a:moveTo>
                  <a:pt x="71063" y="10021"/>
                </a:moveTo>
                <a:cubicBezTo>
                  <a:pt x="61675" y="19403"/>
                  <a:pt x="33856" y="23780"/>
                  <a:pt x="31253" y="10765"/>
                </a:cubicBezTo>
                <a:cubicBezTo>
                  <a:pt x="30469" y="6843"/>
                  <a:pt x="33775" y="-1709"/>
                  <a:pt x="37205" y="348"/>
                </a:cubicBezTo>
                <a:cubicBezTo>
                  <a:pt x="41586" y="2975"/>
                  <a:pt x="40098" y="12974"/>
                  <a:pt x="35717" y="15602"/>
                </a:cubicBezTo>
                <a:cubicBezTo>
                  <a:pt x="25494" y="21736"/>
                  <a:pt x="10663" y="8410"/>
                  <a:pt x="0" y="13742"/>
                </a:cubicBezTo>
              </a:path>
            </a:pathLst>
          </a:custGeom>
          <a:noFill/>
          <a:ln w="9525" cap="flat" cmpd="sng">
            <a:solidFill>
              <a:srgbClr val="09375F"/>
            </a:solidFill>
            <a:prstDash val="dash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CA"/>
          </a:p>
        </p:txBody>
      </p:sp>
    </p:spTree>
    <p:custDataLst>
      <p:tags r:id="rId1"/>
    </p:custDataLst>
  </p:cSld>
  <p:clrMapOvr>
    <a:masterClrMapping/>
  </p:clrMapOvr>
  <p:transition spd="slow" advTm="9459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6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7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7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6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7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6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7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47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46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7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47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46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47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93" grpId="0" animBg="1"/>
      <p:bldP spid="4694" grpId="0" animBg="1"/>
      <p:bldP spid="4695" grpId="0" animBg="1"/>
      <p:bldP spid="4696" grpId="0" animBg="1"/>
      <p:bldP spid="4697" grpId="0" animBg="1"/>
      <p:bldP spid="4699" grpId="0"/>
      <p:bldP spid="4701" grpId="0" build="p"/>
      <p:bldP spid="4702" grpId="0"/>
      <p:bldP spid="4704" grpId="0" build="p"/>
      <p:bldP spid="4705" grpId="0"/>
      <p:bldP spid="4707" grpId="0" build="p"/>
      <p:bldP spid="4708" grpId="0"/>
      <p:bldP spid="4710" grpId="0" build="p"/>
      <p:bldP spid="4711" grpId="0"/>
      <p:bldP spid="471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8238" y="166798"/>
            <a:ext cx="7704000" cy="572700"/>
          </a:xfrm>
        </p:spPr>
        <p:txBody>
          <a:bodyPr>
            <a:noAutofit/>
          </a:bodyPr>
          <a:lstStyle/>
          <a:p>
            <a:r>
              <a:rPr lang="en-US" sz="3500" dirty="0">
                <a:latin typeface="Passion One" panose="020B0604020202020204" charset="0"/>
              </a:rPr>
              <a:t>China Consular Affairs  </a:t>
            </a:r>
            <a:r>
              <a:rPr lang="en-US" altLang="zh-TW" sz="3500" dirty="0">
                <a:latin typeface="Passion One" panose="020B0604020202020204" charset="0"/>
              </a:rPr>
              <a:t>(</a:t>
            </a:r>
            <a:r>
              <a:rPr lang="zh-TW" altLang="en-US" sz="3500" dirty="0">
                <a:latin typeface="Passion One" panose="020B0604020202020204" charset="0"/>
              </a:rPr>
              <a:t>中國領事服務</a:t>
            </a:r>
            <a:r>
              <a:rPr lang="en-US" altLang="zh-TW" sz="3500" dirty="0">
                <a:latin typeface="Passion One" panose="020B0604020202020204" charset="0"/>
              </a:rPr>
              <a:t>)</a:t>
            </a:r>
            <a:endParaRPr lang="en-US" sz="3500" dirty="0">
              <a:latin typeface="Passion One" panose="020B060402020202020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6000" y="811823"/>
            <a:ext cx="8469527" cy="4228528"/>
          </a:xfrm>
        </p:spPr>
        <p:txBody>
          <a:bodyPr>
            <a:normAutofit/>
          </a:bodyPr>
          <a:lstStyle/>
          <a:p>
            <a:r>
              <a:rPr lang="en-US" altLang="zh-TW" dirty="0">
                <a:solidFill>
                  <a:srgbClr val="FF0000"/>
                </a:solidFill>
              </a:rPr>
              <a:t>For Chinese Citizens</a:t>
            </a:r>
            <a:endParaRPr lang="en-US" altLang="zh-TW" i="1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r>
              <a:rPr lang="en-US" altLang="zh-TW" b="1" i="1" dirty="0"/>
              <a:t>Official </a:t>
            </a:r>
            <a:r>
              <a:rPr lang="en-US" altLang="zh-TW" b="1" i="1" dirty="0" err="1"/>
              <a:t>Wechat</a:t>
            </a:r>
            <a:r>
              <a:rPr lang="en-US" altLang="zh-TW" b="1" i="1" dirty="0"/>
              <a:t> Account : </a:t>
            </a:r>
            <a:r>
              <a:rPr lang="zh-CN" altLang="en-US" b="1" i="1" u="sng" dirty="0">
                <a:solidFill>
                  <a:srgbClr val="C00000"/>
                </a:solidFill>
              </a:rPr>
              <a:t>领事直通车</a:t>
            </a:r>
            <a:endParaRPr lang="en-US" altLang="zh-CN" b="1" i="1" u="sng" dirty="0">
              <a:solidFill>
                <a:srgbClr val="C00000"/>
              </a:solidFill>
            </a:endParaRPr>
          </a:p>
          <a:p>
            <a:endParaRPr lang="en-US" altLang="zh-CN" b="1" i="1" u="sng" dirty="0">
              <a:solidFill>
                <a:srgbClr val="C00000"/>
              </a:solidFill>
              <a:sym typeface="微软雅黑" panose="020B0503020204020204" pitchFamily="34" charset="-122"/>
            </a:endParaRPr>
          </a:p>
          <a:p>
            <a:r>
              <a:rPr lang="en-US" altLang="zh-CN" sz="1400" b="1" dirty="0">
                <a:solidFill>
                  <a:schemeClr val="tx1"/>
                </a:solidFill>
                <a:latin typeface="Open Sans" panose="020B0604020202020204" charset="0"/>
                <a:ea typeface="微软雅黑" panose="020B0503020204020204" pitchFamily="34" charset="-122"/>
                <a:cs typeface="Open Sans" panose="020B0604020202020204" charset="0"/>
                <a:sym typeface="微软雅黑" panose="020B0503020204020204" pitchFamily="34" charset="-122"/>
              </a:rPr>
              <a:t>Provides assistance on the following: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altLang="zh-CN" sz="1400" dirty="0">
                <a:solidFill>
                  <a:schemeClr val="tx1"/>
                </a:solidFill>
                <a:latin typeface="Open Sans" panose="020B0604020202020204" charset="0"/>
                <a:ea typeface="微软雅黑" panose="020B0503020204020204" pitchFamily="34" charset="-122"/>
                <a:cs typeface="Open Sans" panose="020B0604020202020204" charset="0"/>
                <a:sym typeface="微软雅黑" panose="020B0503020204020204" pitchFamily="34" charset="-122"/>
              </a:rPr>
              <a:t>Lost/damaged passports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altLang="zh-TW" sz="1400" dirty="0">
                <a:solidFill>
                  <a:schemeClr val="tx1"/>
                </a:solidFill>
                <a:latin typeface="Open Sans" panose="020B0604020202020204" charset="0"/>
                <a:ea typeface="微软雅黑" panose="020B0503020204020204" pitchFamily="34" charset="-122"/>
                <a:cs typeface="Open Sans" panose="020B0604020202020204" charset="0"/>
                <a:sym typeface="微软雅黑" panose="020B0503020204020204" pitchFamily="34" charset="-122"/>
              </a:rPr>
              <a:t>A</a:t>
            </a:r>
            <a:r>
              <a:rPr lang="en-US" altLang="zh-CN" sz="1400" dirty="0">
                <a:solidFill>
                  <a:schemeClr val="tx1"/>
                </a:solidFill>
                <a:latin typeface="Open Sans" panose="020B0604020202020204" charset="0"/>
                <a:ea typeface="微软雅黑" panose="020B0503020204020204" pitchFamily="34" charset="-122"/>
                <a:cs typeface="Open Sans" panose="020B0604020202020204" charset="0"/>
                <a:sym typeface="微软雅黑" panose="020B0503020204020204" pitchFamily="34" charset="-122"/>
              </a:rPr>
              <a:t>ccidents/emergencies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altLang="zh-CN" sz="1400" dirty="0">
                <a:solidFill>
                  <a:schemeClr val="tx1"/>
                </a:solidFill>
                <a:latin typeface="Open Sans" panose="020B0604020202020204" charset="0"/>
                <a:ea typeface="微软雅黑" panose="020B0503020204020204" pitchFamily="34" charset="-122"/>
                <a:cs typeface="Open Sans" panose="020B0604020202020204" charset="0"/>
                <a:sym typeface="微软雅黑" panose="020B0503020204020204" pitchFamily="34" charset="-122"/>
              </a:rPr>
              <a:t>Natural disasters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altLang="zh-CN" sz="1400" dirty="0">
                <a:solidFill>
                  <a:schemeClr val="tx1"/>
                </a:solidFill>
                <a:latin typeface="Open Sans" panose="020B0604020202020204" charset="0"/>
                <a:ea typeface="微软雅黑" panose="020B0503020204020204" pitchFamily="34" charset="-122"/>
                <a:cs typeface="Open Sans" panose="020B0604020202020204" charset="0"/>
                <a:sym typeface="微软雅黑" panose="020B0503020204020204" pitchFamily="34" charset="-122"/>
              </a:rPr>
              <a:t>Telephone/internet </a:t>
            </a:r>
            <a:r>
              <a:rPr lang="fr-FR" altLang="zh-CN" sz="1400" dirty="0" err="1">
                <a:solidFill>
                  <a:schemeClr val="tx1"/>
                </a:solidFill>
                <a:latin typeface="Open Sans" panose="020B0604020202020204" charset="0"/>
                <a:ea typeface="微软雅黑" panose="020B0503020204020204" pitchFamily="34" charset="-122"/>
                <a:cs typeface="Open Sans" panose="020B0604020202020204" charset="0"/>
                <a:sym typeface="微软雅黑" panose="020B0503020204020204" pitchFamily="34" charset="-122"/>
              </a:rPr>
              <a:t>fraud</a:t>
            </a:r>
            <a:r>
              <a:rPr lang="fr-FR" altLang="zh-CN" sz="1400" dirty="0">
                <a:solidFill>
                  <a:schemeClr val="tx1"/>
                </a:solidFill>
                <a:latin typeface="Open Sans" panose="020B0604020202020204" charset="0"/>
                <a:ea typeface="微软雅黑" panose="020B0503020204020204" pitchFamily="34" charset="-122"/>
                <a:cs typeface="Open Sans" panose="020B0604020202020204" charset="0"/>
                <a:sym typeface="微软雅黑" panose="020B0503020204020204" pitchFamily="34" charset="-122"/>
              </a:rPr>
              <a:t>	</a:t>
            </a:r>
            <a:endParaRPr lang="en-US" altLang="zh-CN" sz="1400" dirty="0">
              <a:solidFill>
                <a:schemeClr val="tx1"/>
              </a:solidFill>
              <a:latin typeface="Open Sans" panose="020B0604020202020204" charset="0"/>
              <a:ea typeface="微软雅黑" panose="020B0503020204020204" pitchFamily="34" charset="-122"/>
              <a:cs typeface="Open Sans" panose="020B0604020202020204" charset="0"/>
              <a:sym typeface="微软雅黑" panose="020B0503020204020204" pitchFamily="34" charset="-122"/>
            </a:endParaRPr>
          </a:p>
          <a:p>
            <a:endParaRPr lang="en-US" altLang="zh-CN" sz="14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How to seek help?</a:t>
            </a:r>
          </a:p>
          <a:p>
            <a:endParaRPr lang="en-US" altLang="zh-CN" sz="14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4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4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4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4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4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200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2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***For students of other nationalities, please check the local embassy information/contact before departure.</a:t>
            </a:r>
          </a:p>
          <a:p>
            <a:endParaRPr lang="en-US" altLang="zh-CN" sz="14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4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1763306"/>
              </p:ext>
            </p:extLst>
          </p:nvPr>
        </p:nvGraphicFramePr>
        <p:xfrm>
          <a:off x="583579" y="3183116"/>
          <a:ext cx="8233318" cy="1127760"/>
        </p:xfrm>
        <a:graphic>
          <a:graphicData uri="http://schemas.openxmlformats.org/drawingml/2006/table">
            <a:tbl>
              <a:tblPr firstRow="1" bandRow="1">
                <a:tableStyleId>{71D66D91-E819-464D-8617-967B84E4269A}</a:tableStyleId>
              </a:tblPr>
              <a:tblGrid>
                <a:gridCol w="63153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180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10010">
                <a:tc>
                  <a:txBody>
                    <a:bodyPr/>
                    <a:lstStyle/>
                    <a:p>
                      <a:r>
                        <a:rPr lang="en-US" altLang="zh-TW" sz="1000" dirty="0">
                          <a:solidFill>
                            <a:schemeClr val="tx1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Ministry of Foreign Affairs Global Consular Protection and Services </a:t>
                      </a:r>
                      <a:r>
                        <a:rPr lang="en-US" altLang="zh-CN" sz="1000" dirty="0">
                          <a:solidFill>
                            <a:schemeClr val="tx1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24-hour Emergency hotline: </a:t>
                      </a:r>
                      <a:endParaRPr lang="en-US" sz="1000" dirty="0">
                        <a:latin typeface="Open Sans" panose="020B0604020202020204" charset="0"/>
                        <a:ea typeface="Open Sans" panose="020B0604020202020204" charset="0"/>
                        <a:cs typeface="Open Sans" panose="020B06040202020202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altLang="zh-CN" sz="1000" b="1" dirty="0">
                          <a:solidFill>
                            <a:schemeClr val="tx1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  <a:sym typeface="+mn-ea"/>
                        </a:rPr>
                        <a:t>+</a:t>
                      </a:r>
                      <a:r>
                        <a:rPr lang="en-US" altLang="zh-CN" sz="1000" b="1" dirty="0">
                          <a:solidFill>
                            <a:schemeClr val="tx1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86 (10)12308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001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altLang="zh-CN" sz="1000" dirty="0">
                          <a:solidFill>
                            <a:schemeClr val="tx1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Download </a:t>
                      </a:r>
                      <a:r>
                        <a:rPr lang="en-US" altLang="zh-CN" sz="1000" b="1" dirty="0">
                          <a:solidFill>
                            <a:schemeClr val="tx1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China Consular Affairs APP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altLang="zh-CN" sz="1000" dirty="0">
                          <a:solidFill>
                            <a:schemeClr val="tx1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Search</a:t>
                      </a:r>
                      <a:r>
                        <a:rPr lang="en-US" altLang="zh-CN" sz="1000" baseline="0" dirty="0">
                          <a:solidFill>
                            <a:schemeClr val="tx1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 </a:t>
                      </a:r>
                      <a:r>
                        <a:rPr lang="zh-CN" altLang="en-US" sz="1000" dirty="0">
                          <a:solidFill>
                            <a:srgbClr val="C00000"/>
                          </a:solidFill>
                          <a:latin typeface="Open Sans" panose="020B0604020202020204" charset="0"/>
                          <a:cs typeface="Open Sans" panose="020B0604020202020204" charset="0"/>
                        </a:rPr>
                        <a:t>“</a:t>
                      </a:r>
                      <a:r>
                        <a:rPr lang="zh-CN" altLang="en-US" sz="1000" b="1" dirty="0">
                          <a:solidFill>
                            <a:srgbClr val="C00000"/>
                          </a:solidFill>
                          <a:latin typeface="Open Sans" panose="020B0604020202020204" charset="0"/>
                          <a:cs typeface="Open Sans" panose="020B0604020202020204" charset="0"/>
                        </a:rPr>
                        <a:t>中國領事</a:t>
                      </a:r>
                      <a:r>
                        <a:rPr lang="zh-CN" altLang="en-US" sz="1000" dirty="0">
                          <a:solidFill>
                            <a:srgbClr val="C00000"/>
                          </a:solidFill>
                          <a:latin typeface="Open Sans" panose="020B0604020202020204" charset="0"/>
                          <a:cs typeface="Open Sans" panose="020B0604020202020204" charset="0"/>
                        </a:rPr>
                        <a:t>” </a:t>
                      </a:r>
                      <a:endParaRPr lang="en-US" altLang="zh-CN" sz="1000" b="1" dirty="0">
                        <a:solidFill>
                          <a:schemeClr val="tx1"/>
                        </a:solidFill>
                        <a:latin typeface="Open Sans" panose="020B0604020202020204" charset="0"/>
                        <a:ea typeface="Open Sans" panose="020B0604020202020204" charset="0"/>
                        <a:cs typeface="Open Sans" panose="020B060402020202020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0010">
                <a:tc>
                  <a:txBody>
                    <a:bodyPr/>
                    <a:lstStyle/>
                    <a:p>
                      <a:r>
                        <a:rPr lang="en-US" altLang="zh-TW" sz="1000" dirty="0">
                          <a:solidFill>
                            <a:schemeClr val="tx1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Log-in to China Consular Affairs Services </a:t>
                      </a:r>
                      <a:r>
                        <a:rPr lang="zh-CN" altLang="en-US" sz="1000" b="1" dirty="0">
                          <a:solidFill>
                            <a:srgbClr val="C00000"/>
                          </a:solidFill>
                          <a:latin typeface="Open Sans" panose="020B0604020202020204" charset="0"/>
                          <a:cs typeface="Open Sans" panose="020B0604020202020204" charset="0"/>
                        </a:rPr>
                        <a:t>“中國領事服務網”</a:t>
                      </a:r>
                      <a:r>
                        <a:rPr lang="zh-CN" altLang="en-US" sz="1000" b="1" dirty="0">
                          <a:solidFill>
                            <a:schemeClr val="tx1"/>
                          </a:solidFill>
                          <a:latin typeface="Open Sans" panose="020B0604020202020204" charset="0"/>
                          <a:cs typeface="Open Sans" panose="020B0604020202020204" charset="0"/>
                        </a:rPr>
                        <a:t> </a:t>
                      </a:r>
                      <a:r>
                        <a:rPr lang="en-US" altLang="zh-TW" sz="1000" dirty="0">
                          <a:solidFill>
                            <a:schemeClr val="tx1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website </a:t>
                      </a:r>
                      <a:endParaRPr lang="en-US" sz="1000" dirty="0">
                        <a:latin typeface="Open Sans" panose="020B0604020202020204" charset="0"/>
                        <a:ea typeface="Open Sans" panose="020B0604020202020204" charset="0"/>
                        <a:cs typeface="Open Sans" panose="020B06040202020202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altLang="zh-CN" sz="1000" b="1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  <a:hlinkClick r:id="rId3"/>
                        </a:rPr>
                        <a:t>http://cs.mfa.gov.cn</a:t>
                      </a:r>
                      <a:endParaRPr lang="en-US" altLang="zh-CN" sz="1000" b="1" dirty="0">
                        <a:solidFill>
                          <a:schemeClr val="bg2">
                            <a:lumMod val="50000"/>
                          </a:schemeClr>
                        </a:solidFill>
                        <a:latin typeface="Open Sans" panose="020B0604020202020204" charset="0"/>
                        <a:ea typeface="Open Sans" panose="020B0604020202020204" charset="0"/>
                        <a:cs typeface="Open Sans" panose="020B060402020202020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8857">
                <a:tc>
                  <a:txBody>
                    <a:bodyPr/>
                    <a:lstStyle/>
                    <a:p>
                      <a:r>
                        <a:rPr lang="en-US" altLang="zh-CN" sz="1000" dirty="0">
                          <a:solidFill>
                            <a:schemeClr val="tx1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Office of the Commissioner of the Ministry of Foreign Affairs of the People’s Republic of China in Macao SAR </a:t>
                      </a:r>
                      <a:r>
                        <a:rPr lang="zh-TW" altLang="en-US" sz="1000" b="1" dirty="0">
                          <a:solidFill>
                            <a:srgbClr val="C00000"/>
                          </a:solidFill>
                          <a:latin typeface="Open Sans" panose="020B0604020202020204" charset="0"/>
                          <a:cs typeface="Open Sans" panose="020B0604020202020204" charset="0"/>
                        </a:rPr>
                        <a:t>中華人民共和國外交部駐澳門特別行政區特派員公署 </a:t>
                      </a:r>
                      <a:r>
                        <a:rPr lang="en-US" altLang="zh-CN" sz="1000" dirty="0">
                          <a:solidFill>
                            <a:schemeClr val="tx1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Consular Service Hotline: </a:t>
                      </a:r>
                      <a:endParaRPr lang="en-US" sz="1000" dirty="0">
                        <a:latin typeface="Open Sans" panose="020B0604020202020204" charset="0"/>
                        <a:ea typeface="Open Sans" panose="020B0604020202020204" charset="0"/>
                        <a:cs typeface="Open Sans" panose="020B06040202020202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altLang="zh-CN" sz="1000" b="1" dirty="0">
                          <a:solidFill>
                            <a:schemeClr val="tx1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+853-66888353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2403" y="895071"/>
            <a:ext cx="939706" cy="939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021352"/>
      </p:ext>
    </p:extLst>
  </p:cSld>
  <p:clrMapOvr>
    <a:masterClrMapping/>
  </p:clrMapOvr>
  <p:transition spd="slow" advTm="2857">
    <p:fade thruBlk="1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一張含有 文字, 玩具, 洋娃娃 的圖片&#10;&#10;自動產生的描述">
            <a:extLst>
              <a:ext uri="{FF2B5EF4-FFF2-40B4-BE49-F238E27FC236}">
                <a16:creationId xmlns:a16="http://schemas.microsoft.com/office/drawing/2014/main" id="{BA8ADF1A-7629-E454-9841-1562549145A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4000"/>
          </a:blip>
          <a:stretch>
            <a:fillRect/>
          </a:stretch>
        </p:blipFill>
        <p:spPr>
          <a:xfrm>
            <a:off x="1128746" y="475106"/>
            <a:ext cx="6886508" cy="3877105"/>
          </a:xfrm>
          <a:prstGeom prst="rect">
            <a:avLst/>
          </a:prstGeom>
        </p:spPr>
      </p:pic>
      <p:sp>
        <p:nvSpPr>
          <p:cNvPr id="6175" name="Google Shape;6175;p84"/>
          <p:cNvSpPr/>
          <p:nvPr/>
        </p:nvSpPr>
        <p:spPr>
          <a:xfrm rot="881447" flipH="1">
            <a:off x="-321413" y="3959520"/>
            <a:ext cx="2504703" cy="1523986"/>
          </a:xfrm>
          <a:custGeom>
            <a:avLst/>
            <a:gdLst/>
            <a:ahLst/>
            <a:cxnLst/>
            <a:rect l="l" t="t" r="r" b="b"/>
            <a:pathLst>
              <a:path w="100189" h="60960" extrusionOk="0">
                <a:moveTo>
                  <a:pt x="100189" y="0"/>
                </a:moveTo>
                <a:cubicBezTo>
                  <a:pt x="90430" y="0"/>
                  <a:pt x="78346" y="1128"/>
                  <a:pt x="72249" y="8748"/>
                </a:cubicBezTo>
                <a:cubicBezTo>
                  <a:pt x="66573" y="15841"/>
                  <a:pt x="70160" y="29472"/>
                  <a:pt x="62371" y="34148"/>
                </a:cubicBezTo>
                <a:cubicBezTo>
                  <a:pt x="55568" y="38232"/>
                  <a:pt x="45752" y="34302"/>
                  <a:pt x="38947" y="38382"/>
                </a:cubicBezTo>
                <a:cubicBezTo>
                  <a:pt x="33703" y="41526"/>
                  <a:pt x="31760" y="48283"/>
                  <a:pt x="27940" y="53057"/>
                </a:cubicBezTo>
                <a:cubicBezTo>
                  <a:pt x="21893" y="60614"/>
                  <a:pt x="9679" y="60960"/>
                  <a:pt x="0" y="60960"/>
                </a:cubicBezTo>
              </a:path>
            </a:pathLst>
          </a:custGeom>
          <a:noFill/>
          <a:ln w="9525" cap="flat" cmpd="sng">
            <a:solidFill>
              <a:srgbClr val="09375F"/>
            </a:solidFill>
            <a:prstDash val="dash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CA"/>
          </a:p>
        </p:txBody>
      </p:sp>
      <p:sp>
        <p:nvSpPr>
          <p:cNvPr id="6176" name="Google Shape;6176;p84"/>
          <p:cNvSpPr txBox="1">
            <a:spLocks noGrp="1"/>
          </p:cNvSpPr>
          <p:nvPr>
            <p:ph type="title" idx="2"/>
          </p:nvPr>
        </p:nvSpPr>
        <p:spPr>
          <a:xfrm>
            <a:off x="5221139" y="2050181"/>
            <a:ext cx="33663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dirty="0"/>
              <a:t>03</a:t>
            </a:r>
            <a:endParaRPr dirty="0"/>
          </a:p>
        </p:txBody>
      </p:sp>
      <p:sp>
        <p:nvSpPr>
          <p:cNvPr id="6177" name="Google Shape;6177;p84"/>
          <p:cNvSpPr txBox="1">
            <a:spLocks noGrp="1"/>
          </p:cNvSpPr>
          <p:nvPr>
            <p:ph type="title"/>
          </p:nvPr>
        </p:nvSpPr>
        <p:spPr>
          <a:xfrm>
            <a:off x="4796351" y="3666831"/>
            <a:ext cx="3366300" cy="4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/>
              <a:t>Culture Shock</a:t>
            </a:r>
            <a:endParaRPr sz="4000" dirty="0"/>
          </a:p>
        </p:txBody>
      </p:sp>
      <p:sp>
        <p:nvSpPr>
          <p:cNvPr id="6179" name="Google Shape;6179;p84"/>
          <p:cNvSpPr/>
          <p:nvPr/>
        </p:nvSpPr>
        <p:spPr>
          <a:xfrm>
            <a:off x="-791192" y="-130628"/>
            <a:ext cx="2838855" cy="1707947"/>
          </a:xfrm>
          <a:custGeom>
            <a:avLst/>
            <a:gdLst/>
            <a:ahLst/>
            <a:cxnLst/>
            <a:rect l="l" t="t" r="r" b="b"/>
            <a:pathLst>
              <a:path w="100189" h="60960" extrusionOk="0">
                <a:moveTo>
                  <a:pt x="100189" y="0"/>
                </a:moveTo>
                <a:cubicBezTo>
                  <a:pt x="90430" y="0"/>
                  <a:pt x="78346" y="1128"/>
                  <a:pt x="72249" y="8748"/>
                </a:cubicBezTo>
                <a:cubicBezTo>
                  <a:pt x="66573" y="15841"/>
                  <a:pt x="70160" y="29472"/>
                  <a:pt x="62371" y="34148"/>
                </a:cubicBezTo>
                <a:cubicBezTo>
                  <a:pt x="55568" y="38232"/>
                  <a:pt x="45752" y="34302"/>
                  <a:pt x="38947" y="38382"/>
                </a:cubicBezTo>
                <a:cubicBezTo>
                  <a:pt x="33703" y="41526"/>
                  <a:pt x="31760" y="48283"/>
                  <a:pt x="27940" y="53057"/>
                </a:cubicBezTo>
                <a:cubicBezTo>
                  <a:pt x="21893" y="60614"/>
                  <a:pt x="9679" y="60960"/>
                  <a:pt x="0" y="60960"/>
                </a:cubicBezTo>
              </a:path>
            </a:pathLst>
          </a:custGeom>
          <a:noFill/>
          <a:ln w="9525" cap="flat" cmpd="sng">
            <a:solidFill>
              <a:srgbClr val="09375F"/>
            </a:solidFill>
            <a:prstDash val="dash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CA"/>
          </a:p>
        </p:txBody>
      </p:sp>
      <p:sp>
        <p:nvSpPr>
          <p:cNvPr id="10" name="Google Shape;6175;p84">
            <a:extLst>
              <a:ext uri="{FF2B5EF4-FFF2-40B4-BE49-F238E27FC236}">
                <a16:creationId xmlns:a16="http://schemas.microsoft.com/office/drawing/2014/main" id="{18680E9B-EFFB-D286-F5C8-6B2F6A597029}"/>
              </a:ext>
            </a:extLst>
          </p:cNvPr>
          <p:cNvSpPr/>
          <p:nvPr/>
        </p:nvSpPr>
        <p:spPr>
          <a:xfrm rot="16544089" flipH="1">
            <a:off x="6507753" y="2732374"/>
            <a:ext cx="3551730" cy="2071596"/>
          </a:xfrm>
          <a:custGeom>
            <a:avLst/>
            <a:gdLst/>
            <a:ahLst/>
            <a:cxnLst/>
            <a:rect l="l" t="t" r="r" b="b"/>
            <a:pathLst>
              <a:path w="100189" h="60960" extrusionOk="0">
                <a:moveTo>
                  <a:pt x="100189" y="0"/>
                </a:moveTo>
                <a:cubicBezTo>
                  <a:pt x="90430" y="0"/>
                  <a:pt x="78346" y="1128"/>
                  <a:pt x="72249" y="8748"/>
                </a:cubicBezTo>
                <a:cubicBezTo>
                  <a:pt x="66573" y="15841"/>
                  <a:pt x="70160" y="29472"/>
                  <a:pt x="62371" y="34148"/>
                </a:cubicBezTo>
                <a:cubicBezTo>
                  <a:pt x="55568" y="38232"/>
                  <a:pt x="45752" y="34302"/>
                  <a:pt x="38947" y="38382"/>
                </a:cubicBezTo>
                <a:cubicBezTo>
                  <a:pt x="33703" y="41526"/>
                  <a:pt x="31760" y="48283"/>
                  <a:pt x="27940" y="53057"/>
                </a:cubicBezTo>
                <a:cubicBezTo>
                  <a:pt x="21893" y="60614"/>
                  <a:pt x="9679" y="60960"/>
                  <a:pt x="0" y="60960"/>
                </a:cubicBezTo>
              </a:path>
            </a:pathLst>
          </a:custGeom>
          <a:noFill/>
          <a:ln w="9525" cap="flat" cmpd="sng">
            <a:solidFill>
              <a:srgbClr val="09375F"/>
            </a:solidFill>
            <a:prstDash val="dash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91183816"/>
      </p:ext>
    </p:extLst>
  </p:cSld>
  <p:clrMapOvr>
    <a:masterClrMapping/>
  </p:clrMapOvr>
  <p:transition spd="slow" advTm="2355">
    <p:fade thruBlk="1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4" name="Google Shape;4904;p61"/>
          <p:cNvSpPr txBox="1">
            <a:spLocks noGrp="1"/>
          </p:cNvSpPr>
          <p:nvPr>
            <p:ph type="title"/>
          </p:nvPr>
        </p:nvSpPr>
        <p:spPr>
          <a:xfrm>
            <a:off x="181315" y="767727"/>
            <a:ext cx="8767400" cy="132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/>
              <a:t>Culture Shock (</a:t>
            </a:r>
            <a:r>
              <a:rPr lang="zh-TW" altLang="en-US" sz="4000" dirty="0">
                <a:latin typeface="Open Sans" panose="020B0606030504020204" pitchFamily="34" charset="0"/>
                <a:cs typeface="Open Sans" panose="020B0606030504020204" pitchFamily="34" charset="0"/>
              </a:rPr>
              <a:t>文化沖擊</a:t>
            </a:r>
            <a:r>
              <a:rPr lang="en-CA" altLang="zh-TW" sz="4000" dirty="0"/>
              <a:t>)</a:t>
            </a:r>
            <a:r>
              <a:rPr lang="en" sz="4000" dirty="0"/>
              <a:t> </a:t>
            </a:r>
            <a:endParaRPr sz="4000" dirty="0"/>
          </a:p>
        </p:txBody>
      </p:sp>
      <p:sp>
        <p:nvSpPr>
          <p:cNvPr id="4905" name="Google Shape;4905;p61"/>
          <p:cNvSpPr txBox="1">
            <a:spLocks noGrp="1"/>
          </p:cNvSpPr>
          <p:nvPr>
            <p:ph type="subTitle" idx="1"/>
          </p:nvPr>
        </p:nvSpPr>
        <p:spPr>
          <a:xfrm>
            <a:off x="801145" y="1510198"/>
            <a:ext cx="8434187" cy="372143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 algn="l"/>
            <a:r>
              <a:rPr lang="en-US" altLang="zh-TW" dirty="0"/>
              <a:t>Culture shock is the reaction one faces when confronted with a new </a:t>
            </a:r>
            <a:br>
              <a:rPr lang="en-US" altLang="zh-TW" dirty="0"/>
            </a:br>
            <a:r>
              <a:rPr lang="en-US" altLang="zh-TW" dirty="0"/>
              <a:t>cultural environment</a:t>
            </a:r>
            <a:br>
              <a:rPr lang="en-US" altLang="zh-TW" dirty="0"/>
            </a:br>
            <a:endParaRPr lang="en-US" altLang="zh-TW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n-US" altLang="zh-TW" sz="1800" dirty="0"/>
              <a:t>Feelings of helplessness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altLang="zh-TW" sz="1800" dirty="0"/>
              <a:t>Desire for home and old friends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altLang="zh-TW" sz="1800" dirty="0"/>
              <a:t>Physiological stress reactions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altLang="zh-TW" sz="1800" dirty="0"/>
              <a:t>Homesickness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altLang="zh-TW" sz="1800" dirty="0"/>
              <a:t>Boredom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altLang="zh-TW" sz="1800" dirty="0"/>
              <a:t>Rejection of the new culture</a:t>
            </a:r>
          </a:p>
        </p:txBody>
      </p:sp>
      <p:pic>
        <p:nvPicPr>
          <p:cNvPr id="4906" name="Google Shape;4906;p61"/>
          <p:cNvPicPr preferRelativeResize="0"/>
          <p:nvPr/>
        </p:nvPicPr>
        <p:blipFill rotWithShape="1">
          <a:blip r:embed="rId3"/>
          <a:srcRect l="11150" t="6068" r="11150" b="12581"/>
          <a:stretch/>
        </p:blipFill>
        <p:spPr>
          <a:xfrm>
            <a:off x="5582028" y="2149177"/>
            <a:ext cx="2777510" cy="20968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4907" name="Google Shape;4907;p61"/>
          <p:cNvGrpSpPr/>
          <p:nvPr/>
        </p:nvGrpSpPr>
        <p:grpSpPr>
          <a:xfrm rot="10800000">
            <a:off x="3945060" y="30971"/>
            <a:ext cx="731189" cy="709799"/>
            <a:chOff x="2411050" y="1081225"/>
            <a:chExt cx="668850" cy="648825"/>
          </a:xfrm>
        </p:grpSpPr>
        <p:sp>
          <p:nvSpPr>
            <p:cNvPr id="4908" name="Google Shape;4908;p61"/>
            <p:cNvSpPr/>
            <p:nvPr/>
          </p:nvSpPr>
          <p:spPr>
            <a:xfrm>
              <a:off x="2795550" y="1464825"/>
              <a:ext cx="199275" cy="134825"/>
            </a:xfrm>
            <a:custGeom>
              <a:avLst/>
              <a:gdLst/>
              <a:ahLst/>
              <a:cxnLst/>
              <a:rect l="l" t="t" r="r" b="b"/>
              <a:pathLst>
                <a:path w="7971" h="5393" extrusionOk="0">
                  <a:moveTo>
                    <a:pt x="6096" y="0"/>
                  </a:moveTo>
                  <a:cubicBezTo>
                    <a:pt x="5494" y="0"/>
                    <a:pt x="1" y="4340"/>
                    <a:pt x="599" y="5271"/>
                  </a:cubicBezTo>
                  <a:cubicBezTo>
                    <a:pt x="647" y="5355"/>
                    <a:pt x="779" y="5393"/>
                    <a:pt x="974" y="5393"/>
                  </a:cubicBezTo>
                  <a:cubicBezTo>
                    <a:pt x="2406" y="5393"/>
                    <a:pt x="7252" y="3384"/>
                    <a:pt x="7604" y="3003"/>
                  </a:cubicBezTo>
                  <a:cubicBezTo>
                    <a:pt x="7971" y="2602"/>
                    <a:pt x="6637" y="101"/>
                    <a:pt x="6103" y="0"/>
                  </a:cubicBezTo>
                  <a:cubicBezTo>
                    <a:pt x="6101" y="0"/>
                    <a:pt x="6099" y="0"/>
                    <a:pt x="60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9" name="Google Shape;4909;p61"/>
            <p:cNvSpPr/>
            <p:nvPr/>
          </p:nvSpPr>
          <p:spPr>
            <a:xfrm>
              <a:off x="2827200" y="1466500"/>
              <a:ext cx="129275" cy="128450"/>
            </a:xfrm>
            <a:custGeom>
              <a:avLst/>
              <a:gdLst/>
              <a:ahLst/>
              <a:cxnLst/>
              <a:rect l="l" t="t" r="r" b="b"/>
              <a:pathLst>
                <a:path w="5171" h="5138" extrusionOk="0">
                  <a:moveTo>
                    <a:pt x="4703" y="0"/>
                  </a:moveTo>
                  <a:cubicBezTo>
                    <a:pt x="4036" y="234"/>
                    <a:pt x="1334" y="2268"/>
                    <a:pt x="0" y="3770"/>
                  </a:cubicBezTo>
                  <a:lnTo>
                    <a:pt x="734" y="5137"/>
                  </a:lnTo>
                  <a:cubicBezTo>
                    <a:pt x="2035" y="4804"/>
                    <a:pt x="3936" y="4103"/>
                    <a:pt x="5170" y="3569"/>
                  </a:cubicBezTo>
                  <a:lnTo>
                    <a:pt x="4703" y="0"/>
                  </a:lnTo>
                  <a:close/>
                </a:path>
              </a:pathLst>
            </a:custGeom>
            <a:solidFill>
              <a:srgbClr val="BABC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0" name="Google Shape;4910;p61"/>
            <p:cNvSpPr/>
            <p:nvPr/>
          </p:nvSpPr>
          <p:spPr>
            <a:xfrm>
              <a:off x="2602025" y="1131175"/>
              <a:ext cx="197575" cy="129375"/>
            </a:xfrm>
            <a:custGeom>
              <a:avLst/>
              <a:gdLst/>
              <a:ahLst/>
              <a:cxnLst/>
              <a:rect l="l" t="t" r="r" b="b"/>
              <a:pathLst>
                <a:path w="7903" h="5175" extrusionOk="0">
                  <a:moveTo>
                    <a:pt x="5905" y="1"/>
                  </a:moveTo>
                  <a:cubicBezTo>
                    <a:pt x="5894" y="1"/>
                    <a:pt x="5882" y="2"/>
                    <a:pt x="5872" y="4"/>
                  </a:cubicBezTo>
                  <a:cubicBezTo>
                    <a:pt x="5338" y="137"/>
                    <a:pt x="1" y="4273"/>
                    <a:pt x="401" y="4974"/>
                  </a:cubicBezTo>
                  <a:cubicBezTo>
                    <a:pt x="481" y="5114"/>
                    <a:pt x="697" y="5174"/>
                    <a:pt x="1007" y="5174"/>
                  </a:cubicBezTo>
                  <a:cubicBezTo>
                    <a:pt x="2763" y="5174"/>
                    <a:pt x="7536" y="3231"/>
                    <a:pt x="7706" y="2806"/>
                  </a:cubicBezTo>
                  <a:cubicBezTo>
                    <a:pt x="7902" y="2315"/>
                    <a:pt x="6466" y="1"/>
                    <a:pt x="59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1" name="Google Shape;4911;p61"/>
            <p:cNvSpPr/>
            <p:nvPr/>
          </p:nvSpPr>
          <p:spPr>
            <a:xfrm>
              <a:off x="2630375" y="1152100"/>
              <a:ext cx="156800" cy="104275"/>
            </a:xfrm>
            <a:custGeom>
              <a:avLst/>
              <a:gdLst/>
              <a:ahLst/>
              <a:cxnLst/>
              <a:rect l="l" t="t" r="r" b="b"/>
              <a:pathLst>
                <a:path w="6272" h="4171" extrusionOk="0">
                  <a:moveTo>
                    <a:pt x="3403" y="1"/>
                  </a:moveTo>
                  <a:cubicBezTo>
                    <a:pt x="2302" y="834"/>
                    <a:pt x="835" y="2069"/>
                    <a:pt x="1" y="2936"/>
                  </a:cubicBezTo>
                  <a:lnTo>
                    <a:pt x="835" y="4170"/>
                  </a:lnTo>
                  <a:cubicBezTo>
                    <a:pt x="2603" y="3837"/>
                    <a:pt x="5371" y="2769"/>
                    <a:pt x="6272" y="2169"/>
                  </a:cubicBezTo>
                  <a:lnTo>
                    <a:pt x="3403" y="1"/>
                  </a:lnTo>
                  <a:close/>
                </a:path>
              </a:pathLst>
            </a:custGeom>
            <a:solidFill>
              <a:srgbClr val="BABC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2" name="Google Shape;4912;p61"/>
            <p:cNvSpPr/>
            <p:nvPr/>
          </p:nvSpPr>
          <p:spPr>
            <a:xfrm>
              <a:off x="2782150" y="1384775"/>
              <a:ext cx="184325" cy="345275"/>
            </a:xfrm>
            <a:custGeom>
              <a:avLst/>
              <a:gdLst/>
              <a:ahLst/>
              <a:cxnLst/>
              <a:rect l="l" t="t" r="r" b="b"/>
              <a:pathLst>
                <a:path w="7373" h="13811" extrusionOk="0">
                  <a:moveTo>
                    <a:pt x="5972" y="0"/>
                  </a:moveTo>
                  <a:lnTo>
                    <a:pt x="1" y="2802"/>
                  </a:lnTo>
                  <a:lnTo>
                    <a:pt x="5538" y="13810"/>
                  </a:lnTo>
                  <a:lnTo>
                    <a:pt x="7373" y="12776"/>
                  </a:lnTo>
                  <a:lnTo>
                    <a:pt x="59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3" name="Google Shape;4913;p61"/>
            <p:cNvSpPr/>
            <p:nvPr/>
          </p:nvSpPr>
          <p:spPr>
            <a:xfrm>
              <a:off x="2561175" y="1081225"/>
              <a:ext cx="304400" cy="283550"/>
            </a:xfrm>
            <a:custGeom>
              <a:avLst/>
              <a:gdLst/>
              <a:ahLst/>
              <a:cxnLst/>
              <a:rect l="l" t="t" r="r" b="b"/>
              <a:pathLst>
                <a:path w="12176" h="11342" extrusionOk="0">
                  <a:moveTo>
                    <a:pt x="1868" y="0"/>
                  </a:moveTo>
                  <a:lnTo>
                    <a:pt x="0" y="1068"/>
                  </a:lnTo>
                  <a:lnTo>
                    <a:pt x="6805" y="11342"/>
                  </a:lnTo>
                  <a:lnTo>
                    <a:pt x="12176" y="7606"/>
                  </a:lnTo>
                  <a:lnTo>
                    <a:pt x="1868" y="0"/>
                  </a:lnTo>
                  <a:close/>
                </a:path>
              </a:pathLst>
            </a:custGeom>
            <a:solidFill>
              <a:srgbClr val="E4E5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4" name="Google Shape;4914;p61"/>
            <p:cNvSpPr/>
            <p:nvPr/>
          </p:nvSpPr>
          <p:spPr>
            <a:xfrm>
              <a:off x="2561175" y="1081225"/>
              <a:ext cx="304400" cy="283550"/>
            </a:xfrm>
            <a:custGeom>
              <a:avLst/>
              <a:gdLst/>
              <a:ahLst/>
              <a:cxnLst/>
              <a:rect l="l" t="t" r="r" b="b"/>
              <a:pathLst>
                <a:path w="12176" h="11342" extrusionOk="0">
                  <a:moveTo>
                    <a:pt x="1868" y="0"/>
                  </a:moveTo>
                  <a:lnTo>
                    <a:pt x="0" y="1068"/>
                  </a:lnTo>
                  <a:lnTo>
                    <a:pt x="6805" y="11342"/>
                  </a:lnTo>
                  <a:lnTo>
                    <a:pt x="12176" y="7606"/>
                  </a:lnTo>
                  <a:lnTo>
                    <a:pt x="186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5" name="Google Shape;4915;p61"/>
            <p:cNvSpPr/>
            <p:nvPr/>
          </p:nvSpPr>
          <p:spPr>
            <a:xfrm>
              <a:off x="2782150" y="1384775"/>
              <a:ext cx="150150" cy="87575"/>
            </a:xfrm>
            <a:custGeom>
              <a:avLst/>
              <a:gdLst/>
              <a:ahLst/>
              <a:cxnLst/>
              <a:rect l="l" t="t" r="r" b="b"/>
              <a:pathLst>
                <a:path w="6006" h="3503" extrusionOk="0">
                  <a:moveTo>
                    <a:pt x="5972" y="0"/>
                  </a:moveTo>
                  <a:lnTo>
                    <a:pt x="1" y="2802"/>
                  </a:lnTo>
                  <a:lnTo>
                    <a:pt x="334" y="3503"/>
                  </a:lnTo>
                  <a:cubicBezTo>
                    <a:pt x="3403" y="2202"/>
                    <a:pt x="5205" y="1034"/>
                    <a:pt x="6005" y="501"/>
                  </a:cubicBezTo>
                  <a:lnTo>
                    <a:pt x="5972" y="0"/>
                  </a:lnTo>
                  <a:close/>
                </a:path>
              </a:pathLst>
            </a:custGeom>
            <a:solidFill>
              <a:srgbClr val="CDCF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6" name="Google Shape;4916;p61"/>
            <p:cNvSpPr/>
            <p:nvPr/>
          </p:nvSpPr>
          <p:spPr>
            <a:xfrm>
              <a:off x="2718775" y="1262175"/>
              <a:ext cx="145975" cy="100925"/>
            </a:xfrm>
            <a:custGeom>
              <a:avLst/>
              <a:gdLst/>
              <a:ahLst/>
              <a:cxnLst/>
              <a:rect l="l" t="t" r="r" b="b"/>
              <a:pathLst>
                <a:path w="5839" h="4037" extrusionOk="0">
                  <a:moveTo>
                    <a:pt x="5438" y="1"/>
                  </a:moveTo>
                  <a:cubicBezTo>
                    <a:pt x="4537" y="368"/>
                    <a:pt x="2669" y="1368"/>
                    <a:pt x="1" y="3370"/>
                  </a:cubicBezTo>
                  <a:lnTo>
                    <a:pt x="401" y="4037"/>
                  </a:lnTo>
                  <a:lnTo>
                    <a:pt x="5838" y="268"/>
                  </a:lnTo>
                  <a:lnTo>
                    <a:pt x="5438" y="1"/>
                  </a:lnTo>
                  <a:close/>
                </a:path>
              </a:pathLst>
            </a:custGeom>
            <a:solidFill>
              <a:srgbClr val="CDCF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7" name="Google Shape;4917;p61"/>
            <p:cNvSpPr/>
            <p:nvPr/>
          </p:nvSpPr>
          <p:spPr>
            <a:xfrm>
              <a:off x="2479450" y="1219625"/>
              <a:ext cx="600450" cy="346150"/>
            </a:xfrm>
            <a:custGeom>
              <a:avLst/>
              <a:gdLst/>
              <a:ahLst/>
              <a:cxnLst/>
              <a:rect l="l" t="t" r="r" b="b"/>
              <a:pathLst>
                <a:path w="24018" h="13846" extrusionOk="0">
                  <a:moveTo>
                    <a:pt x="22061" y="1"/>
                  </a:moveTo>
                  <a:cubicBezTo>
                    <a:pt x="20303" y="1"/>
                    <a:pt x="17158" y="948"/>
                    <a:pt x="13677" y="2937"/>
                  </a:cubicBezTo>
                  <a:cubicBezTo>
                    <a:pt x="8806" y="5739"/>
                    <a:pt x="0" y="13144"/>
                    <a:pt x="400" y="13778"/>
                  </a:cubicBezTo>
                  <a:cubicBezTo>
                    <a:pt x="427" y="13824"/>
                    <a:pt x="509" y="13846"/>
                    <a:pt x="639" y="13846"/>
                  </a:cubicBezTo>
                  <a:cubicBezTo>
                    <a:pt x="2307" y="13846"/>
                    <a:pt x="11929" y="10274"/>
                    <a:pt x="16445" y="7707"/>
                  </a:cubicBezTo>
                  <a:cubicBezTo>
                    <a:pt x="21282" y="4872"/>
                    <a:pt x="24017" y="1536"/>
                    <a:pt x="23450" y="468"/>
                  </a:cubicBezTo>
                  <a:cubicBezTo>
                    <a:pt x="23266" y="159"/>
                    <a:pt x="22779" y="1"/>
                    <a:pt x="2206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8" name="Google Shape;4918;p61"/>
            <p:cNvSpPr/>
            <p:nvPr/>
          </p:nvSpPr>
          <p:spPr>
            <a:xfrm>
              <a:off x="2411050" y="1438150"/>
              <a:ext cx="151800" cy="112600"/>
            </a:xfrm>
            <a:custGeom>
              <a:avLst/>
              <a:gdLst/>
              <a:ahLst/>
              <a:cxnLst/>
              <a:rect l="l" t="t" r="r" b="b"/>
              <a:pathLst>
                <a:path w="6072" h="4504" extrusionOk="0">
                  <a:moveTo>
                    <a:pt x="1735" y="0"/>
                  </a:moveTo>
                  <a:lnTo>
                    <a:pt x="1" y="1635"/>
                  </a:lnTo>
                  <a:lnTo>
                    <a:pt x="3370" y="4503"/>
                  </a:lnTo>
                  <a:lnTo>
                    <a:pt x="6072" y="1901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9" name="Google Shape;4919;p61"/>
            <p:cNvSpPr/>
            <p:nvPr/>
          </p:nvSpPr>
          <p:spPr>
            <a:xfrm>
              <a:off x="2504450" y="1539875"/>
              <a:ext cx="90100" cy="135125"/>
            </a:xfrm>
            <a:custGeom>
              <a:avLst/>
              <a:gdLst/>
              <a:ahLst/>
              <a:cxnLst/>
              <a:rect l="l" t="t" r="r" b="b"/>
              <a:pathLst>
                <a:path w="3604" h="5405" extrusionOk="0">
                  <a:moveTo>
                    <a:pt x="3603" y="1"/>
                  </a:moveTo>
                  <a:lnTo>
                    <a:pt x="1" y="1001"/>
                  </a:lnTo>
                  <a:lnTo>
                    <a:pt x="801" y="5404"/>
                  </a:lnTo>
                  <a:lnTo>
                    <a:pt x="3070" y="4671"/>
                  </a:lnTo>
                  <a:lnTo>
                    <a:pt x="360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0" name="Google Shape;4920;p61"/>
            <p:cNvSpPr/>
            <p:nvPr/>
          </p:nvSpPr>
          <p:spPr>
            <a:xfrm>
              <a:off x="2950600" y="1242175"/>
              <a:ext cx="68425" cy="72575"/>
            </a:xfrm>
            <a:custGeom>
              <a:avLst/>
              <a:gdLst/>
              <a:ahLst/>
              <a:cxnLst/>
              <a:rect l="l" t="t" r="r" b="b"/>
              <a:pathLst>
                <a:path w="2737" h="2903" extrusionOk="0">
                  <a:moveTo>
                    <a:pt x="902" y="0"/>
                  </a:moveTo>
                  <a:lnTo>
                    <a:pt x="1" y="801"/>
                  </a:lnTo>
                  <a:cubicBezTo>
                    <a:pt x="89" y="785"/>
                    <a:pt x="172" y="779"/>
                    <a:pt x="249" y="779"/>
                  </a:cubicBezTo>
                  <a:cubicBezTo>
                    <a:pt x="1026" y="779"/>
                    <a:pt x="1302" y="1468"/>
                    <a:pt x="1302" y="1468"/>
                  </a:cubicBezTo>
                  <a:cubicBezTo>
                    <a:pt x="1302" y="1468"/>
                    <a:pt x="1902" y="2168"/>
                    <a:pt x="1269" y="2902"/>
                  </a:cubicBezTo>
                  <a:lnTo>
                    <a:pt x="2403" y="2569"/>
                  </a:lnTo>
                  <a:cubicBezTo>
                    <a:pt x="2403" y="2569"/>
                    <a:pt x="2736" y="1835"/>
                    <a:pt x="2236" y="967"/>
                  </a:cubicBezTo>
                  <a:cubicBezTo>
                    <a:pt x="1736" y="67"/>
                    <a:pt x="902" y="0"/>
                    <a:pt x="9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1" name="Google Shape;4921;p61"/>
            <p:cNvSpPr/>
            <p:nvPr/>
          </p:nvSpPr>
          <p:spPr>
            <a:xfrm>
              <a:off x="2596200" y="1103650"/>
              <a:ext cx="94250" cy="56975"/>
            </a:xfrm>
            <a:custGeom>
              <a:avLst/>
              <a:gdLst/>
              <a:ahLst/>
              <a:cxnLst/>
              <a:rect l="l" t="t" r="r" b="b"/>
              <a:pathLst>
                <a:path w="3770" h="2279" extrusionOk="0">
                  <a:moveTo>
                    <a:pt x="3083" y="1"/>
                  </a:moveTo>
                  <a:cubicBezTo>
                    <a:pt x="2719" y="1"/>
                    <a:pt x="0" y="2272"/>
                    <a:pt x="0" y="2272"/>
                  </a:cubicBezTo>
                  <a:cubicBezTo>
                    <a:pt x="20" y="2276"/>
                    <a:pt x="43" y="2278"/>
                    <a:pt x="70" y="2278"/>
                  </a:cubicBezTo>
                  <a:cubicBezTo>
                    <a:pt x="687" y="2278"/>
                    <a:pt x="3148" y="1224"/>
                    <a:pt x="3436" y="904"/>
                  </a:cubicBezTo>
                  <a:cubicBezTo>
                    <a:pt x="3770" y="604"/>
                    <a:pt x="3336" y="71"/>
                    <a:pt x="3102" y="4"/>
                  </a:cubicBezTo>
                  <a:cubicBezTo>
                    <a:pt x="3097" y="2"/>
                    <a:pt x="3090" y="1"/>
                    <a:pt x="30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2" name="Google Shape;4922;p61"/>
            <p:cNvSpPr/>
            <p:nvPr/>
          </p:nvSpPr>
          <p:spPr>
            <a:xfrm>
              <a:off x="2891400" y="1614075"/>
              <a:ext cx="94250" cy="57650"/>
            </a:xfrm>
            <a:custGeom>
              <a:avLst/>
              <a:gdLst/>
              <a:ahLst/>
              <a:cxnLst/>
              <a:rect l="l" t="t" r="r" b="b"/>
              <a:pathLst>
                <a:path w="3770" h="2306" extrusionOk="0">
                  <a:moveTo>
                    <a:pt x="3090" y="0"/>
                  </a:moveTo>
                  <a:cubicBezTo>
                    <a:pt x="2758" y="0"/>
                    <a:pt x="1" y="2303"/>
                    <a:pt x="1" y="2303"/>
                  </a:cubicBezTo>
                  <a:cubicBezTo>
                    <a:pt x="14" y="2305"/>
                    <a:pt x="30" y="2306"/>
                    <a:pt x="47" y="2306"/>
                  </a:cubicBezTo>
                  <a:cubicBezTo>
                    <a:pt x="622" y="2306"/>
                    <a:pt x="3145" y="1258"/>
                    <a:pt x="3436" y="902"/>
                  </a:cubicBezTo>
                  <a:cubicBezTo>
                    <a:pt x="3770" y="635"/>
                    <a:pt x="3336" y="68"/>
                    <a:pt x="3103" y="1"/>
                  </a:cubicBezTo>
                  <a:cubicBezTo>
                    <a:pt x="3099" y="0"/>
                    <a:pt x="3095" y="0"/>
                    <a:pt x="30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3" name="Google Shape;4923;p61"/>
            <p:cNvSpPr/>
            <p:nvPr/>
          </p:nvSpPr>
          <p:spPr>
            <a:xfrm>
              <a:off x="2512800" y="1508200"/>
              <a:ext cx="74250" cy="42550"/>
            </a:xfrm>
            <a:custGeom>
              <a:avLst/>
              <a:gdLst/>
              <a:ahLst/>
              <a:cxnLst/>
              <a:rect l="l" t="t" r="r" b="b"/>
              <a:pathLst>
                <a:path w="2970" h="1702" extrusionOk="0">
                  <a:moveTo>
                    <a:pt x="2969" y="0"/>
                  </a:moveTo>
                  <a:lnTo>
                    <a:pt x="0" y="1701"/>
                  </a:lnTo>
                  <a:cubicBezTo>
                    <a:pt x="0" y="1701"/>
                    <a:pt x="6" y="1702"/>
                    <a:pt x="17" y="1702"/>
                  </a:cubicBezTo>
                  <a:cubicBezTo>
                    <a:pt x="159" y="1702"/>
                    <a:pt x="1232" y="1644"/>
                    <a:pt x="2969" y="0"/>
                  </a:cubicBezTo>
                  <a:close/>
                </a:path>
              </a:pathLst>
            </a:custGeom>
            <a:solidFill>
              <a:srgbClr val="CDCF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4" name="Google Shape;4924;p61"/>
            <p:cNvSpPr/>
            <p:nvPr/>
          </p:nvSpPr>
          <p:spPr>
            <a:xfrm>
              <a:off x="2874725" y="1266625"/>
              <a:ext cx="21700" cy="16750"/>
            </a:xfrm>
            <a:custGeom>
              <a:avLst/>
              <a:gdLst/>
              <a:ahLst/>
              <a:cxnLst/>
              <a:rect l="l" t="t" r="r" b="b"/>
              <a:pathLst>
                <a:path w="868" h="670" extrusionOk="0">
                  <a:moveTo>
                    <a:pt x="727" y="1"/>
                  </a:moveTo>
                  <a:cubicBezTo>
                    <a:pt x="695" y="1"/>
                    <a:pt x="662" y="9"/>
                    <a:pt x="634" y="23"/>
                  </a:cubicBezTo>
                  <a:lnTo>
                    <a:pt x="67" y="390"/>
                  </a:lnTo>
                  <a:cubicBezTo>
                    <a:pt x="0" y="423"/>
                    <a:pt x="0" y="523"/>
                    <a:pt x="34" y="590"/>
                  </a:cubicBezTo>
                  <a:cubicBezTo>
                    <a:pt x="71" y="645"/>
                    <a:pt x="117" y="670"/>
                    <a:pt x="158" y="670"/>
                  </a:cubicBezTo>
                  <a:cubicBezTo>
                    <a:pt x="190" y="670"/>
                    <a:pt x="219" y="653"/>
                    <a:pt x="234" y="623"/>
                  </a:cubicBezTo>
                  <a:lnTo>
                    <a:pt x="801" y="256"/>
                  </a:lnTo>
                  <a:cubicBezTo>
                    <a:pt x="868" y="223"/>
                    <a:pt x="868" y="123"/>
                    <a:pt x="834" y="56"/>
                  </a:cubicBezTo>
                  <a:cubicBezTo>
                    <a:pt x="815" y="17"/>
                    <a:pt x="772" y="1"/>
                    <a:pt x="727" y="1"/>
                  </a:cubicBezTo>
                  <a:close/>
                </a:path>
              </a:pathLst>
            </a:custGeom>
            <a:solidFill>
              <a:srgbClr val="E4E5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5" name="Google Shape;4925;p61"/>
            <p:cNvSpPr/>
            <p:nvPr/>
          </p:nvSpPr>
          <p:spPr>
            <a:xfrm>
              <a:off x="2843875" y="1281700"/>
              <a:ext cx="21700" cy="17525"/>
            </a:xfrm>
            <a:custGeom>
              <a:avLst/>
              <a:gdLst/>
              <a:ahLst/>
              <a:cxnLst/>
              <a:rect l="l" t="t" r="r" b="b"/>
              <a:pathLst>
                <a:path w="868" h="701" extrusionOk="0">
                  <a:moveTo>
                    <a:pt x="699" y="0"/>
                  </a:moveTo>
                  <a:cubicBezTo>
                    <a:pt x="669" y="0"/>
                    <a:pt x="637" y="8"/>
                    <a:pt x="601" y="20"/>
                  </a:cubicBezTo>
                  <a:lnTo>
                    <a:pt x="67" y="421"/>
                  </a:lnTo>
                  <a:cubicBezTo>
                    <a:pt x="0" y="454"/>
                    <a:pt x="0" y="554"/>
                    <a:pt x="34" y="621"/>
                  </a:cubicBezTo>
                  <a:cubicBezTo>
                    <a:pt x="70" y="676"/>
                    <a:pt x="117" y="701"/>
                    <a:pt x="157" y="701"/>
                  </a:cubicBezTo>
                  <a:cubicBezTo>
                    <a:pt x="190" y="701"/>
                    <a:pt x="219" y="684"/>
                    <a:pt x="234" y="654"/>
                  </a:cubicBezTo>
                  <a:lnTo>
                    <a:pt x="767" y="287"/>
                  </a:lnTo>
                  <a:cubicBezTo>
                    <a:pt x="868" y="254"/>
                    <a:pt x="868" y="154"/>
                    <a:pt x="834" y="87"/>
                  </a:cubicBezTo>
                  <a:cubicBezTo>
                    <a:pt x="792" y="24"/>
                    <a:pt x="750" y="0"/>
                    <a:pt x="699" y="0"/>
                  </a:cubicBezTo>
                  <a:close/>
                </a:path>
              </a:pathLst>
            </a:custGeom>
            <a:solidFill>
              <a:srgbClr val="E4E5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6" name="Google Shape;4926;p61"/>
            <p:cNvSpPr/>
            <p:nvPr/>
          </p:nvSpPr>
          <p:spPr>
            <a:xfrm>
              <a:off x="2814675" y="1300000"/>
              <a:ext cx="21725" cy="16725"/>
            </a:xfrm>
            <a:custGeom>
              <a:avLst/>
              <a:gdLst/>
              <a:ahLst/>
              <a:cxnLst/>
              <a:rect l="l" t="t" r="r" b="b"/>
              <a:pathLst>
                <a:path w="869" h="669" extrusionOk="0">
                  <a:moveTo>
                    <a:pt x="711" y="0"/>
                  </a:moveTo>
                  <a:cubicBezTo>
                    <a:pt x="678" y="0"/>
                    <a:pt x="643" y="8"/>
                    <a:pt x="601" y="22"/>
                  </a:cubicBezTo>
                  <a:lnTo>
                    <a:pt x="67" y="389"/>
                  </a:lnTo>
                  <a:cubicBezTo>
                    <a:pt x="1" y="422"/>
                    <a:pt x="1" y="522"/>
                    <a:pt x="34" y="589"/>
                  </a:cubicBezTo>
                  <a:cubicBezTo>
                    <a:pt x="59" y="638"/>
                    <a:pt x="101" y="669"/>
                    <a:pt x="161" y="669"/>
                  </a:cubicBezTo>
                  <a:cubicBezTo>
                    <a:pt x="183" y="669"/>
                    <a:pt x="207" y="665"/>
                    <a:pt x="234" y="656"/>
                  </a:cubicBezTo>
                  <a:lnTo>
                    <a:pt x="768" y="256"/>
                  </a:lnTo>
                  <a:cubicBezTo>
                    <a:pt x="868" y="222"/>
                    <a:pt x="868" y="122"/>
                    <a:pt x="835" y="55"/>
                  </a:cubicBezTo>
                  <a:cubicBezTo>
                    <a:pt x="796" y="16"/>
                    <a:pt x="757" y="0"/>
                    <a:pt x="711" y="0"/>
                  </a:cubicBezTo>
                  <a:close/>
                </a:path>
              </a:pathLst>
            </a:custGeom>
            <a:solidFill>
              <a:srgbClr val="E4E5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7" name="Google Shape;4927;p61"/>
            <p:cNvSpPr/>
            <p:nvPr/>
          </p:nvSpPr>
          <p:spPr>
            <a:xfrm>
              <a:off x="2783825" y="1317500"/>
              <a:ext cx="22550" cy="16775"/>
            </a:xfrm>
            <a:custGeom>
              <a:avLst/>
              <a:gdLst/>
              <a:ahLst/>
              <a:cxnLst/>
              <a:rect l="l" t="t" r="r" b="b"/>
              <a:pathLst>
                <a:path w="902" h="671" extrusionOk="0">
                  <a:moveTo>
                    <a:pt x="741" y="1"/>
                  </a:moveTo>
                  <a:cubicBezTo>
                    <a:pt x="711" y="1"/>
                    <a:pt x="676" y="9"/>
                    <a:pt x="634" y="23"/>
                  </a:cubicBezTo>
                  <a:lnTo>
                    <a:pt x="101" y="390"/>
                  </a:lnTo>
                  <a:cubicBezTo>
                    <a:pt x="1" y="456"/>
                    <a:pt x="1" y="523"/>
                    <a:pt x="67" y="623"/>
                  </a:cubicBezTo>
                  <a:cubicBezTo>
                    <a:pt x="91" y="647"/>
                    <a:pt x="131" y="670"/>
                    <a:pt x="188" y="670"/>
                  </a:cubicBezTo>
                  <a:cubicBezTo>
                    <a:pt x="212" y="670"/>
                    <a:pt x="238" y="666"/>
                    <a:pt x="267" y="656"/>
                  </a:cubicBezTo>
                  <a:lnTo>
                    <a:pt x="801" y="256"/>
                  </a:lnTo>
                  <a:cubicBezTo>
                    <a:pt x="901" y="223"/>
                    <a:pt x="901" y="156"/>
                    <a:pt x="834" y="56"/>
                  </a:cubicBezTo>
                  <a:cubicBezTo>
                    <a:pt x="815" y="17"/>
                    <a:pt x="784" y="1"/>
                    <a:pt x="741" y="1"/>
                  </a:cubicBezTo>
                  <a:close/>
                </a:path>
              </a:pathLst>
            </a:custGeom>
            <a:solidFill>
              <a:srgbClr val="E4E5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8" name="Google Shape;4928;p61"/>
            <p:cNvSpPr/>
            <p:nvPr/>
          </p:nvSpPr>
          <p:spPr>
            <a:xfrm>
              <a:off x="2756300" y="1338350"/>
              <a:ext cx="21725" cy="16775"/>
            </a:xfrm>
            <a:custGeom>
              <a:avLst/>
              <a:gdLst/>
              <a:ahLst/>
              <a:cxnLst/>
              <a:rect l="l" t="t" r="r" b="b"/>
              <a:pathLst>
                <a:path w="869" h="671" extrusionOk="0">
                  <a:moveTo>
                    <a:pt x="711" y="1"/>
                  </a:moveTo>
                  <a:cubicBezTo>
                    <a:pt x="678" y="1"/>
                    <a:pt x="643" y="9"/>
                    <a:pt x="601" y="23"/>
                  </a:cubicBezTo>
                  <a:lnTo>
                    <a:pt x="67" y="389"/>
                  </a:lnTo>
                  <a:cubicBezTo>
                    <a:pt x="1" y="456"/>
                    <a:pt x="1" y="523"/>
                    <a:pt x="34" y="623"/>
                  </a:cubicBezTo>
                  <a:cubicBezTo>
                    <a:pt x="58" y="647"/>
                    <a:pt x="131" y="670"/>
                    <a:pt x="184" y="670"/>
                  </a:cubicBezTo>
                  <a:cubicBezTo>
                    <a:pt x="206" y="670"/>
                    <a:pt x="224" y="666"/>
                    <a:pt x="234" y="656"/>
                  </a:cubicBezTo>
                  <a:lnTo>
                    <a:pt x="768" y="256"/>
                  </a:lnTo>
                  <a:cubicBezTo>
                    <a:pt x="868" y="223"/>
                    <a:pt x="868" y="156"/>
                    <a:pt x="835" y="56"/>
                  </a:cubicBezTo>
                  <a:cubicBezTo>
                    <a:pt x="796" y="17"/>
                    <a:pt x="757" y="1"/>
                    <a:pt x="711" y="1"/>
                  </a:cubicBezTo>
                  <a:close/>
                </a:path>
              </a:pathLst>
            </a:custGeom>
            <a:solidFill>
              <a:srgbClr val="E4E5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9" name="Google Shape;4929;p61"/>
            <p:cNvSpPr/>
            <p:nvPr/>
          </p:nvSpPr>
          <p:spPr>
            <a:xfrm>
              <a:off x="2727125" y="1356925"/>
              <a:ext cx="21700" cy="17350"/>
            </a:xfrm>
            <a:custGeom>
              <a:avLst/>
              <a:gdLst/>
              <a:ahLst/>
              <a:cxnLst/>
              <a:rect l="l" t="t" r="r" b="b"/>
              <a:pathLst>
                <a:path w="868" h="694" extrusionOk="0">
                  <a:moveTo>
                    <a:pt x="718" y="0"/>
                  </a:moveTo>
                  <a:cubicBezTo>
                    <a:pt x="684" y="0"/>
                    <a:pt x="646" y="17"/>
                    <a:pt x="601" y="47"/>
                  </a:cubicBezTo>
                  <a:lnTo>
                    <a:pt x="67" y="414"/>
                  </a:lnTo>
                  <a:cubicBezTo>
                    <a:pt x="0" y="447"/>
                    <a:pt x="0" y="547"/>
                    <a:pt x="34" y="614"/>
                  </a:cubicBezTo>
                  <a:cubicBezTo>
                    <a:pt x="70" y="669"/>
                    <a:pt x="117" y="694"/>
                    <a:pt x="157" y="694"/>
                  </a:cubicBezTo>
                  <a:cubicBezTo>
                    <a:pt x="190" y="694"/>
                    <a:pt x="219" y="677"/>
                    <a:pt x="234" y="647"/>
                  </a:cubicBezTo>
                  <a:lnTo>
                    <a:pt x="767" y="280"/>
                  </a:lnTo>
                  <a:cubicBezTo>
                    <a:pt x="868" y="247"/>
                    <a:pt x="868" y="147"/>
                    <a:pt x="834" y="80"/>
                  </a:cubicBezTo>
                  <a:cubicBezTo>
                    <a:pt x="797" y="25"/>
                    <a:pt x="761" y="0"/>
                    <a:pt x="718" y="0"/>
                  </a:cubicBezTo>
                  <a:close/>
                </a:path>
              </a:pathLst>
            </a:custGeom>
            <a:solidFill>
              <a:srgbClr val="E4E5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0" name="Google Shape;4930;p61"/>
            <p:cNvSpPr/>
            <p:nvPr/>
          </p:nvSpPr>
          <p:spPr>
            <a:xfrm>
              <a:off x="2699600" y="1377775"/>
              <a:ext cx="21700" cy="17350"/>
            </a:xfrm>
            <a:custGeom>
              <a:avLst/>
              <a:gdLst/>
              <a:ahLst/>
              <a:cxnLst/>
              <a:rect l="l" t="t" r="r" b="b"/>
              <a:pathLst>
                <a:path w="868" h="694" extrusionOk="0">
                  <a:moveTo>
                    <a:pt x="735" y="0"/>
                  </a:moveTo>
                  <a:cubicBezTo>
                    <a:pt x="701" y="0"/>
                    <a:pt x="664" y="17"/>
                    <a:pt x="634" y="47"/>
                  </a:cubicBezTo>
                  <a:lnTo>
                    <a:pt x="101" y="414"/>
                  </a:lnTo>
                  <a:cubicBezTo>
                    <a:pt x="0" y="447"/>
                    <a:pt x="0" y="547"/>
                    <a:pt x="34" y="614"/>
                  </a:cubicBezTo>
                  <a:cubicBezTo>
                    <a:pt x="71" y="669"/>
                    <a:pt x="107" y="694"/>
                    <a:pt x="150" y="694"/>
                  </a:cubicBezTo>
                  <a:cubicBezTo>
                    <a:pt x="184" y="694"/>
                    <a:pt x="222" y="677"/>
                    <a:pt x="267" y="647"/>
                  </a:cubicBezTo>
                  <a:lnTo>
                    <a:pt x="801" y="280"/>
                  </a:lnTo>
                  <a:cubicBezTo>
                    <a:pt x="868" y="247"/>
                    <a:pt x="868" y="147"/>
                    <a:pt x="834" y="80"/>
                  </a:cubicBezTo>
                  <a:cubicBezTo>
                    <a:pt x="816" y="25"/>
                    <a:pt x="777" y="0"/>
                    <a:pt x="735" y="0"/>
                  </a:cubicBezTo>
                  <a:close/>
                </a:path>
              </a:pathLst>
            </a:custGeom>
            <a:solidFill>
              <a:srgbClr val="E4E5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1" name="Google Shape;4931;p61"/>
            <p:cNvSpPr/>
            <p:nvPr/>
          </p:nvSpPr>
          <p:spPr>
            <a:xfrm>
              <a:off x="2671250" y="1400075"/>
              <a:ext cx="21700" cy="16725"/>
            </a:xfrm>
            <a:custGeom>
              <a:avLst/>
              <a:gdLst/>
              <a:ahLst/>
              <a:cxnLst/>
              <a:rect l="l" t="t" r="r" b="b"/>
              <a:pathLst>
                <a:path w="868" h="669" extrusionOk="0">
                  <a:moveTo>
                    <a:pt x="727" y="0"/>
                  </a:moveTo>
                  <a:cubicBezTo>
                    <a:pt x="695" y="0"/>
                    <a:pt x="662" y="8"/>
                    <a:pt x="634" y="22"/>
                  </a:cubicBezTo>
                  <a:lnTo>
                    <a:pt x="100" y="389"/>
                  </a:lnTo>
                  <a:cubicBezTo>
                    <a:pt x="0" y="422"/>
                    <a:pt x="0" y="522"/>
                    <a:pt x="34" y="589"/>
                  </a:cubicBezTo>
                  <a:cubicBezTo>
                    <a:pt x="83" y="638"/>
                    <a:pt x="131" y="669"/>
                    <a:pt x="193" y="669"/>
                  </a:cubicBezTo>
                  <a:cubicBezTo>
                    <a:pt x="216" y="669"/>
                    <a:pt x="240" y="665"/>
                    <a:pt x="267" y="656"/>
                  </a:cubicBezTo>
                  <a:lnTo>
                    <a:pt x="801" y="255"/>
                  </a:lnTo>
                  <a:cubicBezTo>
                    <a:pt x="868" y="222"/>
                    <a:pt x="868" y="155"/>
                    <a:pt x="834" y="55"/>
                  </a:cubicBezTo>
                  <a:cubicBezTo>
                    <a:pt x="815" y="16"/>
                    <a:pt x="772" y="0"/>
                    <a:pt x="727" y="0"/>
                  </a:cubicBezTo>
                  <a:close/>
                </a:path>
              </a:pathLst>
            </a:custGeom>
            <a:solidFill>
              <a:srgbClr val="E4E5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2" name="Google Shape;4932;p61"/>
            <p:cNvSpPr/>
            <p:nvPr/>
          </p:nvSpPr>
          <p:spPr>
            <a:xfrm>
              <a:off x="2643725" y="1420900"/>
              <a:ext cx="21700" cy="16750"/>
            </a:xfrm>
            <a:custGeom>
              <a:avLst/>
              <a:gdLst/>
              <a:ahLst/>
              <a:cxnLst/>
              <a:rect l="l" t="t" r="r" b="b"/>
              <a:pathLst>
                <a:path w="868" h="670" extrusionOk="0">
                  <a:moveTo>
                    <a:pt x="711" y="1"/>
                  </a:moveTo>
                  <a:cubicBezTo>
                    <a:pt x="678" y="1"/>
                    <a:pt x="642" y="9"/>
                    <a:pt x="601" y="23"/>
                  </a:cubicBezTo>
                  <a:lnTo>
                    <a:pt x="67" y="390"/>
                  </a:lnTo>
                  <a:cubicBezTo>
                    <a:pt x="1" y="423"/>
                    <a:pt x="1" y="523"/>
                    <a:pt x="34" y="590"/>
                  </a:cubicBezTo>
                  <a:cubicBezTo>
                    <a:pt x="58" y="639"/>
                    <a:pt x="136" y="670"/>
                    <a:pt x="190" y="670"/>
                  </a:cubicBezTo>
                  <a:cubicBezTo>
                    <a:pt x="209" y="670"/>
                    <a:pt x="225" y="666"/>
                    <a:pt x="234" y="657"/>
                  </a:cubicBezTo>
                  <a:lnTo>
                    <a:pt x="768" y="256"/>
                  </a:lnTo>
                  <a:cubicBezTo>
                    <a:pt x="868" y="223"/>
                    <a:pt x="868" y="156"/>
                    <a:pt x="834" y="56"/>
                  </a:cubicBezTo>
                  <a:cubicBezTo>
                    <a:pt x="795" y="17"/>
                    <a:pt x="756" y="1"/>
                    <a:pt x="711" y="1"/>
                  </a:cubicBezTo>
                  <a:close/>
                </a:path>
              </a:pathLst>
            </a:custGeom>
            <a:solidFill>
              <a:srgbClr val="E4E5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3" name="Google Shape;4933;p61"/>
            <p:cNvSpPr/>
            <p:nvPr/>
          </p:nvSpPr>
          <p:spPr>
            <a:xfrm>
              <a:off x="2616200" y="1441750"/>
              <a:ext cx="21725" cy="16750"/>
            </a:xfrm>
            <a:custGeom>
              <a:avLst/>
              <a:gdLst/>
              <a:ahLst/>
              <a:cxnLst/>
              <a:rect l="l" t="t" r="r" b="b"/>
              <a:pathLst>
                <a:path w="869" h="670" extrusionOk="0">
                  <a:moveTo>
                    <a:pt x="727" y="1"/>
                  </a:moveTo>
                  <a:cubicBezTo>
                    <a:pt x="696" y="1"/>
                    <a:pt x="662" y="9"/>
                    <a:pt x="635" y="23"/>
                  </a:cubicBezTo>
                  <a:lnTo>
                    <a:pt x="101" y="390"/>
                  </a:lnTo>
                  <a:cubicBezTo>
                    <a:pt x="1" y="423"/>
                    <a:pt x="1" y="523"/>
                    <a:pt x="34" y="590"/>
                  </a:cubicBezTo>
                  <a:cubicBezTo>
                    <a:pt x="83" y="639"/>
                    <a:pt x="132" y="670"/>
                    <a:pt x="194" y="670"/>
                  </a:cubicBezTo>
                  <a:cubicBezTo>
                    <a:pt x="216" y="670"/>
                    <a:pt x="241" y="666"/>
                    <a:pt x="268" y="657"/>
                  </a:cubicBezTo>
                  <a:lnTo>
                    <a:pt x="801" y="256"/>
                  </a:lnTo>
                  <a:cubicBezTo>
                    <a:pt x="868" y="223"/>
                    <a:pt x="868" y="156"/>
                    <a:pt x="835" y="56"/>
                  </a:cubicBezTo>
                  <a:cubicBezTo>
                    <a:pt x="815" y="17"/>
                    <a:pt x="773" y="1"/>
                    <a:pt x="727" y="1"/>
                  </a:cubicBezTo>
                  <a:close/>
                </a:path>
              </a:pathLst>
            </a:custGeom>
            <a:solidFill>
              <a:srgbClr val="E4E5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4" name="Google Shape;4934;p61"/>
            <p:cNvSpPr/>
            <p:nvPr/>
          </p:nvSpPr>
          <p:spPr>
            <a:xfrm>
              <a:off x="2927250" y="1358600"/>
              <a:ext cx="23375" cy="15200"/>
            </a:xfrm>
            <a:custGeom>
              <a:avLst/>
              <a:gdLst/>
              <a:ahLst/>
              <a:cxnLst/>
              <a:rect l="l" t="t" r="r" b="b"/>
              <a:pathLst>
                <a:path w="935" h="608" extrusionOk="0">
                  <a:moveTo>
                    <a:pt x="760" y="0"/>
                  </a:moveTo>
                  <a:cubicBezTo>
                    <a:pt x="740" y="0"/>
                    <a:pt x="719" y="4"/>
                    <a:pt x="701" y="13"/>
                  </a:cubicBezTo>
                  <a:lnTo>
                    <a:pt x="101" y="313"/>
                  </a:lnTo>
                  <a:cubicBezTo>
                    <a:pt x="1" y="347"/>
                    <a:pt x="1" y="413"/>
                    <a:pt x="34" y="513"/>
                  </a:cubicBezTo>
                  <a:cubicBezTo>
                    <a:pt x="58" y="561"/>
                    <a:pt x="115" y="608"/>
                    <a:pt x="170" y="608"/>
                  </a:cubicBezTo>
                  <a:cubicBezTo>
                    <a:pt x="193" y="608"/>
                    <a:pt x="215" y="600"/>
                    <a:pt x="234" y="580"/>
                  </a:cubicBezTo>
                  <a:lnTo>
                    <a:pt x="835" y="313"/>
                  </a:lnTo>
                  <a:cubicBezTo>
                    <a:pt x="902" y="247"/>
                    <a:pt x="935" y="180"/>
                    <a:pt x="902" y="80"/>
                  </a:cubicBezTo>
                  <a:cubicBezTo>
                    <a:pt x="877" y="31"/>
                    <a:pt x="817" y="0"/>
                    <a:pt x="760" y="0"/>
                  </a:cubicBezTo>
                  <a:close/>
                </a:path>
              </a:pathLst>
            </a:custGeom>
            <a:solidFill>
              <a:srgbClr val="E4E5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5" name="Google Shape;4935;p61"/>
            <p:cNvSpPr/>
            <p:nvPr/>
          </p:nvSpPr>
          <p:spPr>
            <a:xfrm>
              <a:off x="2898075" y="1376950"/>
              <a:ext cx="23375" cy="15650"/>
            </a:xfrm>
            <a:custGeom>
              <a:avLst/>
              <a:gdLst/>
              <a:ahLst/>
              <a:cxnLst/>
              <a:rect l="l" t="t" r="r" b="b"/>
              <a:pathLst>
                <a:path w="935" h="626" extrusionOk="0">
                  <a:moveTo>
                    <a:pt x="756" y="0"/>
                  </a:moveTo>
                  <a:cubicBezTo>
                    <a:pt x="736" y="0"/>
                    <a:pt x="718" y="5"/>
                    <a:pt x="701" y="13"/>
                  </a:cubicBezTo>
                  <a:lnTo>
                    <a:pt x="67" y="313"/>
                  </a:lnTo>
                  <a:cubicBezTo>
                    <a:pt x="0" y="347"/>
                    <a:pt x="0" y="447"/>
                    <a:pt x="34" y="513"/>
                  </a:cubicBezTo>
                  <a:cubicBezTo>
                    <a:pt x="59" y="588"/>
                    <a:pt x="121" y="626"/>
                    <a:pt x="179" y="626"/>
                  </a:cubicBezTo>
                  <a:cubicBezTo>
                    <a:pt x="199" y="626"/>
                    <a:pt x="217" y="622"/>
                    <a:pt x="234" y="613"/>
                  </a:cubicBezTo>
                  <a:lnTo>
                    <a:pt x="834" y="313"/>
                  </a:lnTo>
                  <a:cubicBezTo>
                    <a:pt x="901" y="280"/>
                    <a:pt x="934" y="180"/>
                    <a:pt x="901" y="113"/>
                  </a:cubicBezTo>
                  <a:cubicBezTo>
                    <a:pt x="876" y="38"/>
                    <a:pt x="814" y="0"/>
                    <a:pt x="756" y="0"/>
                  </a:cubicBezTo>
                  <a:close/>
                </a:path>
              </a:pathLst>
            </a:custGeom>
            <a:solidFill>
              <a:srgbClr val="E4E5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6" name="Google Shape;4936;p61"/>
            <p:cNvSpPr/>
            <p:nvPr/>
          </p:nvSpPr>
          <p:spPr>
            <a:xfrm>
              <a:off x="2867225" y="1393625"/>
              <a:ext cx="24200" cy="15675"/>
            </a:xfrm>
            <a:custGeom>
              <a:avLst/>
              <a:gdLst/>
              <a:ahLst/>
              <a:cxnLst/>
              <a:rect l="l" t="t" r="r" b="b"/>
              <a:pathLst>
                <a:path w="968" h="627" extrusionOk="0">
                  <a:moveTo>
                    <a:pt x="789" y="1"/>
                  </a:moveTo>
                  <a:cubicBezTo>
                    <a:pt x="770" y="1"/>
                    <a:pt x="751" y="5"/>
                    <a:pt x="734" y="13"/>
                  </a:cubicBezTo>
                  <a:lnTo>
                    <a:pt x="134" y="313"/>
                  </a:lnTo>
                  <a:cubicBezTo>
                    <a:pt x="67" y="347"/>
                    <a:pt x="0" y="447"/>
                    <a:pt x="67" y="513"/>
                  </a:cubicBezTo>
                  <a:cubicBezTo>
                    <a:pt x="92" y="589"/>
                    <a:pt x="136" y="626"/>
                    <a:pt x="198" y="626"/>
                  </a:cubicBezTo>
                  <a:cubicBezTo>
                    <a:pt x="219" y="626"/>
                    <a:pt x="242" y="622"/>
                    <a:pt x="267" y="614"/>
                  </a:cubicBezTo>
                  <a:lnTo>
                    <a:pt x="834" y="313"/>
                  </a:lnTo>
                  <a:cubicBezTo>
                    <a:pt x="934" y="280"/>
                    <a:pt x="968" y="180"/>
                    <a:pt x="934" y="113"/>
                  </a:cubicBezTo>
                  <a:cubicBezTo>
                    <a:pt x="909" y="38"/>
                    <a:pt x="847" y="1"/>
                    <a:pt x="789" y="1"/>
                  </a:cubicBezTo>
                  <a:close/>
                </a:path>
              </a:pathLst>
            </a:custGeom>
            <a:solidFill>
              <a:srgbClr val="E4E5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7" name="Google Shape;4937;p61"/>
            <p:cNvSpPr/>
            <p:nvPr/>
          </p:nvSpPr>
          <p:spPr>
            <a:xfrm>
              <a:off x="2837200" y="1411600"/>
              <a:ext cx="24200" cy="15225"/>
            </a:xfrm>
            <a:custGeom>
              <a:avLst/>
              <a:gdLst/>
              <a:ahLst/>
              <a:cxnLst/>
              <a:rect l="l" t="t" r="r" b="b"/>
              <a:pathLst>
                <a:path w="968" h="609" extrusionOk="0">
                  <a:moveTo>
                    <a:pt x="780" y="0"/>
                  </a:moveTo>
                  <a:cubicBezTo>
                    <a:pt x="757" y="0"/>
                    <a:pt x="730" y="8"/>
                    <a:pt x="701" y="28"/>
                  </a:cubicBezTo>
                  <a:lnTo>
                    <a:pt x="134" y="295"/>
                  </a:lnTo>
                  <a:cubicBezTo>
                    <a:pt x="34" y="362"/>
                    <a:pt x="0" y="428"/>
                    <a:pt x="34" y="528"/>
                  </a:cubicBezTo>
                  <a:cubicBezTo>
                    <a:pt x="58" y="577"/>
                    <a:pt x="118" y="608"/>
                    <a:pt x="188" y="608"/>
                  </a:cubicBezTo>
                  <a:cubicBezTo>
                    <a:pt x="214" y="608"/>
                    <a:pt x="240" y="604"/>
                    <a:pt x="267" y="595"/>
                  </a:cubicBezTo>
                  <a:lnTo>
                    <a:pt x="834" y="295"/>
                  </a:lnTo>
                  <a:cubicBezTo>
                    <a:pt x="901" y="261"/>
                    <a:pt x="968" y="195"/>
                    <a:pt x="901" y="95"/>
                  </a:cubicBezTo>
                  <a:cubicBezTo>
                    <a:pt x="877" y="47"/>
                    <a:pt x="837" y="0"/>
                    <a:pt x="780" y="0"/>
                  </a:cubicBezTo>
                  <a:close/>
                </a:path>
              </a:pathLst>
            </a:custGeom>
            <a:solidFill>
              <a:srgbClr val="E4E5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8" name="Google Shape;4938;p61"/>
            <p:cNvSpPr/>
            <p:nvPr/>
          </p:nvSpPr>
          <p:spPr>
            <a:xfrm>
              <a:off x="2804675" y="1425300"/>
              <a:ext cx="24200" cy="15225"/>
            </a:xfrm>
            <a:custGeom>
              <a:avLst/>
              <a:gdLst/>
              <a:ahLst/>
              <a:cxnLst/>
              <a:rect l="l" t="t" r="r" b="b"/>
              <a:pathLst>
                <a:path w="968" h="609" extrusionOk="0">
                  <a:moveTo>
                    <a:pt x="793" y="1"/>
                  </a:moveTo>
                  <a:cubicBezTo>
                    <a:pt x="772" y="1"/>
                    <a:pt x="752" y="5"/>
                    <a:pt x="734" y="14"/>
                  </a:cubicBezTo>
                  <a:lnTo>
                    <a:pt x="134" y="314"/>
                  </a:lnTo>
                  <a:cubicBezTo>
                    <a:pt x="67" y="347"/>
                    <a:pt x="0" y="414"/>
                    <a:pt x="67" y="514"/>
                  </a:cubicBezTo>
                  <a:cubicBezTo>
                    <a:pt x="91" y="561"/>
                    <a:pt x="131" y="608"/>
                    <a:pt x="188" y="608"/>
                  </a:cubicBezTo>
                  <a:cubicBezTo>
                    <a:pt x="212" y="608"/>
                    <a:pt x="238" y="600"/>
                    <a:pt x="267" y="581"/>
                  </a:cubicBezTo>
                  <a:lnTo>
                    <a:pt x="834" y="314"/>
                  </a:lnTo>
                  <a:cubicBezTo>
                    <a:pt x="934" y="247"/>
                    <a:pt x="968" y="180"/>
                    <a:pt x="934" y="80"/>
                  </a:cubicBezTo>
                  <a:cubicBezTo>
                    <a:pt x="910" y="32"/>
                    <a:pt x="850" y="1"/>
                    <a:pt x="793" y="1"/>
                  </a:cubicBezTo>
                  <a:close/>
                </a:path>
              </a:pathLst>
            </a:custGeom>
            <a:solidFill>
              <a:srgbClr val="E4E5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9" name="Google Shape;4939;p61"/>
            <p:cNvSpPr/>
            <p:nvPr/>
          </p:nvSpPr>
          <p:spPr>
            <a:xfrm>
              <a:off x="2773825" y="1440775"/>
              <a:ext cx="24200" cy="15225"/>
            </a:xfrm>
            <a:custGeom>
              <a:avLst/>
              <a:gdLst/>
              <a:ahLst/>
              <a:cxnLst/>
              <a:rect l="l" t="t" r="r" b="b"/>
              <a:pathLst>
                <a:path w="968" h="609" extrusionOk="0">
                  <a:moveTo>
                    <a:pt x="765" y="1"/>
                  </a:moveTo>
                  <a:cubicBezTo>
                    <a:pt x="743" y="1"/>
                    <a:pt x="720" y="9"/>
                    <a:pt x="701" y="28"/>
                  </a:cubicBezTo>
                  <a:lnTo>
                    <a:pt x="100" y="295"/>
                  </a:lnTo>
                  <a:cubicBezTo>
                    <a:pt x="34" y="362"/>
                    <a:pt x="0" y="429"/>
                    <a:pt x="34" y="529"/>
                  </a:cubicBezTo>
                  <a:cubicBezTo>
                    <a:pt x="58" y="578"/>
                    <a:pt x="118" y="609"/>
                    <a:pt x="175" y="609"/>
                  </a:cubicBezTo>
                  <a:cubicBezTo>
                    <a:pt x="196" y="609"/>
                    <a:pt x="216" y="604"/>
                    <a:pt x="234" y="596"/>
                  </a:cubicBezTo>
                  <a:lnTo>
                    <a:pt x="834" y="295"/>
                  </a:lnTo>
                  <a:cubicBezTo>
                    <a:pt x="901" y="262"/>
                    <a:pt x="968" y="195"/>
                    <a:pt x="901" y="95"/>
                  </a:cubicBezTo>
                  <a:cubicBezTo>
                    <a:pt x="877" y="48"/>
                    <a:pt x="820" y="1"/>
                    <a:pt x="765" y="1"/>
                  </a:cubicBezTo>
                  <a:close/>
                </a:path>
              </a:pathLst>
            </a:custGeom>
            <a:solidFill>
              <a:srgbClr val="E4E5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0" name="Google Shape;4940;p61"/>
            <p:cNvSpPr/>
            <p:nvPr/>
          </p:nvSpPr>
          <p:spPr>
            <a:xfrm>
              <a:off x="2741300" y="1454500"/>
              <a:ext cx="24200" cy="15200"/>
            </a:xfrm>
            <a:custGeom>
              <a:avLst/>
              <a:gdLst/>
              <a:ahLst/>
              <a:cxnLst/>
              <a:rect l="l" t="t" r="r" b="b"/>
              <a:pathLst>
                <a:path w="968" h="608" extrusionOk="0">
                  <a:moveTo>
                    <a:pt x="775" y="0"/>
                  </a:moveTo>
                  <a:cubicBezTo>
                    <a:pt x="752" y="0"/>
                    <a:pt x="728" y="4"/>
                    <a:pt x="701" y="13"/>
                  </a:cubicBezTo>
                  <a:lnTo>
                    <a:pt x="134" y="313"/>
                  </a:lnTo>
                  <a:cubicBezTo>
                    <a:pt x="34" y="347"/>
                    <a:pt x="0" y="413"/>
                    <a:pt x="34" y="514"/>
                  </a:cubicBezTo>
                  <a:cubicBezTo>
                    <a:pt x="81" y="561"/>
                    <a:pt x="128" y="608"/>
                    <a:pt x="187" y="608"/>
                  </a:cubicBezTo>
                  <a:cubicBezTo>
                    <a:pt x="211" y="608"/>
                    <a:pt x="238" y="600"/>
                    <a:pt x="267" y="580"/>
                  </a:cubicBezTo>
                  <a:lnTo>
                    <a:pt x="834" y="313"/>
                  </a:lnTo>
                  <a:cubicBezTo>
                    <a:pt x="934" y="247"/>
                    <a:pt x="968" y="180"/>
                    <a:pt x="934" y="80"/>
                  </a:cubicBezTo>
                  <a:cubicBezTo>
                    <a:pt x="885" y="31"/>
                    <a:pt x="837" y="0"/>
                    <a:pt x="775" y="0"/>
                  </a:cubicBezTo>
                  <a:close/>
                </a:path>
              </a:pathLst>
            </a:custGeom>
            <a:solidFill>
              <a:srgbClr val="E4E5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1" name="Google Shape;4941;p61"/>
            <p:cNvSpPr/>
            <p:nvPr/>
          </p:nvSpPr>
          <p:spPr>
            <a:xfrm>
              <a:off x="2710450" y="1467850"/>
              <a:ext cx="22525" cy="15650"/>
            </a:xfrm>
            <a:custGeom>
              <a:avLst/>
              <a:gdLst/>
              <a:ahLst/>
              <a:cxnLst/>
              <a:rect l="l" t="t" r="r" b="b"/>
              <a:pathLst>
                <a:path w="901" h="626" extrusionOk="0">
                  <a:moveTo>
                    <a:pt x="722" y="0"/>
                  </a:moveTo>
                  <a:cubicBezTo>
                    <a:pt x="703" y="0"/>
                    <a:pt x="684" y="5"/>
                    <a:pt x="667" y="13"/>
                  </a:cubicBezTo>
                  <a:lnTo>
                    <a:pt x="67" y="313"/>
                  </a:lnTo>
                  <a:cubicBezTo>
                    <a:pt x="0" y="346"/>
                    <a:pt x="0" y="447"/>
                    <a:pt x="0" y="513"/>
                  </a:cubicBezTo>
                  <a:cubicBezTo>
                    <a:pt x="25" y="588"/>
                    <a:pt x="69" y="626"/>
                    <a:pt x="131" y="626"/>
                  </a:cubicBezTo>
                  <a:cubicBezTo>
                    <a:pt x="152" y="626"/>
                    <a:pt x="175" y="622"/>
                    <a:pt x="200" y="613"/>
                  </a:cubicBezTo>
                  <a:lnTo>
                    <a:pt x="767" y="313"/>
                  </a:lnTo>
                  <a:cubicBezTo>
                    <a:pt x="867" y="280"/>
                    <a:pt x="901" y="180"/>
                    <a:pt x="867" y="113"/>
                  </a:cubicBezTo>
                  <a:cubicBezTo>
                    <a:pt x="842" y="38"/>
                    <a:pt x="780" y="0"/>
                    <a:pt x="722" y="0"/>
                  </a:cubicBezTo>
                  <a:close/>
                </a:path>
              </a:pathLst>
            </a:custGeom>
            <a:solidFill>
              <a:srgbClr val="E4E5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2" name="Google Shape;4942;p61"/>
            <p:cNvSpPr/>
            <p:nvPr/>
          </p:nvSpPr>
          <p:spPr>
            <a:xfrm>
              <a:off x="2677925" y="1481200"/>
              <a:ext cx="24200" cy="15650"/>
            </a:xfrm>
            <a:custGeom>
              <a:avLst/>
              <a:gdLst/>
              <a:ahLst/>
              <a:cxnLst/>
              <a:rect l="l" t="t" r="r" b="b"/>
              <a:pathLst>
                <a:path w="968" h="626" extrusionOk="0">
                  <a:moveTo>
                    <a:pt x="769" y="0"/>
                  </a:moveTo>
                  <a:cubicBezTo>
                    <a:pt x="749" y="0"/>
                    <a:pt x="726" y="4"/>
                    <a:pt x="701" y="13"/>
                  </a:cubicBezTo>
                  <a:lnTo>
                    <a:pt x="134" y="313"/>
                  </a:lnTo>
                  <a:cubicBezTo>
                    <a:pt x="0" y="346"/>
                    <a:pt x="0" y="446"/>
                    <a:pt x="34" y="513"/>
                  </a:cubicBezTo>
                  <a:cubicBezTo>
                    <a:pt x="59" y="588"/>
                    <a:pt x="121" y="626"/>
                    <a:pt x="179" y="626"/>
                  </a:cubicBezTo>
                  <a:cubicBezTo>
                    <a:pt x="198" y="626"/>
                    <a:pt x="217" y="621"/>
                    <a:pt x="234" y="613"/>
                  </a:cubicBezTo>
                  <a:lnTo>
                    <a:pt x="834" y="313"/>
                  </a:lnTo>
                  <a:cubicBezTo>
                    <a:pt x="901" y="279"/>
                    <a:pt x="968" y="179"/>
                    <a:pt x="901" y="113"/>
                  </a:cubicBezTo>
                  <a:cubicBezTo>
                    <a:pt x="876" y="38"/>
                    <a:pt x="832" y="0"/>
                    <a:pt x="769" y="0"/>
                  </a:cubicBezTo>
                  <a:close/>
                </a:path>
              </a:pathLst>
            </a:custGeom>
            <a:solidFill>
              <a:srgbClr val="E4E5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3" name="Google Shape;4943;p61"/>
            <p:cNvSpPr/>
            <p:nvPr/>
          </p:nvSpPr>
          <p:spPr>
            <a:xfrm>
              <a:off x="2645400" y="1495000"/>
              <a:ext cx="24200" cy="15200"/>
            </a:xfrm>
            <a:custGeom>
              <a:avLst/>
              <a:gdLst/>
              <a:ahLst/>
              <a:cxnLst/>
              <a:rect l="l" t="t" r="r" b="b"/>
              <a:pathLst>
                <a:path w="968" h="608" extrusionOk="0">
                  <a:moveTo>
                    <a:pt x="780" y="0"/>
                  </a:moveTo>
                  <a:cubicBezTo>
                    <a:pt x="756" y="0"/>
                    <a:pt x="730" y="8"/>
                    <a:pt x="701" y="28"/>
                  </a:cubicBezTo>
                  <a:lnTo>
                    <a:pt x="134" y="295"/>
                  </a:lnTo>
                  <a:cubicBezTo>
                    <a:pt x="34" y="361"/>
                    <a:pt x="0" y="428"/>
                    <a:pt x="34" y="528"/>
                  </a:cubicBezTo>
                  <a:cubicBezTo>
                    <a:pt x="58" y="577"/>
                    <a:pt x="118" y="608"/>
                    <a:pt x="175" y="608"/>
                  </a:cubicBezTo>
                  <a:cubicBezTo>
                    <a:pt x="196" y="608"/>
                    <a:pt x="216" y="604"/>
                    <a:pt x="234" y="595"/>
                  </a:cubicBezTo>
                  <a:lnTo>
                    <a:pt x="834" y="295"/>
                  </a:lnTo>
                  <a:cubicBezTo>
                    <a:pt x="901" y="261"/>
                    <a:pt x="968" y="194"/>
                    <a:pt x="901" y="94"/>
                  </a:cubicBezTo>
                  <a:cubicBezTo>
                    <a:pt x="877" y="47"/>
                    <a:pt x="837" y="0"/>
                    <a:pt x="780" y="0"/>
                  </a:cubicBezTo>
                  <a:close/>
                </a:path>
              </a:pathLst>
            </a:custGeom>
            <a:solidFill>
              <a:srgbClr val="E4E5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44" name="Google Shape;4944;p61"/>
          <p:cNvSpPr/>
          <p:nvPr/>
        </p:nvSpPr>
        <p:spPr>
          <a:xfrm rot="-155092">
            <a:off x="4430739" y="57901"/>
            <a:ext cx="5080089" cy="607806"/>
          </a:xfrm>
          <a:custGeom>
            <a:avLst/>
            <a:gdLst/>
            <a:ahLst/>
            <a:cxnLst/>
            <a:rect l="l" t="t" r="r" b="b"/>
            <a:pathLst>
              <a:path w="203200" h="26506" extrusionOk="0">
                <a:moveTo>
                  <a:pt x="0" y="19473"/>
                </a:moveTo>
                <a:cubicBezTo>
                  <a:pt x="33681" y="19473"/>
                  <a:pt x="69487" y="-667"/>
                  <a:pt x="100754" y="11853"/>
                </a:cubicBezTo>
                <a:cubicBezTo>
                  <a:pt x="104550" y="13373"/>
                  <a:pt x="107381" y="19485"/>
                  <a:pt x="105552" y="23142"/>
                </a:cubicBezTo>
                <a:cubicBezTo>
                  <a:pt x="104315" y="25617"/>
                  <a:pt x="99606" y="27639"/>
                  <a:pt x="97649" y="25682"/>
                </a:cubicBezTo>
                <a:cubicBezTo>
                  <a:pt x="93930" y="21963"/>
                  <a:pt x="99715" y="13232"/>
                  <a:pt x="104705" y="11571"/>
                </a:cubicBezTo>
                <a:cubicBezTo>
                  <a:pt x="118009" y="7142"/>
                  <a:pt x="131996" y="18294"/>
                  <a:pt x="145909" y="20038"/>
                </a:cubicBezTo>
                <a:cubicBezTo>
                  <a:pt x="165983" y="22554"/>
                  <a:pt x="188903" y="14314"/>
                  <a:pt x="203200" y="0"/>
                </a:cubicBezTo>
              </a:path>
            </a:pathLst>
          </a:custGeom>
          <a:noFill/>
          <a:ln w="9525" cap="flat" cmpd="sng">
            <a:solidFill>
              <a:srgbClr val="09375F"/>
            </a:solidFill>
            <a:prstDash val="dash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CA"/>
          </a:p>
        </p:txBody>
      </p:sp>
    </p:spTree>
  </p:cSld>
  <p:clrMapOvr>
    <a:masterClrMapping/>
  </p:clrMapOvr>
  <p:transition spd="slow" advTm="57875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49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49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49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2" name="Google Shape;4982;p63"/>
          <p:cNvSpPr txBox="1">
            <a:spLocks noGrp="1"/>
          </p:cNvSpPr>
          <p:nvPr>
            <p:ph type="body" idx="1"/>
          </p:nvPr>
        </p:nvSpPr>
        <p:spPr>
          <a:xfrm>
            <a:off x="3215933" y="1013384"/>
            <a:ext cx="4944444" cy="35960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indent="0" algn="just">
              <a:buNone/>
            </a:pPr>
            <a:r>
              <a:rPr lang="en-US" altLang="zh-TW" sz="1800" b="1" dirty="0">
                <a:solidFill>
                  <a:schemeClr val="bg2">
                    <a:lumMod val="25000"/>
                  </a:schemeClr>
                </a:solidFill>
              </a:rPr>
              <a:t>Mental and physical preparation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altLang="zh-TW" dirty="0">
                <a:solidFill>
                  <a:schemeClr val="tx1"/>
                </a:solidFill>
              </a:rPr>
              <a:t>Research on your host university and country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altLang="zh-TW" dirty="0">
                <a:solidFill>
                  <a:schemeClr val="tx1"/>
                </a:solidFill>
              </a:rPr>
              <a:t>Stay connected with your friends and family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US" altLang="zh-TW" dirty="0">
                <a:solidFill>
                  <a:schemeClr val="tx1"/>
                </a:solidFill>
              </a:rPr>
              <a:t>Try to be familiar with as many customs and cultural trends as possible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altLang="zh-TW" dirty="0">
                <a:solidFill>
                  <a:schemeClr val="tx1"/>
                </a:solidFill>
              </a:rPr>
              <a:t>Recognize culture shock as part of the travelling adventure</a:t>
            </a:r>
          </a:p>
          <a:p>
            <a:pPr marL="0" indent="0" algn="just">
              <a:buNone/>
            </a:pPr>
            <a:endParaRPr lang="en-US" altLang="zh-TW" dirty="0">
              <a:solidFill>
                <a:schemeClr val="tx1"/>
              </a:solidFill>
            </a:endParaRPr>
          </a:p>
          <a:p>
            <a:pPr marL="0" indent="0" algn="just">
              <a:buNone/>
            </a:pPr>
            <a:r>
              <a:rPr lang="en-US" altLang="zh-TW" sz="1800" b="1" dirty="0">
                <a:solidFill>
                  <a:schemeClr val="bg2">
                    <a:lumMod val="25000"/>
                  </a:schemeClr>
                </a:solidFill>
              </a:rPr>
              <a:t>Keep yourself mentally and physically fit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US" altLang="zh-TW" dirty="0">
                <a:solidFill>
                  <a:schemeClr val="tx1"/>
                </a:solidFill>
              </a:rPr>
              <a:t>A healthy lifestyle is very important 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US" altLang="zh-TW" dirty="0">
                <a:solidFill>
                  <a:schemeClr val="tx1"/>
                </a:solidFill>
              </a:rPr>
              <a:t>Try to take time out for yourself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US" altLang="zh-TW" dirty="0">
                <a:solidFill>
                  <a:schemeClr val="tx1"/>
                </a:solidFill>
              </a:rPr>
              <a:t>Relax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4983" name="Google Shape;4983;p63"/>
          <p:cNvSpPr txBox="1">
            <a:spLocks noGrp="1"/>
          </p:cNvSpPr>
          <p:nvPr>
            <p:ph type="title"/>
          </p:nvPr>
        </p:nvSpPr>
        <p:spPr>
          <a:xfrm>
            <a:off x="585993" y="321174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dirty="0"/>
              <a:t> </a:t>
            </a:r>
            <a:r>
              <a:rPr lang="en" sz="4000" dirty="0"/>
              <a:t>How to handle culture shock? </a:t>
            </a:r>
            <a:endParaRPr sz="4000" dirty="0">
              <a:highlight>
                <a:srgbClr val="FFF2CC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endParaRPr dirty="0"/>
          </a:p>
        </p:txBody>
      </p:sp>
      <p:grpSp>
        <p:nvGrpSpPr>
          <p:cNvPr id="4" name="Google Shape;15963;p134">
            <a:extLst>
              <a:ext uri="{FF2B5EF4-FFF2-40B4-BE49-F238E27FC236}">
                <a16:creationId xmlns:a16="http://schemas.microsoft.com/office/drawing/2014/main" id="{7829E2D6-55CD-9C12-B2F8-18D6492C399C}"/>
              </a:ext>
            </a:extLst>
          </p:cNvPr>
          <p:cNvGrpSpPr/>
          <p:nvPr/>
        </p:nvGrpSpPr>
        <p:grpSpPr>
          <a:xfrm>
            <a:off x="8185833" y="2182930"/>
            <a:ext cx="945742" cy="889925"/>
            <a:chOff x="1359398" y="3682271"/>
            <a:chExt cx="395296" cy="371966"/>
          </a:xfrm>
        </p:grpSpPr>
        <p:sp>
          <p:nvSpPr>
            <p:cNvPr id="5" name="Google Shape;15964;p134">
              <a:extLst>
                <a:ext uri="{FF2B5EF4-FFF2-40B4-BE49-F238E27FC236}">
                  <a16:creationId xmlns:a16="http://schemas.microsoft.com/office/drawing/2014/main" id="{A0330798-B36B-51F3-2334-AEF1B1F735CF}"/>
                </a:ext>
              </a:extLst>
            </p:cNvPr>
            <p:cNvSpPr/>
            <p:nvPr/>
          </p:nvSpPr>
          <p:spPr>
            <a:xfrm>
              <a:off x="1382911" y="3682271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70" y="1"/>
                    <a:pt x="0" y="3171"/>
                    <a:pt x="0" y="7083"/>
                  </a:cubicBezTo>
                  <a:cubicBezTo>
                    <a:pt x="0" y="10988"/>
                    <a:pt x="3170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C5CF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" name="Google Shape;15965;p134">
              <a:extLst>
                <a:ext uri="{FF2B5EF4-FFF2-40B4-BE49-F238E27FC236}">
                  <a16:creationId xmlns:a16="http://schemas.microsoft.com/office/drawing/2014/main" id="{F58EEFCF-9FA1-0446-5EAD-AFE4D27D7B10}"/>
                </a:ext>
              </a:extLst>
            </p:cNvPr>
            <p:cNvSpPr/>
            <p:nvPr/>
          </p:nvSpPr>
          <p:spPr>
            <a:xfrm>
              <a:off x="1498090" y="3920668"/>
              <a:ext cx="141241" cy="39172"/>
            </a:xfrm>
            <a:custGeom>
              <a:avLst/>
              <a:gdLst/>
              <a:ahLst/>
              <a:cxnLst/>
              <a:rect l="l" t="t" r="r" b="b"/>
              <a:pathLst>
                <a:path w="5376" h="1491" extrusionOk="0">
                  <a:moveTo>
                    <a:pt x="408" y="0"/>
                  </a:moveTo>
                  <a:cubicBezTo>
                    <a:pt x="190" y="0"/>
                    <a:pt x="1" y="270"/>
                    <a:pt x="194" y="485"/>
                  </a:cubicBezTo>
                  <a:cubicBezTo>
                    <a:pt x="777" y="1109"/>
                    <a:pt x="1706" y="1491"/>
                    <a:pt x="2691" y="1491"/>
                  </a:cubicBezTo>
                  <a:cubicBezTo>
                    <a:pt x="3676" y="1491"/>
                    <a:pt x="4606" y="1109"/>
                    <a:pt x="5181" y="485"/>
                  </a:cubicBezTo>
                  <a:cubicBezTo>
                    <a:pt x="5375" y="270"/>
                    <a:pt x="5181" y="0"/>
                    <a:pt x="4964" y="0"/>
                  </a:cubicBezTo>
                  <a:cubicBezTo>
                    <a:pt x="4894" y="0"/>
                    <a:pt x="4821" y="29"/>
                    <a:pt x="4758" y="97"/>
                  </a:cubicBezTo>
                  <a:cubicBezTo>
                    <a:pt x="4287" y="610"/>
                    <a:pt x="3510" y="915"/>
                    <a:pt x="2684" y="915"/>
                  </a:cubicBezTo>
                  <a:cubicBezTo>
                    <a:pt x="1859" y="915"/>
                    <a:pt x="1089" y="610"/>
                    <a:pt x="617" y="97"/>
                  </a:cubicBezTo>
                  <a:cubicBezTo>
                    <a:pt x="553" y="29"/>
                    <a:pt x="479" y="0"/>
                    <a:pt x="408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5966;p134">
              <a:extLst>
                <a:ext uri="{FF2B5EF4-FFF2-40B4-BE49-F238E27FC236}">
                  <a16:creationId xmlns:a16="http://schemas.microsoft.com/office/drawing/2014/main" id="{F9D30FAB-11C4-0BEA-7732-E21D0A636C14}"/>
                </a:ext>
              </a:extLst>
            </p:cNvPr>
            <p:cNvSpPr/>
            <p:nvPr/>
          </p:nvSpPr>
          <p:spPr>
            <a:xfrm>
              <a:off x="1490786" y="3826428"/>
              <a:ext cx="30108" cy="41931"/>
            </a:xfrm>
            <a:custGeom>
              <a:avLst/>
              <a:gdLst/>
              <a:ahLst/>
              <a:cxnLst/>
              <a:rect l="l" t="t" r="r" b="b"/>
              <a:pathLst>
                <a:path w="1146" h="1596" extrusionOk="0">
                  <a:moveTo>
                    <a:pt x="557" y="0"/>
                  </a:moveTo>
                  <a:cubicBezTo>
                    <a:pt x="251" y="0"/>
                    <a:pt x="1" y="254"/>
                    <a:pt x="1" y="569"/>
                  </a:cubicBezTo>
                  <a:lnTo>
                    <a:pt x="1" y="1020"/>
                  </a:lnTo>
                  <a:cubicBezTo>
                    <a:pt x="1" y="1339"/>
                    <a:pt x="257" y="1596"/>
                    <a:pt x="569" y="1596"/>
                  </a:cubicBezTo>
                  <a:cubicBezTo>
                    <a:pt x="888" y="1596"/>
                    <a:pt x="1145" y="1339"/>
                    <a:pt x="1145" y="1027"/>
                  </a:cubicBezTo>
                  <a:lnTo>
                    <a:pt x="1145" y="569"/>
                  </a:lnTo>
                  <a:cubicBezTo>
                    <a:pt x="1145" y="250"/>
                    <a:pt x="888" y="0"/>
                    <a:pt x="569" y="0"/>
                  </a:cubicBezTo>
                  <a:cubicBezTo>
                    <a:pt x="565" y="0"/>
                    <a:pt x="561" y="0"/>
                    <a:pt x="557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5967;p134">
              <a:extLst>
                <a:ext uri="{FF2B5EF4-FFF2-40B4-BE49-F238E27FC236}">
                  <a16:creationId xmlns:a16="http://schemas.microsoft.com/office/drawing/2014/main" id="{C97DF411-5FD7-51C1-B025-7A58F2C8800E}"/>
                </a:ext>
              </a:extLst>
            </p:cNvPr>
            <p:cNvSpPr/>
            <p:nvPr/>
          </p:nvSpPr>
          <p:spPr>
            <a:xfrm>
              <a:off x="1502819" y="3826349"/>
              <a:ext cx="18075" cy="29951"/>
            </a:xfrm>
            <a:custGeom>
              <a:avLst/>
              <a:gdLst/>
              <a:ahLst/>
              <a:cxnLst/>
              <a:rect l="l" t="t" r="r" b="b"/>
              <a:pathLst>
                <a:path w="688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5968;p134">
              <a:extLst>
                <a:ext uri="{FF2B5EF4-FFF2-40B4-BE49-F238E27FC236}">
                  <a16:creationId xmlns:a16="http://schemas.microsoft.com/office/drawing/2014/main" id="{220C8907-1B0D-56B8-7E00-3B2800BFAB3D}"/>
                </a:ext>
              </a:extLst>
            </p:cNvPr>
            <p:cNvSpPr/>
            <p:nvPr/>
          </p:nvSpPr>
          <p:spPr>
            <a:xfrm>
              <a:off x="1616710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76" y="1"/>
                  </a:moveTo>
                  <a:cubicBezTo>
                    <a:pt x="257" y="1"/>
                    <a:pt x="1" y="257"/>
                    <a:pt x="1" y="576"/>
                  </a:cubicBezTo>
                  <a:lnTo>
                    <a:pt x="1" y="1027"/>
                  </a:lnTo>
                  <a:cubicBezTo>
                    <a:pt x="1" y="1346"/>
                    <a:pt x="257" y="1603"/>
                    <a:pt x="576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76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5969;p134">
              <a:extLst>
                <a:ext uri="{FF2B5EF4-FFF2-40B4-BE49-F238E27FC236}">
                  <a16:creationId xmlns:a16="http://schemas.microsoft.com/office/drawing/2014/main" id="{A276C89B-F99D-3211-253F-A0A51D0B3991}"/>
                </a:ext>
              </a:extLst>
            </p:cNvPr>
            <p:cNvSpPr/>
            <p:nvPr/>
          </p:nvSpPr>
          <p:spPr>
            <a:xfrm>
              <a:off x="1628743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82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8" y="3"/>
                  </a:cubicBezTo>
                  <a:cubicBezTo>
                    <a:pt x="106" y="1"/>
                    <a:pt x="94" y="1"/>
                    <a:pt x="82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5970;p134">
              <a:extLst>
                <a:ext uri="{FF2B5EF4-FFF2-40B4-BE49-F238E27FC236}">
                  <a16:creationId xmlns:a16="http://schemas.microsoft.com/office/drawing/2014/main" id="{D69C0487-CAC7-7B45-76B3-FD3E24422969}"/>
                </a:ext>
              </a:extLst>
            </p:cNvPr>
            <p:cNvSpPr/>
            <p:nvPr/>
          </p:nvSpPr>
          <p:spPr>
            <a:xfrm>
              <a:off x="1359398" y="3724018"/>
              <a:ext cx="353733" cy="330114"/>
            </a:xfrm>
            <a:custGeom>
              <a:avLst/>
              <a:gdLst/>
              <a:ahLst/>
              <a:cxnLst/>
              <a:rect l="l" t="t" r="r" b="b"/>
              <a:pathLst>
                <a:path w="13464" h="12565" extrusionOk="0">
                  <a:moveTo>
                    <a:pt x="3510" y="0"/>
                  </a:moveTo>
                  <a:cubicBezTo>
                    <a:pt x="250" y="2650"/>
                    <a:pt x="1" y="7526"/>
                    <a:pt x="2969" y="10495"/>
                  </a:cubicBezTo>
                  <a:cubicBezTo>
                    <a:pt x="4356" y="11882"/>
                    <a:pt x="6164" y="12564"/>
                    <a:pt x="7967" y="12564"/>
                  </a:cubicBezTo>
                  <a:cubicBezTo>
                    <a:pt x="10014" y="12564"/>
                    <a:pt x="12055" y="11684"/>
                    <a:pt x="13464" y="9954"/>
                  </a:cubicBezTo>
                  <a:lnTo>
                    <a:pt x="13464" y="9954"/>
                  </a:lnTo>
                  <a:cubicBezTo>
                    <a:pt x="12201" y="10980"/>
                    <a:pt x="10627" y="11542"/>
                    <a:pt x="8997" y="11542"/>
                  </a:cubicBezTo>
                  <a:cubicBezTo>
                    <a:pt x="6271" y="11542"/>
                    <a:pt x="3781" y="9968"/>
                    <a:pt x="2609" y="7505"/>
                  </a:cubicBezTo>
                  <a:cubicBezTo>
                    <a:pt x="1436" y="5036"/>
                    <a:pt x="1783" y="2116"/>
                    <a:pt x="3510" y="0"/>
                  </a:cubicBezTo>
                  <a:close/>
                </a:path>
              </a:pathLst>
            </a:custGeom>
            <a:solidFill>
              <a:srgbClr val="B0BD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" name="Google Shape;15971;p134">
            <a:extLst>
              <a:ext uri="{FF2B5EF4-FFF2-40B4-BE49-F238E27FC236}">
                <a16:creationId xmlns:a16="http://schemas.microsoft.com/office/drawing/2014/main" id="{E3611B07-1197-D10E-4CD7-E51A7E411961}"/>
              </a:ext>
            </a:extLst>
          </p:cNvPr>
          <p:cNvGrpSpPr/>
          <p:nvPr/>
        </p:nvGrpSpPr>
        <p:grpSpPr>
          <a:xfrm>
            <a:off x="8137821" y="56313"/>
            <a:ext cx="688807" cy="648154"/>
            <a:chOff x="1908099" y="3682271"/>
            <a:chExt cx="395296" cy="371966"/>
          </a:xfrm>
        </p:grpSpPr>
        <p:sp>
          <p:nvSpPr>
            <p:cNvPr id="13" name="Google Shape;15972;p134">
              <a:extLst>
                <a:ext uri="{FF2B5EF4-FFF2-40B4-BE49-F238E27FC236}">
                  <a16:creationId xmlns:a16="http://schemas.microsoft.com/office/drawing/2014/main" id="{BD864B32-117E-0E61-D8A0-8930EEBFC258}"/>
                </a:ext>
              </a:extLst>
            </p:cNvPr>
            <p:cNvSpPr/>
            <p:nvPr/>
          </p:nvSpPr>
          <p:spPr>
            <a:xfrm>
              <a:off x="1931613" y="3682271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63" y="1"/>
                    <a:pt x="0" y="3171"/>
                    <a:pt x="0" y="7083"/>
                  </a:cubicBezTo>
                  <a:cubicBezTo>
                    <a:pt x="0" y="10988"/>
                    <a:pt x="3163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C5CF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" name="Google Shape;15973;p134">
              <a:extLst>
                <a:ext uri="{FF2B5EF4-FFF2-40B4-BE49-F238E27FC236}">
                  <a16:creationId xmlns:a16="http://schemas.microsoft.com/office/drawing/2014/main" id="{7B1FE777-F6DF-8FA9-A02B-BEAA763A5A0C}"/>
                </a:ext>
              </a:extLst>
            </p:cNvPr>
            <p:cNvSpPr/>
            <p:nvPr/>
          </p:nvSpPr>
          <p:spPr>
            <a:xfrm>
              <a:off x="2039487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69" y="1"/>
                  </a:moveTo>
                  <a:cubicBezTo>
                    <a:pt x="257" y="1"/>
                    <a:pt x="0" y="257"/>
                    <a:pt x="0" y="576"/>
                  </a:cubicBezTo>
                  <a:lnTo>
                    <a:pt x="0" y="1027"/>
                  </a:lnTo>
                  <a:cubicBezTo>
                    <a:pt x="0" y="1346"/>
                    <a:pt x="257" y="1603"/>
                    <a:pt x="569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69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974;p134">
              <a:extLst>
                <a:ext uri="{FF2B5EF4-FFF2-40B4-BE49-F238E27FC236}">
                  <a16:creationId xmlns:a16="http://schemas.microsoft.com/office/drawing/2014/main" id="{E9AE33AD-EF34-3753-5495-B50EDB41B841}"/>
                </a:ext>
              </a:extLst>
            </p:cNvPr>
            <p:cNvSpPr/>
            <p:nvPr/>
          </p:nvSpPr>
          <p:spPr>
            <a:xfrm>
              <a:off x="2051520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5975;p134">
              <a:extLst>
                <a:ext uri="{FF2B5EF4-FFF2-40B4-BE49-F238E27FC236}">
                  <a16:creationId xmlns:a16="http://schemas.microsoft.com/office/drawing/2014/main" id="{CC8FA4AE-C9D4-3BB8-1F34-B13A68FAFC2E}"/>
                </a:ext>
              </a:extLst>
            </p:cNvPr>
            <p:cNvSpPr/>
            <p:nvPr/>
          </p:nvSpPr>
          <p:spPr>
            <a:xfrm>
              <a:off x="2165412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69" y="1"/>
                  </a:moveTo>
                  <a:cubicBezTo>
                    <a:pt x="257" y="1"/>
                    <a:pt x="0" y="257"/>
                    <a:pt x="0" y="576"/>
                  </a:cubicBezTo>
                  <a:lnTo>
                    <a:pt x="0" y="1027"/>
                  </a:lnTo>
                  <a:cubicBezTo>
                    <a:pt x="0" y="1346"/>
                    <a:pt x="257" y="1603"/>
                    <a:pt x="569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69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5976;p134">
              <a:extLst>
                <a:ext uri="{FF2B5EF4-FFF2-40B4-BE49-F238E27FC236}">
                  <a16:creationId xmlns:a16="http://schemas.microsoft.com/office/drawing/2014/main" id="{CB079F41-2676-B5B0-D821-3F3E0C37165D}"/>
                </a:ext>
              </a:extLst>
            </p:cNvPr>
            <p:cNvSpPr/>
            <p:nvPr/>
          </p:nvSpPr>
          <p:spPr>
            <a:xfrm>
              <a:off x="2177444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5977;p134">
              <a:extLst>
                <a:ext uri="{FF2B5EF4-FFF2-40B4-BE49-F238E27FC236}">
                  <a16:creationId xmlns:a16="http://schemas.microsoft.com/office/drawing/2014/main" id="{A78F5609-C5AA-2BB2-AAB2-8814B51CDC2E}"/>
                </a:ext>
              </a:extLst>
            </p:cNvPr>
            <p:cNvSpPr/>
            <p:nvPr/>
          </p:nvSpPr>
          <p:spPr>
            <a:xfrm>
              <a:off x="2047501" y="3920825"/>
              <a:ext cx="140532" cy="39015"/>
            </a:xfrm>
            <a:custGeom>
              <a:avLst/>
              <a:gdLst/>
              <a:ahLst/>
              <a:cxnLst/>
              <a:rect l="l" t="t" r="r" b="b"/>
              <a:pathLst>
                <a:path w="5349" h="1485" extrusionOk="0">
                  <a:moveTo>
                    <a:pt x="2664" y="0"/>
                  </a:moveTo>
                  <a:cubicBezTo>
                    <a:pt x="1679" y="0"/>
                    <a:pt x="750" y="375"/>
                    <a:pt x="167" y="1006"/>
                  </a:cubicBezTo>
                  <a:cubicBezTo>
                    <a:pt x="1" y="1186"/>
                    <a:pt x="132" y="1485"/>
                    <a:pt x="382" y="1485"/>
                  </a:cubicBezTo>
                  <a:cubicBezTo>
                    <a:pt x="458" y="1478"/>
                    <a:pt x="535" y="1443"/>
                    <a:pt x="590" y="1388"/>
                  </a:cubicBezTo>
                  <a:cubicBezTo>
                    <a:pt x="1062" y="874"/>
                    <a:pt x="1839" y="562"/>
                    <a:pt x="2664" y="562"/>
                  </a:cubicBezTo>
                  <a:cubicBezTo>
                    <a:pt x="3490" y="562"/>
                    <a:pt x="4259" y="874"/>
                    <a:pt x="4738" y="1388"/>
                  </a:cubicBezTo>
                  <a:cubicBezTo>
                    <a:pt x="4800" y="1455"/>
                    <a:pt x="4872" y="1483"/>
                    <a:pt x="4941" y="1483"/>
                  </a:cubicBezTo>
                  <a:cubicBezTo>
                    <a:pt x="5157" y="1483"/>
                    <a:pt x="5349" y="1209"/>
                    <a:pt x="5154" y="999"/>
                  </a:cubicBezTo>
                  <a:cubicBezTo>
                    <a:pt x="4579" y="375"/>
                    <a:pt x="3642" y="0"/>
                    <a:pt x="2664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5978;p134">
              <a:extLst>
                <a:ext uri="{FF2B5EF4-FFF2-40B4-BE49-F238E27FC236}">
                  <a16:creationId xmlns:a16="http://schemas.microsoft.com/office/drawing/2014/main" id="{097FE4F0-FA87-CC07-5CF9-6814AC995676}"/>
                </a:ext>
              </a:extLst>
            </p:cNvPr>
            <p:cNvSpPr/>
            <p:nvPr/>
          </p:nvSpPr>
          <p:spPr>
            <a:xfrm>
              <a:off x="1908099" y="3724018"/>
              <a:ext cx="353549" cy="330114"/>
            </a:xfrm>
            <a:custGeom>
              <a:avLst/>
              <a:gdLst/>
              <a:ahLst/>
              <a:cxnLst/>
              <a:rect l="l" t="t" r="r" b="b"/>
              <a:pathLst>
                <a:path w="13457" h="12565" extrusionOk="0">
                  <a:moveTo>
                    <a:pt x="3503" y="0"/>
                  </a:moveTo>
                  <a:lnTo>
                    <a:pt x="3503" y="0"/>
                  </a:lnTo>
                  <a:cubicBezTo>
                    <a:pt x="250" y="2650"/>
                    <a:pt x="0" y="7526"/>
                    <a:pt x="2969" y="10495"/>
                  </a:cubicBezTo>
                  <a:cubicBezTo>
                    <a:pt x="4356" y="11882"/>
                    <a:pt x="6164" y="12564"/>
                    <a:pt x="7966" y="12564"/>
                  </a:cubicBezTo>
                  <a:cubicBezTo>
                    <a:pt x="10013" y="12564"/>
                    <a:pt x="12051" y="11684"/>
                    <a:pt x="13457" y="9954"/>
                  </a:cubicBezTo>
                  <a:lnTo>
                    <a:pt x="13457" y="9954"/>
                  </a:lnTo>
                  <a:cubicBezTo>
                    <a:pt x="12201" y="10980"/>
                    <a:pt x="10620" y="11542"/>
                    <a:pt x="8997" y="11542"/>
                  </a:cubicBezTo>
                  <a:cubicBezTo>
                    <a:pt x="6264" y="11542"/>
                    <a:pt x="3781" y="9968"/>
                    <a:pt x="2608" y="7505"/>
                  </a:cubicBezTo>
                  <a:cubicBezTo>
                    <a:pt x="1436" y="5036"/>
                    <a:pt x="1783" y="2116"/>
                    <a:pt x="3503" y="0"/>
                  </a:cubicBezTo>
                  <a:close/>
                </a:path>
              </a:pathLst>
            </a:custGeom>
            <a:solidFill>
              <a:srgbClr val="B0BD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0" name="Google Shape;11002;p127">
            <a:extLst>
              <a:ext uri="{FF2B5EF4-FFF2-40B4-BE49-F238E27FC236}">
                <a16:creationId xmlns:a16="http://schemas.microsoft.com/office/drawing/2014/main" id="{A6FAC565-8BCE-D73D-43CE-BE92AF0A931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1552" y="1401423"/>
            <a:ext cx="2891159" cy="289117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" name="Google Shape;15979;p134">
            <a:extLst>
              <a:ext uri="{FF2B5EF4-FFF2-40B4-BE49-F238E27FC236}">
                <a16:creationId xmlns:a16="http://schemas.microsoft.com/office/drawing/2014/main" id="{272FF5C7-3FE8-FAD6-458B-46F2ACAFDC5C}"/>
              </a:ext>
            </a:extLst>
          </p:cNvPr>
          <p:cNvGrpSpPr/>
          <p:nvPr/>
        </p:nvGrpSpPr>
        <p:grpSpPr>
          <a:xfrm>
            <a:off x="7816604" y="4046999"/>
            <a:ext cx="1135844" cy="1068878"/>
            <a:chOff x="2456800" y="3682271"/>
            <a:chExt cx="395270" cy="371966"/>
          </a:xfrm>
        </p:grpSpPr>
        <p:sp>
          <p:nvSpPr>
            <p:cNvPr id="23" name="Google Shape;15980;p134">
              <a:extLst>
                <a:ext uri="{FF2B5EF4-FFF2-40B4-BE49-F238E27FC236}">
                  <a16:creationId xmlns:a16="http://schemas.microsoft.com/office/drawing/2014/main" id="{360F7F67-00D5-6135-6F9E-526D7B58B428}"/>
                </a:ext>
              </a:extLst>
            </p:cNvPr>
            <p:cNvSpPr/>
            <p:nvPr/>
          </p:nvSpPr>
          <p:spPr>
            <a:xfrm>
              <a:off x="2480314" y="3682271"/>
              <a:ext cx="371756" cy="371966"/>
            </a:xfrm>
            <a:custGeom>
              <a:avLst/>
              <a:gdLst/>
              <a:ahLst/>
              <a:cxnLst/>
              <a:rect l="l" t="t" r="r" b="b"/>
              <a:pathLst>
                <a:path w="14150" h="14158" extrusionOk="0">
                  <a:moveTo>
                    <a:pt x="7075" y="1"/>
                  </a:moveTo>
                  <a:cubicBezTo>
                    <a:pt x="3163" y="1"/>
                    <a:pt x="0" y="3171"/>
                    <a:pt x="0" y="7083"/>
                  </a:cubicBezTo>
                  <a:cubicBezTo>
                    <a:pt x="0" y="10988"/>
                    <a:pt x="3163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C5CF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5981;p134">
              <a:extLst>
                <a:ext uri="{FF2B5EF4-FFF2-40B4-BE49-F238E27FC236}">
                  <a16:creationId xmlns:a16="http://schemas.microsoft.com/office/drawing/2014/main" id="{7954F421-C77C-0708-68DD-0F76C97F92BD}"/>
                </a:ext>
              </a:extLst>
            </p:cNvPr>
            <p:cNvSpPr/>
            <p:nvPr/>
          </p:nvSpPr>
          <p:spPr>
            <a:xfrm>
              <a:off x="2456800" y="3724018"/>
              <a:ext cx="353549" cy="330114"/>
            </a:xfrm>
            <a:custGeom>
              <a:avLst/>
              <a:gdLst/>
              <a:ahLst/>
              <a:cxnLst/>
              <a:rect l="l" t="t" r="r" b="b"/>
              <a:pathLst>
                <a:path w="13457" h="12565" extrusionOk="0">
                  <a:moveTo>
                    <a:pt x="3503" y="0"/>
                  </a:moveTo>
                  <a:lnTo>
                    <a:pt x="3503" y="0"/>
                  </a:lnTo>
                  <a:cubicBezTo>
                    <a:pt x="250" y="2650"/>
                    <a:pt x="0" y="7526"/>
                    <a:pt x="2969" y="10495"/>
                  </a:cubicBezTo>
                  <a:cubicBezTo>
                    <a:pt x="4356" y="11882"/>
                    <a:pt x="6164" y="12564"/>
                    <a:pt x="7966" y="12564"/>
                  </a:cubicBezTo>
                  <a:cubicBezTo>
                    <a:pt x="10012" y="12564"/>
                    <a:pt x="12051" y="11684"/>
                    <a:pt x="13457" y="9954"/>
                  </a:cubicBezTo>
                  <a:lnTo>
                    <a:pt x="13457" y="9954"/>
                  </a:lnTo>
                  <a:cubicBezTo>
                    <a:pt x="12201" y="10980"/>
                    <a:pt x="10620" y="11542"/>
                    <a:pt x="8997" y="11542"/>
                  </a:cubicBezTo>
                  <a:cubicBezTo>
                    <a:pt x="6264" y="11542"/>
                    <a:pt x="3781" y="9968"/>
                    <a:pt x="2608" y="7505"/>
                  </a:cubicBezTo>
                  <a:cubicBezTo>
                    <a:pt x="1436" y="5036"/>
                    <a:pt x="1783" y="2116"/>
                    <a:pt x="3503" y="0"/>
                  </a:cubicBezTo>
                  <a:close/>
                </a:path>
              </a:pathLst>
            </a:custGeom>
            <a:solidFill>
              <a:srgbClr val="B0BD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5982;p134">
              <a:extLst>
                <a:ext uri="{FF2B5EF4-FFF2-40B4-BE49-F238E27FC236}">
                  <a16:creationId xmlns:a16="http://schemas.microsoft.com/office/drawing/2014/main" id="{708704F3-065E-468B-AA4D-4A605C8FB8EE}"/>
                </a:ext>
              </a:extLst>
            </p:cNvPr>
            <p:cNvSpPr/>
            <p:nvPr/>
          </p:nvSpPr>
          <p:spPr>
            <a:xfrm>
              <a:off x="2557318" y="3892267"/>
              <a:ext cx="217589" cy="96000"/>
            </a:xfrm>
            <a:custGeom>
              <a:avLst/>
              <a:gdLst/>
              <a:ahLst/>
              <a:cxnLst/>
              <a:rect l="l" t="t" r="r" b="b"/>
              <a:pathLst>
                <a:path w="8282" h="3654" extrusionOk="0">
                  <a:moveTo>
                    <a:pt x="244" y="1"/>
                  </a:moveTo>
                  <a:cubicBezTo>
                    <a:pt x="105" y="1"/>
                    <a:pt x="1" y="146"/>
                    <a:pt x="45" y="297"/>
                  </a:cubicBezTo>
                  <a:cubicBezTo>
                    <a:pt x="593" y="2246"/>
                    <a:pt x="2223" y="3654"/>
                    <a:pt x="4144" y="3654"/>
                  </a:cubicBezTo>
                  <a:cubicBezTo>
                    <a:pt x="6065" y="3654"/>
                    <a:pt x="7688" y="2246"/>
                    <a:pt x="8243" y="297"/>
                  </a:cubicBezTo>
                  <a:cubicBezTo>
                    <a:pt x="8281" y="146"/>
                    <a:pt x="8176" y="1"/>
                    <a:pt x="8043" y="1"/>
                  </a:cubicBezTo>
                  <a:cubicBezTo>
                    <a:pt x="8029" y="1"/>
                    <a:pt x="8015" y="2"/>
                    <a:pt x="8001" y="5"/>
                  </a:cubicBezTo>
                  <a:cubicBezTo>
                    <a:pt x="6766" y="297"/>
                    <a:pt x="5498" y="450"/>
                    <a:pt x="4229" y="450"/>
                  </a:cubicBezTo>
                  <a:cubicBezTo>
                    <a:pt x="4200" y="450"/>
                    <a:pt x="4172" y="449"/>
                    <a:pt x="4144" y="449"/>
                  </a:cubicBezTo>
                  <a:cubicBezTo>
                    <a:pt x="4116" y="449"/>
                    <a:pt x="4087" y="450"/>
                    <a:pt x="4059" y="450"/>
                  </a:cubicBezTo>
                  <a:cubicBezTo>
                    <a:pt x="2784" y="450"/>
                    <a:pt x="1522" y="297"/>
                    <a:pt x="288" y="5"/>
                  </a:cubicBezTo>
                  <a:cubicBezTo>
                    <a:pt x="273" y="2"/>
                    <a:pt x="258" y="1"/>
                    <a:pt x="244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5983;p134">
              <a:extLst>
                <a:ext uri="{FF2B5EF4-FFF2-40B4-BE49-F238E27FC236}">
                  <a16:creationId xmlns:a16="http://schemas.microsoft.com/office/drawing/2014/main" id="{93BE2669-5290-DE65-7508-46CAA68F0D5F}"/>
                </a:ext>
              </a:extLst>
            </p:cNvPr>
            <p:cNvSpPr/>
            <p:nvPr/>
          </p:nvSpPr>
          <p:spPr>
            <a:xfrm>
              <a:off x="2557318" y="3892267"/>
              <a:ext cx="217746" cy="53359"/>
            </a:xfrm>
            <a:custGeom>
              <a:avLst/>
              <a:gdLst/>
              <a:ahLst/>
              <a:cxnLst/>
              <a:rect l="l" t="t" r="r" b="b"/>
              <a:pathLst>
                <a:path w="8288" h="2031" extrusionOk="0">
                  <a:moveTo>
                    <a:pt x="244" y="1"/>
                  </a:moveTo>
                  <a:cubicBezTo>
                    <a:pt x="105" y="1"/>
                    <a:pt x="1" y="146"/>
                    <a:pt x="45" y="297"/>
                  </a:cubicBezTo>
                  <a:cubicBezTo>
                    <a:pt x="183" y="796"/>
                    <a:pt x="398" y="1268"/>
                    <a:pt x="683" y="1698"/>
                  </a:cubicBezTo>
                  <a:cubicBezTo>
                    <a:pt x="1824" y="1920"/>
                    <a:pt x="2982" y="2031"/>
                    <a:pt x="4141" y="2031"/>
                  </a:cubicBezTo>
                  <a:cubicBezTo>
                    <a:pt x="5299" y="2031"/>
                    <a:pt x="6457" y="1920"/>
                    <a:pt x="7598" y="1698"/>
                  </a:cubicBezTo>
                  <a:cubicBezTo>
                    <a:pt x="7883" y="1268"/>
                    <a:pt x="8098" y="796"/>
                    <a:pt x="8243" y="297"/>
                  </a:cubicBezTo>
                  <a:cubicBezTo>
                    <a:pt x="8287" y="146"/>
                    <a:pt x="8177" y="1"/>
                    <a:pt x="8043" y="1"/>
                  </a:cubicBezTo>
                  <a:cubicBezTo>
                    <a:pt x="8029" y="1"/>
                    <a:pt x="8015" y="2"/>
                    <a:pt x="8001" y="5"/>
                  </a:cubicBezTo>
                  <a:cubicBezTo>
                    <a:pt x="6731" y="300"/>
                    <a:pt x="5436" y="448"/>
                    <a:pt x="4141" y="448"/>
                  </a:cubicBezTo>
                  <a:cubicBezTo>
                    <a:pt x="2847" y="448"/>
                    <a:pt x="1553" y="300"/>
                    <a:pt x="288" y="5"/>
                  </a:cubicBezTo>
                  <a:cubicBezTo>
                    <a:pt x="273" y="2"/>
                    <a:pt x="258" y="1"/>
                    <a:pt x="244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5984;p134">
              <a:extLst>
                <a:ext uri="{FF2B5EF4-FFF2-40B4-BE49-F238E27FC236}">
                  <a16:creationId xmlns:a16="http://schemas.microsoft.com/office/drawing/2014/main" id="{B975E139-934E-28A3-C135-F77039DF92D4}"/>
                </a:ext>
              </a:extLst>
            </p:cNvPr>
            <p:cNvSpPr/>
            <p:nvPr/>
          </p:nvSpPr>
          <p:spPr>
            <a:xfrm>
              <a:off x="2588189" y="3796346"/>
              <a:ext cx="30082" cy="54332"/>
            </a:xfrm>
            <a:custGeom>
              <a:avLst/>
              <a:gdLst/>
              <a:ahLst/>
              <a:cxnLst/>
              <a:rect l="l" t="t" r="r" b="b"/>
              <a:pathLst>
                <a:path w="1145" h="2068" extrusionOk="0">
                  <a:moveTo>
                    <a:pt x="569" y="1"/>
                  </a:moveTo>
                  <a:cubicBezTo>
                    <a:pt x="257" y="1"/>
                    <a:pt x="0" y="258"/>
                    <a:pt x="0" y="570"/>
                  </a:cubicBezTo>
                  <a:lnTo>
                    <a:pt x="0" y="1492"/>
                  </a:lnTo>
                  <a:cubicBezTo>
                    <a:pt x="0" y="1811"/>
                    <a:pt x="257" y="2068"/>
                    <a:pt x="569" y="2068"/>
                  </a:cubicBezTo>
                  <a:cubicBezTo>
                    <a:pt x="888" y="2068"/>
                    <a:pt x="1145" y="1811"/>
                    <a:pt x="1145" y="1492"/>
                  </a:cubicBezTo>
                  <a:lnTo>
                    <a:pt x="1145" y="570"/>
                  </a:lnTo>
                  <a:cubicBezTo>
                    <a:pt x="1145" y="258"/>
                    <a:pt x="888" y="1"/>
                    <a:pt x="569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5985;p134">
              <a:extLst>
                <a:ext uri="{FF2B5EF4-FFF2-40B4-BE49-F238E27FC236}">
                  <a16:creationId xmlns:a16="http://schemas.microsoft.com/office/drawing/2014/main" id="{374D75D6-5E71-2961-E17C-1F0D58C8B290}"/>
                </a:ext>
              </a:extLst>
            </p:cNvPr>
            <p:cNvSpPr/>
            <p:nvPr/>
          </p:nvSpPr>
          <p:spPr>
            <a:xfrm>
              <a:off x="2600221" y="3796346"/>
              <a:ext cx="18049" cy="42220"/>
            </a:xfrm>
            <a:custGeom>
              <a:avLst/>
              <a:gdLst/>
              <a:ahLst/>
              <a:cxnLst/>
              <a:rect l="l" t="t" r="r" b="b"/>
              <a:pathLst>
                <a:path w="687" h="1607" extrusionOk="0">
                  <a:moveTo>
                    <a:pt x="111" y="1"/>
                  </a:moveTo>
                  <a:cubicBezTo>
                    <a:pt x="76" y="1"/>
                    <a:pt x="35" y="1"/>
                    <a:pt x="0" y="8"/>
                  </a:cubicBezTo>
                  <a:lnTo>
                    <a:pt x="0" y="1263"/>
                  </a:lnTo>
                  <a:cubicBezTo>
                    <a:pt x="0" y="1492"/>
                    <a:pt x="172" y="1607"/>
                    <a:pt x="343" y="1607"/>
                  </a:cubicBezTo>
                  <a:cubicBezTo>
                    <a:pt x="513" y="1607"/>
                    <a:pt x="683" y="1492"/>
                    <a:pt x="680" y="1263"/>
                  </a:cubicBezTo>
                  <a:lnTo>
                    <a:pt x="680" y="570"/>
                  </a:lnTo>
                  <a:cubicBezTo>
                    <a:pt x="687" y="258"/>
                    <a:pt x="430" y="1"/>
                    <a:pt x="111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5986;p134">
              <a:extLst>
                <a:ext uri="{FF2B5EF4-FFF2-40B4-BE49-F238E27FC236}">
                  <a16:creationId xmlns:a16="http://schemas.microsoft.com/office/drawing/2014/main" id="{A6C4513E-5B08-921F-0ED0-2EF69D5050AE}"/>
                </a:ext>
              </a:extLst>
            </p:cNvPr>
            <p:cNvSpPr/>
            <p:nvPr/>
          </p:nvSpPr>
          <p:spPr>
            <a:xfrm>
              <a:off x="2714113" y="3796346"/>
              <a:ext cx="30082" cy="54332"/>
            </a:xfrm>
            <a:custGeom>
              <a:avLst/>
              <a:gdLst/>
              <a:ahLst/>
              <a:cxnLst/>
              <a:rect l="l" t="t" r="r" b="b"/>
              <a:pathLst>
                <a:path w="1145" h="2068" extrusionOk="0">
                  <a:moveTo>
                    <a:pt x="569" y="1"/>
                  </a:moveTo>
                  <a:cubicBezTo>
                    <a:pt x="257" y="1"/>
                    <a:pt x="0" y="258"/>
                    <a:pt x="0" y="570"/>
                  </a:cubicBezTo>
                  <a:lnTo>
                    <a:pt x="0" y="1492"/>
                  </a:lnTo>
                  <a:cubicBezTo>
                    <a:pt x="0" y="1811"/>
                    <a:pt x="257" y="2068"/>
                    <a:pt x="569" y="2068"/>
                  </a:cubicBezTo>
                  <a:cubicBezTo>
                    <a:pt x="888" y="2068"/>
                    <a:pt x="1145" y="1811"/>
                    <a:pt x="1145" y="1492"/>
                  </a:cubicBezTo>
                  <a:lnTo>
                    <a:pt x="1145" y="570"/>
                  </a:lnTo>
                  <a:cubicBezTo>
                    <a:pt x="1145" y="258"/>
                    <a:pt x="888" y="1"/>
                    <a:pt x="569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5987;p134">
              <a:extLst>
                <a:ext uri="{FF2B5EF4-FFF2-40B4-BE49-F238E27FC236}">
                  <a16:creationId xmlns:a16="http://schemas.microsoft.com/office/drawing/2014/main" id="{960BD4F1-CB2B-0BD0-F718-7D32052B0898}"/>
                </a:ext>
              </a:extLst>
            </p:cNvPr>
            <p:cNvSpPr/>
            <p:nvPr/>
          </p:nvSpPr>
          <p:spPr>
            <a:xfrm>
              <a:off x="2726146" y="3796346"/>
              <a:ext cx="18049" cy="42220"/>
            </a:xfrm>
            <a:custGeom>
              <a:avLst/>
              <a:gdLst/>
              <a:ahLst/>
              <a:cxnLst/>
              <a:rect l="l" t="t" r="r" b="b"/>
              <a:pathLst>
                <a:path w="687" h="1607" extrusionOk="0">
                  <a:moveTo>
                    <a:pt x="111" y="1"/>
                  </a:moveTo>
                  <a:cubicBezTo>
                    <a:pt x="76" y="1"/>
                    <a:pt x="35" y="1"/>
                    <a:pt x="0" y="8"/>
                  </a:cubicBezTo>
                  <a:lnTo>
                    <a:pt x="0" y="1263"/>
                  </a:lnTo>
                  <a:cubicBezTo>
                    <a:pt x="0" y="1492"/>
                    <a:pt x="172" y="1607"/>
                    <a:pt x="343" y="1607"/>
                  </a:cubicBezTo>
                  <a:cubicBezTo>
                    <a:pt x="513" y="1607"/>
                    <a:pt x="683" y="1492"/>
                    <a:pt x="680" y="1263"/>
                  </a:cubicBezTo>
                  <a:lnTo>
                    <a:pt x="680" y="570"/>
                  </a:lnTo>
                  <a:cubicBezTo>
                    <a:pt x="687" y="258"/>
                    <a:pt x="430" y="1"/>
                    <a:pt x="111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5988;p134">
              <a:extLst>
                <a:ext uri="{FF2B5EF4-FFF2-40B4-BE49-F238E27FC236}">
                  <a16:creationId xmlns:a16="http://schemas.microsoft.com/office/drawing/2014/main" id="{AEAA9EC7-E1AB-0A8C-7038-E3D3AD113426}"/>
                </a:ext>
              </a:extLst>
            </p:cNvPr>
            <p:cNvSpPr/>
            <p:nvPr/>
          </p:nvSpPr>
          <p:spPr>
            <a:xfrm>
              <a:off x="2577259" y="3895131"/>
              <a:ext cx="177681" cy="33156"/>
            </a:xfrm>
            <a:custGeom>
              <a:avLst/>
              <a:gdLst/>
              <a:ahLst/>
              <a:cxnLst/>
              <a:rect l="l" t="t" r="r" b="b"/>
              <a:pathLst>
                <a:path w="6763" h="1262" extrusionOk="0">
                  <a:moveTo>
                    <a:pt x="0" y="0"/>
                  </a:moveTo>
                  <a:lnTo>
                    <a:pt x="0" y="0"/>
                  </a:lnTo>
                  <a:cubicBezTo>
                    <a:pt x="90" y="236"/>
                    <a:pt x="194" y="465"/>
                    <a:pt x="319" y="680"/>
                  </a:cubicBezTo>
                  <a:cubicBezTo>
                    <a:pt x="458" y="916"/>
                    <a:pt x="701" y="1076"/>
                    <a:pt x="971" y="1110"/>
                  </a:cubicBezTo>
                  <a:cubicBezTo>
                    <a:pt x="1772" y="1211"/>
                    <a:pt x="2579" y="1261"/>
                    <a:pt x="3386" y="1261"/>
                  </a:cubicBezTo>
                  <a:cubicBezTo>
                    <a:pt x="4193" y="1261"/>
                    <a:pt x="5001" y="1211"/>
                    <a:pt x="5806" y="1110"/>
                  </a:cubicBezTo>
                  <a:cubicBezTo>
                    <a:pt x="6076" y="1076"/>
                    <a:pt x="6319" y="916"/>
                    <a:pt x="6451" y="680"/>
                  </a:cubicBezTo>
                  <a:cubicBezTo>
                    <a:pt x="6576" y="465"/>
                    <a:pt x="6680" y="236"/>
                    <a:pt x="6763" y="0"/>
                  </a:cubicBezTo>
                  <a:lnTo>
                    <a:pt x="6763" y="0"/>
                  </a:lnTo>
                  <a:cubicBezTo>
                    <a:pt x="5650" y="226"/>
                    <a:pt x="4517" y="339"/>
                    <a:pt x="3384" y="339"/>
                  </a:cubicBezTo>
                  <a:cubicBezTo>
                    <a:pt x="2251" y="339"/>
                    <a:pt x="1117" y="226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slow" advTm="58380">
    <p:fade thruBlk="1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5" name="Google Shape;6175;p84"/>
          <p:cNvSpPr/>
          <p:nvPr/>
        </p:nvSpPr>
        <p:spPr>
          <a:xfrm rot="881447" flipH="1">
            <a:off x="7827505" y="3641761"/>
            <a:ext cx="2504703" cy="1523986"/>
          </a:xfrm>
          <a:custGeom>
            <a:avLst/>
            <a:gdLst/>
            <a:ahLst/>
            <a:cxnLst/>
            <a:rect l="l" t="t" r="r" b="b"/>
            <a:pathLst>
              <a:path w="100189" h="60960" extrusionOk="0">
                <a:moveTo>
                  <a:pt x="100189" y="0"/>
                </a:moveTo>
                <a:cubicBezTo>
                  <a:pt x="90430" y="0"/>
                  <a:pt x="78346" y="1128"/>
                  <a:pt x="72249" y="8748"/>
                </a:cubicBezTo>
                <a:cubicBezTo>
                  <a:pt x="66573" y="15841"/>
                  <a:pt x="70160" y="29472"/>
                  <a:pt x="62371" y="34148"/>
                </a:cubicBezTo>
                <a:cubicBezTo>
                  <a:pt x="55568" y="38232"/>
                  <a:pt x="45752" y="34302"/>
                  <a:pt x="38947" y="38382"/>
                </a:cubicBezTo>
                <a:cubicBezTo>
                  <a:pt x="33703" y="41526"/>
                  <a:pt x="31760" y="48283"/>
                  <a:pt x="27940" y="53057"/>
                </a:cubicBezTo>
                <a:cubicBezTo>
                  <a:pt x="21893" y="60614"/>
                  <a:pt x="9679" y="60960"/>
                  <a:pt x="0" y="60960"/>
                </a:cubicBezTo>
              </a:path>
            </a:pathLst>
          </a:custGeom>
          <a:noFill/>
          <a:ln w="9525" cap="flat" cmpd="sng">
            <a:solidFill>
              <a:srgbClr val="09375F"/>
            </a:solidFill>
            <a:prstDash val="dash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CA"/>
          </a:p>
        </p:txBody>
      </p:sp>
      <p:sp>
        <p:nvSpPr>
          <p:cNvPr id="6176" name="Google Shape;6176;p84"/>
          <p:cNvSpPr txBox="1">
            <a:spLocks noGrp="1"/>
          </p:cNvSpPr>
          <p:nvPr>
            <p:ph type="title" idx="2"/>
          </p:nvPr>
        </p:nvSpPr>
        <p:spPr>
          <a:xfrm>
            <a:off x="5601758" y="2440254"/>
            <a:ext cx="33663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dirty="0"/>
              <a:t>04</a:t>
            </a:r>
            <a:endParaRPr dirty="0"/>
          </a:p>
        </p:txBody>
      </p:sp>
      <p:sp>
        <p:nvSpPr>
          <p:cNvPr id="6177" name="Google Shape;6177;p84"/>
          <p:cNvSpPr txBox="1">
            <a:spLocks noGrp="1"/>
          </p:cNvSpPr>
          <p:nvPr>
            <p:ph type="title"/>
          </p:nvPr>
        </p:nvSpPr>
        <p:spPr>
          <a:xfrm>
            <a:off x="3639885" y="3911836"/>
            <a:ext cx="5241502" cy="4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Group Communications</a:t>
            </a:r>
            <a:endParaRPr dirty="0"/>
          </a:p>
        </p:txBody>
      </p:sp>
      <p:sp>
        <p:nvSpPr>
          <p:cNvPr id="6179" name="Google Shape;6179;p84"/>
          <p:cNvSpPr/>
          <p:nvPr/>
        </p:nvSpPr>
        <p:spPr>
          <a:xfrm rot="21444612">
            <a:off x="-398639" y="31823"/>
            <a:ext cx="4475308" cy="802374"/>
          </a:xfrm>
          <a:custGeom>
            <a:avLst/>
            <a:gdLst/>
            <a:ahLst/>
            <a:cxnLst/>
            <a:rect l="l" t="t" r="r" b="b"/>
            <a:pathLst>
              <a:path w="100189" h="60960" extrusionOk="0">
                <a:moveTo>
                  <a:pt x="100189" y="0"/>
                </a:moveTo>
                <a:cubicBezTo>
                  <a:pt x="90430" y="0"/>
                  <a:pt x="78346" y="1128"/>
                  <a:pt x="72249" y="8748"/>
                </a:cubicBezTo>
                <a:cubicBezTo>
                  <a:pt x="66573" y="15841"/>
                  <a:pt x="70160" y="29472"/>
                  <a:pt x="62371" y="34148"/>
                </a:cubicBezTo>
                <a:cubicBezTo>
                  <a:pt x="55568" y="38232"/>
                  <a:pt x="45752" y="34302"/>
                  <a:pt x="38947" y="38382"/>
                </a:cubicBezTo>
                <a:cubicBezTo>
                  <a:pt x="33703" y="41526"/>
                  <a:pt x="31760" y="48283"/>
                  <a:pt x="27940" y="53057"/>
                </a:cubicBezTo>
                <a:cubicBezTo>
                  <a:pt x="21893" y="60614"/>
                  <a:pt x="9679" y="60960"/>
                  <a:pt x="0" y="60960"/>
                </a:cubicBezTo>
              </a:path>
            </a:pathLst>
          </a:custGeom>
          <a:noFill/>
          <a:ln w="9525" cap="flat" cmpd="sng">
            <a:solidFill>
              <a:srgbClr val="09375F"/>
            </a:solidFill>
            <a:prstDash val="dash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CA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559" y="433010"/>
            <a:ext cx="3327281" cy="332728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noFill/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音訊 3">
            <a:hlinkClick r:id="" action="ppaction://media"/>
            <a:extLst>
              <a:ext uri="{FF2B5EF4-FFF2-40B4-BE49-F238E27FC236}">
                <a16:creationId xmlns:a16="http://schemas.microsoft.com/office/drawing/2014/main" id="{D978D424-B8CB-AB39-6C48-943AB5FBC8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39844" t="-139844" r="-139844" b="-139844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63199834"/>
      </p:ext>
    </p:extLst>
  </p:cSld>
  <p:clrMapOvr>
    <a:masterClrMapping/>
  </p:clrMapOvr>
  <p:transition spd="slow" advTm="535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9" name="Google Shape;5049;p64"/>
          <p:cNvSpPr txBox="1">
            <a:spLocks noGrp="1"/>
          </p:cNvSpPr>
          <p:nvPr>
            <p:ph type="title"/>
          </p:nvPr>
        </p:nvSpPr>
        <p:spPr>
          <a:xfrm>
            <a:off x="576067" y="287283"/>
            <a:ext cx="5909400" cy="110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Arial"/>
              <a:buNone/>
            </a:pPr>
            <a:r>
              <a:rPr lang="en-CA" sz="4000" dirty="0"/>
              <a:t>Group Communications</a:t>
            </a:r>
            <a:endParaRPr sz="4000" dirty="0">
              <a:highlight>
                <a:srgbClr val="FFF2CC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0" dirty="0"/>
          </a:p>
        </p:txBody>
      </p:sp>
      <p:sp>
        <p:nvSpPr>
          <p:cNvPr id="5050" name="Google Shape;5050;p64"/>
          <p:cNvSpPr txBox="1">
            <a:spLocks noGrp="1"/>
          </p:cNvSpPr>
          <p:nvPr>
            <p:ph type="subTitle" idx="1"/>
          </p:nvPr>
        </p:nvSpPr>
        <p:spPr>
          <a:xfrm>
            <a:off x="576067" y="1183217"/>
            <a:ext cx="6239600" cy="110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82600" indent="-342900">
              <a:buFont typeface="Wingdings" panose="05000000000000000000" pitchFamily="2" charset="2"/>
              <a:buChar char="§"/>
            </a:pPr>
            <a:r>
              <a:rPr lang="en-US" sz="2200" dirty="0"/>
              <a:t>Create chat group </a:t>
            </a:r>
          </a:p>
          <a:p>
            <a:pPr marL="482600" indent="-342900">
              <a:buFont typeface="Wingdings" panose="05000000000000000000" pitchFamily="2" charset="2"/>
              <a:buChar char="§"/>
            </a:pPr>
            <a:r>
              <a:rPr lang="en-US" sz="2200" dirty="0"/>
              <a:t>Divide the tasks </a:t>
            </a:r>
            <a:br>
              <a:rPr lang="en-US" sz="2200" dirty="0"/>
            </a:br>
            <a:r>
              <a:rPr lang="en-US" sz="2200" dirty="0"/>
              <a:t>- Purchase of air tickets</a:t>
            </a:r>
            <a:br>
              <a:rPr lang="en-US" sz="2200" dirty="0"/>
            </a:br>
            <a:r>
              <a:rPr lang="en-US" sz="2200" dirty="0"/>
              <a:t>- Application of VISA</a:t>
            </a:r>
            <a:br>
              <a:rPr lang="en-US" sz="2200" dirty="0"/>
            </a:br>
            <a:r>
              <a:rPr lang="en-US" sz="2200" dirty="0"/>
              <a:t>- Insurance </a:t>
            </a:r>
            <a:br>
              <a:rPr lang="en-US" sz="2200" dirty="0"/>
            </a:br>
            <a:r>
              <a:rPr lang="en-US" sz="2200" dirty="0"/>
              <a:t>- Trip planning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2431" y="1728908"/>
            <a:ext cx="3069863" cy="30698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135212">
    <p:fade thruBlk="1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8763;p111">
            <a:extLst>
              <a:ext uri="{FF2B5EF4-FFF2-40B4-BE49-F238E27FC236}">
                <a16:creationId xmlns:a16="http://schemas.microsoft.com/office/drawing/2014/main" id="{51A3039E-7A15-CDC8-B83D-B1A6BE3FFF4E}"/>
              </a:ext>
            </a:extLst>
          </p:cNvPr>
          <p:cNvSpPr/>
          <p:nvPr/>
        </p:nvSpPr>
        <p:spPr>
          <a:xfrm>
            <a:off x="1906216" y="1623486"/>
            <a:ext cx="813300" cy="813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53" name="Google Shape;8753;p111"/>
          <p:cNvSpPr txBox="1">
            <a:spLocks noGrp="1"/>
          </p:cNvSpPr>
          <p:nvPr>
            <p:ph type="title"/>
          </p:nvPr>
        </p:nvSpPr>
        <p:spPr>
          <a:xfrm>
            <a:off x="720000" y="268121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Arial"/>
              <a:buNone/>
            </a:pPr>
            <a:r>
              <a:rPr lang="en-CA" sz="4000" dirty="0"/>
              <a:t>Important Notes</a:t>
            </a:r>
            <a:endParaRPr sz="4000" dirty="0">
              <a:highlight>
                <a:srgbClr val="FFF2CC"/>
              </a:highlight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Arial"/>
              <a:buNone/>
            </a:pPr>
            <a:endParaRPr dirty="0"/>
          </a:p>
        </p:txBody>
      </p:sp>
      <p:sp>
        <p:nvSpPr>
          <p:cNvPr id="8755" name="Google Shape;8755;p111"/>
          <p:cNvSpPr txBox="1">
            <a:spLocks noGrp="1"/>
          </p:cNvSpPr>
          <p:nvPr>
            <p:ph type="subTitle" idx="2"/>
          </p:nvPr>
        </p:nvSpPr>
        <p:spPr>
          <a:xfrm>
            <a:off x="27146" y="2663766"/>
            <a:ext cx="4719638" cy="10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39700" lvl="0" indent="0"/>
            <a:r>
              <a:rPr lang="en-US" sz="1800" b="1" dirty="0">
                <a:solidFill>
                  <a:schemeClr val="bg2">
                    <a:lumMod val="25000"/>
                  </a:schemeClr>
                </a:solidFill>
              </a:rPr>
              <a:t>Representing UM</a:t>
            </a:r>
          </a:p>
          <a:p>
            <a:pPr marL="139700" lvl="0" indent="0"/>
            <a:br>
              <a:rPr lang="en-US" sz="1600" dirty="0"/>
            </a:br>
            <a:r>
              <a:rPr lang="en-US" sz="1600" dirty="0"/>
              <a:t>Behave Well</a:t>
            </a:r>
          </a:p>
          <a:p>
            <a:pPr marL="139700" lvl="0" indent="0"/>
            <a:r>
              <a:rPr lang="en-US" sz="1600" dirty="0"/>
              <a:t>Don’t skip class</a:t>
            </a:r>
          </a:p>
          <a:p>
            <a:pPr marL="139700" lvl="0" indent="0"/>
            <a:r>
              <a:rPr lang="en-US" sz="1600" dirty="0"/>
              <a:t>Follow the regulations of the host university</a:t>
            </a:r>
          </a:p>
        </p:txBody>
      </p:sp>
      <p:sp>
        <p:nvSpPr>
          <p:cNvPr id="8759" name="Google Shape;8759;p111"/>
          <p:cNvSpPr txBox="1">
            <a:spLocks noGrp="1"/>
          </p:cNvSpPr>
          <p:nvPr>
            <p:ph type="subTitle" idx="6"/>
          </p:nvPr>
        </p:nvSpPr>
        <p:spPr>
          <a:xfrm>
            <a:off x="4904002" y="2728192"/>
            <a:ext cx="4098938" cy="94897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39700" lvl="0" indent="0"/>
            <a:r>
              <a:rPr lang="en-US" sz="1800" b="1" dirty="0">
                <a:solidFill>
                  <a:schemeClr val="bg2">
                    <a:lumMod val="25000"/>
                  </a:schemeClr>
                </a:solidFill>
              </a:rPr>
              <a:t>Name shown on passport</a:t>
            </a:r>
          </a:p>
          <a:p>
            <a:pPr marL="139700" lvl="0" indent="0"/>
            <a:br>
              <a:rPr lang="en-US" sz="1400" dirty="0"/>
            </a:br>
            <a:r>
              <a:rPr lang="en-US" dirty="0"/>
              <a:t>Do not use your English/nickname </a:t>
            </a:r>
          </a:p>
          <a:p>
            <a:pPr marL="139700" lvl="0" indent="0"/>
            <a:r>
              <a:rPr lang="en-US" dirty="0"/>
              <a:t>Follow the format on your ID/Passport</a:t>
            </a:r>
            <a:endParaRPr dirty="0"/>
          </a:p>
        </p:txBody>
      </p:sp>
      <p:sp>
        <p:nvSpPr>
          <p:cNvPr id="8763" name="Google Shape;8763;p111"/>
          <p:cNvSpPr/>
          <p:nvPr/>
        </p:nvSpPr>
        <p:spPr>
          <a:xfrm>
            <a:off x="6407553" y="1659017"/>
            <a:ext cx="813300" cy="813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66" name="Google Shape;8766;p111"/>
          <p:cNvSpPr/>
          <p:nvPr/>
        </p:nvSpPr>
        <p:spPr>
          <a:xfrm rot="16925428" flipH="1">
            <a:off x="131282" y="-1096660"/>
            <a:ext cx="1322146" cy="3837971"/>
          </a:xfrm>
          <a:custGeom>
            <a:avLst/>
            <a:gdLst/>
            <a:ahLst/>
            <a:cxnLst/>
            <a:rect l="l" t="t" r="r" b="b"/>
            <a:pathLst>
              <a:path w="40358" h="143087" extrusionOk="0">
                <a:moveTo>
                  <a:pt x="0" y="143087"/>
                </a:moveTo>
                <a:cubicBezTo>
                  <a:pt x="10297" y="136222"/>
                  <a:pt x="13604" y="120017"/>
                  <a:pt x="11571" y="107809"/>
                </a:cubicBezTo>
                <a:cubicBezTo>
                  <a:pt x="9306" y="94213"/>
                  <a:pt x="3381" y="80483"/>
                  <a:pt x="5644" y="66887"/>
                </a:cubicBezTo>
                <a:cubicBezTo>
                  <a:pt x="6532" y="61555"/>
                  <a:pt x="15651" y="54598"/>
                  <a:pt x="19473" y="58420"/>
                </a:cubicBezTo>
                <a:cubicBezTo>
                  <a:pt x="21539" y="60486"/>
                  <a:pt x="14849" y="64303"/>
                  <a:pt x="12135" y="63218"/>
                </a:cubicBezTo>
                <a:cubicBezTo>
                  <a:pt x="9951" y="62345"/>
                  <a:pt x="7960" y="60821"/>
                  <a:pt x="6491" y="58985"/>
                </a:cubicBezTo>
                <a:cubicBezTo>
                  <a:pt x="4529" y="56533"/>
                  <a:pt x="5080" y="52811"/>
                  <a:pt x="5080" y="49671"/>
                </a:cubicBezTo>
                <a:cubicBezTo>
                  <a:pt x="5080" y="29363"/>
                  <a:pt x="25998" y="14360"/>
                  <a:pt x="40358" y="0"/>
                </a:cubicBezTo>
              </a:path>
            </a:pathLst>
          </a:custGeom>
          <a:noFill/>
          <a:ln w="9525" cap="flat" cmpd="sng">
            <a:solidFill>
              <a:srgbClr val="09375F"/>
            </a:solidFill>
            <a:prstDash val="dash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CA"/>
          </a:p>
        </p:txBody>
      </p:sp>
      <p:grpSp>
        <p:nvGrpSpPr>
          <p:cNvPr id="2" name="Google Shape;6631;p88">
            <a:extLst>
              <a:ext uri="{FF2B5EF4-FFF2-40B4-BE49-F238E27FC236}">
                <a16:creationId xmlns:a16="http://schemas.microsoft.com/office/drawing/2014/main" id="{39150362-1B62-1BF4-C07B-73E89B0A6BC1}"/>
              </a:ext>
            </a:extLst>
          </p:cNvPr>
          <p:cNvGrpSpPr/>
          <p:nvPr/>
        </p:nvGrpSpPr>
        <p:grpSpPr>
          <a:xfrm>
            <a:off x="2129753" y="1826228"/>
            <a:ext cx="449895" cy="365966"/>
            <a:chOff x="1190625" y="727400"/>
            <a:chExt cx="5219200" cy="4240625"/>
          </a:xfrm>
        </p:grpSpPr>
        <p:sp>
          <p:nvSpPr>
            <p:cNvPr id="3" name="Google Shape;6632;p88">
              <a:extLst>
                <a:ext uri="{FF2B5EF4-FFF2-40B4-BE49-F238E27FC236}">
                  <a16:creationId xmlns:a16="http://schemas.microsoft.com/office/drawing/2014/main" id="{2B0AFF4D-507C-85BC-285D-ED4AED205020}"/>
                </a:ext>
              </a:extLst>
            </p:cNvPr>
            <p:cNvSpPr/>
            <p:nvPr/>
          </p:nvSpPr>
          <p:spPr>
            <a:xfrm>
              <a:off x="1190625" y="1053600"/>
              <a:ext cx="4566800" cy="3914425"/>
            </a:xfrm>
            <a:custGeom>
              <a:avLst/>
              <a:gdLst/>
              <a:ahLst/>
              <a:cxnLst/>
              <a:rect l="l" t="t" r="r" b="b"/>
              <a:pathLst>
                <a:path w="182672" h="156577" extrusionOk="0">
                  <a:moveTo>
                    <a:pt x="31902" y="1"/>
                  </a:moveTo>
                  <a:lnTo>
                    <a:pt x="25835" y="13049"/>
                  </a:lnTo>
                  <a:lnTo>
                    <a:pt x="0" y="13049"/>
                  </a:lnTo>
                  <a:lnTo>
                    <a:pt x="0" y="156576"/>
                  </a:lnTo>
                  <a:lnTo>
                    <a:pt x="182671" y="156576"/>
                  </a:lnTo>
                  <a:lnTo>
                    <a:pt x="182671" y="104384"/>
                  </a:lnTo>
                  <a:lnTo>
                    <a:pt x="91336" y="13049"/>
                  </a:lnTo>
                  <a:lnTo>
                    <a:pt x="65240" y="13049"/>
                  </a:lnTo>
                  <a:lnTo>
                    <a:pt x="5917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" name="Google Shape;6633;p88">
              <a:extLst>
                <a:ext uri="{FF2B5EF4-FFF2-40B4-BE49-F238E27FC236}">
                  <a16:creationId xmlns:a16="http://schemas.microsoft.com/office/drawing/2014/main" id="{57804C08-E12A-8AD5-7424-87503D26F5FA}"/>
                </a:ext>
              </a:extLst>
            </p:cNvPr>
            <p:cNvSpPr/>
            <p:nvPr/>
          </p:nvSpPr>
          <p:spPr>
            <a:xfrm>
              <a:off x="4941900" y="2847700"/>
              <a:ext cx="815525" cy="2120325"/>
            </a:xfrm>
            <a:custGeom>
              <a:avLst/>
              <a:gdLst/>
              <a:ahLst/>
              <a:cxnLst/>
              <a:rect l="l" t="t" r="r" b="b"/>
              <a:pathLst>
                <a:path w="32621" h="84813" extrusionOk="0">
                  <a:moveTo>
                    <a:pt x="0" y="1"/>
                  </a:moveTo>
                  <a:lnTo>
                    <a:pt x="0" y="84812"/>
                  </a:lnTo>
                  <a:lnTo>
                    <a:pt x="32620" y="84812"/>
                  </a:lnTo>
                  <a:lnTo>
                    <a:pt x="32620" y="326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6634;p88">
              <a:extLst>
                <a:ext uri="{FF2B5EF4-FFF2-40B4-BE49-F238E27FC236}">
                  <a16:creationId xmlns:a16="http://schemas.microsoft.com/office/drawing/2014/main" id="{2256100E-9A24-E254-6F3A-AE2A4D222DAD}"/>
                </a:ext>
              </a:extLst>
            </p:cNvPr>
            <p:cNvSpPr/>
            <p:nvPr/>
          </p:nvSpPr>
          <p:spPr>
            <a:xfrm>
              <a:off x="3647700" y="4076650"/>
              <a:ext cx="305850" cy="305850"/>
            </a:xfrm>
            <a:custGeom>
              <a:avLst/>
              <a:gdLst/>
              <a:ahLst/>
              <a:cxnLst/>
              <a:rect l="l" t="t" r="r" b="b"/>
              <a:pathLst>
                <a:path w="12234" h="12234" extrusionOk="0">
                  <a:moveTo>
                    <a:pt x="1" y="1"/>
                  </a:moveTo>
                  <a:lnTo>
                    <a:pt x="1" y="12233"/>
                  </a:lnTo>
                  <a:lnTo>
                    <a:pt x="12233" y="12233"/>
                  </a:lnTo>
                  <a:lnTo>
                    <a:pt x="1223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6635;p88">
              <a:extLst>
                <a:ext uri="{FF2B5EF4-FFF2-40B4-BE49-F238E27FC236}">
                  <a16:creationId xmlns:a16="http://schemas.microsoft.com/office/drawing/2014/main" id="{20CCDC31-3FDD-7BA4-849D-231A2BAD203A}"/>
                </a:ext>
              </a:extLst>
            </p:cNvPr>
            <p:cNvSpPr/>
            <p:nvPr/>
          </p:nvSpPr>
          <p:spPr>
            <a:xfrm>
              <a:off x="3032825" y="4076650"/>
              <a:ext cx="305825" cy="305850"/>
            </a:xfrm>
            <a:custGeom>
              <a:avLst/>
              <a:gdLst/>
              <a:ahLst/>
              <a:cxnLst/>
              <a:rect l="l" t="t" r="r" b="b"/>
              <a:pathLst>
                <a:path w="12233" h="12234" extrusionOk="0">
                  <a:moveTo>
                    <a:pt x="0" y="1"/>
                  </a:moveTo>
                  <a:lnTo>
                    <a:pt x="0" y="12233"/>
                  </a:lnTo>
                  <a:lnTo>
                    <a:pt x="12233" y="12233"/>
                  </a:lnTo>
                  <a:lnTo>
                    <a:pt x="1223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6636;p88">
              <a:extLst>
                <a:ext uri="{FF2B5EF4-FFF2-40B4-BE49-F238E27FC236}">
                  <a16:creationId xmlns:a16="http://schemas.microsoft.com/office/drawing/2014/main" id="{4D83150E-1250-152A-59F9-707D99833E41}"/>
                </a:ext>
              </a:extLst>
            </p:cNvPr>
            <p:cNvSpPr/>
            <p:nvPr/>
          </p:nvSpPr>
          <p:spPr>
            <a:xfrm>
              <a:off x="1843000" y="2032200"/>
              <a:ext cx="978625" cy="978625"/>
            </a:xfrm>
            <a:custGeom>
              <a:avLst/>
              <a:gdLst/>
              <a:ahLst/>
              <a:cxnLst/>
              <a:rect l="l" t="t" r="r" b="b"/>
              <a:pathLst>
                <a:path w="39145" h="39145" extrusionOk="0">
                  <a:moveTo>
                    <a:pt x="1" y="1"/>
                  </a:moveTo>
                  <a:lnTo>
                    <a:pt x="1" y="39145"/>
                  </a:lnTo>
                  <a:lnTo>
                    <a:pt x="39145" y="39145"/>
                  </a:lnTo>
                  <a:lnTo>
                    <a:pt x="3914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6637;p88">
              <a:extLst>
                <a:ext uri="{FF2B5EF4-FFF2-40B4-BE49-F238E27FC236}">
                  <a16:creationId xmlns:a16="http://schemas.microsoft.com/office/drawing/2014/main" id="{80D865C6-BDB4-5725-A90E-585058C1268A}"/>
                </a:ext>
              </a:extLst>
            </p:cNvPr>
            <p:cNvSpPr/>
            <p:nvPr/>
          </p:nvSpPr>
          <p:spPr>
            <a:xfrm>
              <a:off x="3474000" y="727400"/>
              <a:ext cx="2935825" cy="2935825"/>
            </a:xfrm>
            <a:custGeom>
              <a:avLst/>
              <a:gdLst/>
              <a:ahLst/>
              <a:cxnLst/>
              <a:rect l="l" t="t" r="r" b="b"/>
              <a:pathLst>
                <a:path w="117433" h="117433" extrusionOk="0">
                  <a:moveTo>
                    <a:pt x="18431" y="1"/>
                  </a:moveTo>
                  <a:cubicBezTo>
                    <a:pt x="8253" y="1"/>
                    <a:pt x="1" y="8254"/>
                    <a:pt x="1" y="18431"/>
                  </a:cubicBezTo>
                  <a:lnTo>
                    <a:pt x="1" y="99002"/>
                  </a:lnTo>
                  <a:cubicBezTo>
                    <a:pt x="1" y="109180"/>
                    <a:pt x="8253" y="117432"/>
                    <a:pt x="18431" y="117432"/>
                  </a:cubicBezTo>
                  <a:lnTo>
                    <a:pt x="99002" y="117432"/>
                  </a:lnTo>
                  <a:cubicBezTo>
                    <a:pt x="109179" y="117432"/>
                    <a:pt x="117432" y="109180"/>
                    <a:pt x="117432" y="99002"/>
                  </a:cubicBezTo>
                  <a:lnTo>
                    <a:pt x="117432" y="18431"/>
                  </a:lnTo>
                  <a:cubicBezTo>
                    <a:pt x="117432" y="8254"/>
                    <a:pt x="109179" y="1"/>
                    <a:pt x="990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6638;p88">
              <a:extLst>
                <a:ext uri="{FF2B5EF4-FFF2-40B4-BE49-F238E27FC236}">
                  <a16:creationId xmlns:a16="http://schemas.microsoft.com/office/drawing/2014/main" id="{EFFD0CD6-B98C-F371-A40D-E2EB844AFDE6}"/>
                </a:ext>
              </a:extLst>
            </p:cNvPr>
            <p:cNvSpPr/>
            <p:nvPr/>
          </p:nvSpPr>
          <p:spPr>
            <a:xfrm>
              <a:off x="4941900" y="727400"/>
              <a:ext cx="1467925" cy="2935825"/>
            </a:xfrm>
            <a:custGeom>
              <a:avLst/>
              <a:gdLst/>
              <a:ahLst/>
              <a:cxnLst/>
              <a:rect l="l" t="t" r="r" b="b"/>
              <a:pathLst>
                <a:path w="58717" h="117433" extrusionOk="0">
                  <a:moveTo>
                    <a:pt x="0" y="1"/>
                  </a:moveTo>
                  <a:lnTo>
                    <a:pt x="0" y="117432"/>
                  </a:lnTo>
                  <a:lnTo>
                    <a:pt x="40286" y="117432"/>
                  </a:lnTo>
                  <a:cubicBezTo>
                    <a:pt x="50463" y="117432"/>
                    <a:pt x="58716" y="109180"/>
                    <a:pt x="58716" y="99002"/>
                  </a:cubicBezTo>
                  <a:lnTo>
                    <a:pt x="58716" y="18431"/>
                  </a:lnTo>
                  <a:cubicBezTo>
                    <a:pt x="58716" y="8254"/>
                    <a:pt x="50463" y="1"/>
                    <a:pt x="402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6639;p88">
              <a:extLst>
                <a:ext uri="{FF2B5EF4-FFF2-40B4-BE49-F238E27FC236}">
                  <a16:creationId xmlns:a16="http://schemas.microsoft.com/office/drawing/2014/main" id="{131F1E10-37C1-9247-2A5E-A1BD67A0354F}"/>
                </a:ext>
              </a:extLst>
            </p:cNvPr>
            <p:cNvSpPr/>
            <p:nvPr/>
          </p:nvSpPr>
          <p:spPr>
            <a:xfrm>
              <a:off x="1843000" y="3730075"/>
              <a:ext cx="652425" cy="652425"/>
            </a:xfrm>
            <a:custGeom>
              <a:avLst/>
              <a:gdLst/>
              <a:ahLst/>
              <a:cxnLst/>
              <a:rect l="l" t="t" r="r" b="b"/>
              <a:pathLst>
                <a:path w="26097" h="26097" extrusionOk="0">
                  <a:moveTo>
                    <a:pt x="13049" y="0"/>
                  </a:moveTo>
                  <a:cubicBezTo>
                    <a:pt x="5840" y="0"/>
                    <a:pt x="1" y="5839"/>
                    <a:pt x="1" y="13048"/>
                  </a:cubicBezTo>
                  <a:cubicBezTo>
                    <a:pt x="1" y="20257"/>
                    <a:pt x="5840" y="26096"/>
                    <a:pt x="13049" y="26096"/>
                  </a:cubicBezTo>
                  <a:cubicBezTo>
                    <a:pt x="20258" y="26096"/>
                    <a:pt x="26097" y="20257"/>
                    <a:pt x="26097" y="13048"/>
                  </a:cubicBezTo>
                  <a:cubicBezTo>
                    <a:pt x="26097" y="5839"/>
                    <a:pt x="20258" y="0"/>
                    <a:pt x="130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6640;p88">
              <a:extLst>
                <a:ext uri="{FF2B5EF4-FFF2-40B4-BE49-F238E27FC236}">
                  <a16:creationId xmlns:a16="http://schemas.microsoft.com/office/drawing/2014/main" id="{92F43B25-CBCD-6E80-E975-37F238E1D0B7}"/>
                </a:ext>
              </a:extLst>
            </p:cNvPr>
            <p:cNvSpPr/>
            <p:nvPr/>
          </p:nvSpPr>
          <p:spPr>
            <a:xfrm>
              <a:off x="4174525" y="1427925"/>
              <a:ext cx="1534775" cy="1534775"/>
            </a:xfrm>
            <a:custGeom>
              <a:avLst/>
              <a:gdLst/>
              <a:ahLst/>
              <a:cxnLst/>
              <a:rect l="l" t="t" r="r" b="b"/>
              <a:pathLst>
                <a:path w="61391" h="61391" extrusionOk="0">
                  <a:moveTo>
                    <a:pt x="30695" y="0"/>
                  </a:moveTo>
                  <a:cubicBezTo>
                    <a:pt x="13733" y="0"/>
                    <a:pt x="0" y="13733"/>
                    <a:pt x="0" y="30696"/>
                  </a:cubicBezTo>
                  <a:cubicBezTo>
                    <a:pt x="0" y="47658"/>
                    <a:pt x="13733" y="61391"/>
                    <a:pt x="30695" y="61391"/>
                  </a:cubicBezTo>
                  <a:cubicBezTo>
                    <a:pt x="47658" y="61391"/>
                    <a:pt x="61391" y="47658"/>
                    <a:pt x="61391" y="30696"/>
                  </a:cubicBezTo>
                  <a:cubicBezTo>
                    <a:pt x="61391" y="13733"/>
                    <a:pt x="47658" y="0"/>
                    <a:pt x="306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6641;p88">
              <a:extLst>
                <a:ext uri="{FF2B5EF4-FFF2-40B4-BE49-F238E27FC236}">
                  <a16:creationId xmlns:a16="http://schemas.microsoft.com/office/drawing/2014/main" id="{2613BD48-84A3-949F-8859-6E51F11C7D78}"/>
                </a:ext>
              </a:extLst>
            </p:cNvPr>
            <p:cNvSpPr/>
            <p:nvPr/>
          </p:nvSpPr>
          <p:spPr>
            <a:xfrm>
              <a:off x="4941900" y="1427925"/>
              <a:ext cx="767400" cy="1534775"/>
            </a:xfrm>
            <a:custGeom>
              <a:avLst/>
              <a:gdLst/>
              <a:ahLst/>
              <a:cxnLst/>
              <a:rect l="l" t="t" r="r" b="b"/>
              <a:pathLst>
                <a:path w="30696" h="61391" extrusionOk="0">
                  <a:moveTo>
                    <a:pt x="0" y="0"/>
                  </a:moveTo>
                  <a:lnTo>
                    <a:pt x="0" y="61391"/>
                  </a:lnTo>
                  <a:cubicBezTo>
                    <a:pt x="16963" y="61391"/>
                    <a:pt x="30696" y="47658"/>
                    <a:pt x="30696" y="30696"/>
                  </a:cubicBezTo>
                  <a:cubicBezTo>
                    <a:pt x="30696" y="13733"/>
                    <a:pt x="16963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6642;p88">
              <a:extLst>
                <a:ext uri="{FF2B5EF4-FFF2-40B4-BE49-F238E27FC236}">
                  <a16:creationId xmlns:a16="http://schemas.microsoft.com/office/drawing/2014/main" id="{9DC04CE2-5120-9BCF-9ADC-28CBCECB67C1}"/>
                </a:ext>
              </a:extLst>
            </p:cNvPr>
            <p:cNvSpPr/>
            <p:nvPr/>
          </p:nvSpPr>
          <p:spPr>
            <a:xfrm>
              <a:off x="4021200" y="1274600"/>
              <a:ext cx="1841425" cy="1841425"/>
            </a:xfrm>
            <a:custGeom>
              <a:avLst/>
              <a:gdLst/>
              <a:ahLst/>
              <a:cxnLst/>
              <a:rect l="l" t="t" r="r" b="b"/>
              <a:pathLst>
                <a:path w="73657" h="73657" extrusionOk="0">
                  <a:moveTo>
                    <a:pt x="36828" y="12233"/>
                  </a:moveTo>
                  <a:cubicBezTo>
                    <a:pt x="50398" y="12233"/>
                    <a:pt x="61424" y="23259"/>
                    <a:pt x="61424" y="36829"/>
                  </a:cubicBezTo>
                  <a:cubicBezTo>
                    <a:pt x="61424" y="50399"/>
                    <a:pt x="50398" y="61424"/>
                    <a:pt x="36828" y="61424"/>
                  </a:cubicBezTo>
                  <a:cubicBezTo>
                    <a:pt x="23259" y="61424"/>
                    <a:pt x="12233" y="50399"/>
                    <a:pt x="12233" y="36829"/>
                  </a:cubicBezTo>
                  <a:cubicBezTo>
                    <a:pt x="12233" y="23259"/>
                    <a:pt x="23259" y="12233"/>
                    <a:pt x="36828" y="12233"/>
                  </a:cubicBezTo>
                  <a:close/>
                  <a:moveTo>
                    <a:pt x="36828" y="1"/>
                  </a:moveTo>
                  <a:cubicBezTo>
                    <a:pt x="16539" y="1"/>
                    <a:pt x="1" y="16507"/>
                    <a:pt x="1" y="36829"/>
                  </a:cubicBezTo>
                  <a:cubicBezTo>
                    <a:pt x="1" y="57151"/>
                    <a:pt x="16539" y="73657"/>
                    <a:pt x="36828" y="73657"/>
                  </a:cubicBezTo>
                  <a:cubicBezTo>
                    <a:pt x="57151" y="73657"/>
                    <a:pt x="73656" y="57151"/>
                    <a:pt x="73656" y="36829"/>
                  </a:cubicBezTo>
                  <a:cubicBezTo>
                    <a:pt x="73656" y="16507"/>
                    <a:pt x="57151" y="1"/>
                    <a:pt x="368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" name="Google Shape;6643;p88">
              <a:extLst>
                <a:ext uri="{FF2B5EF4-FFF2-40B4-BE49-F238E27FC236}">
                  <a16:creationId xmlns:a16="http://schemas.microsoft.com/office/drawing/2014/main" id="{91BBBDB7-A70A-D8D1-5243-7201D8F50AB2}"/>
                </a:ext>
              </a:extLst>
            </p:cNvPr>
            <p:cNvSpPr/>
            <p:nvPr/>
          </p:nvSpPr>
          <p:spPr>
            <a:xfrm>
              <a:off x="4941900" y="1274600"/>
              <a:ext cx="920725" cy="1841425"/>
            </a:xfrm>
            <a:custGeom>
              <a:avLst/>
              <a:gdLst/>
              <a:ahLst/>
              <a:cxnLst/>
              <a:rect l="l" t="t" r="r" b="b"/>
              <a:pathLst>
                <a:path w="36829" h="73657" extrusionOk="0">
                  <a:moveTo>
                    <a:pt x="0" y="1"/>
                  </a:moveTo>
                  <a:lnTo>
                    <a:pt x="0" y="12233"/>
                  </a:lnTo>
                  <a:cubicBezTo>
                    <a:pt x="13570" y="12233"/>
                    <a:pt x="24596" y="23259"/>
                    <a:pt x="24596" y="36829"/>
                  </a:cubicBezTo>
                  <a:cubicBezTo>
                    <a:pt x="24596" y="50399"/>
                    <a:pt x="13570" y="61424"/>
                    <a:pt x="0" y="61424"/>
                  </a:cubicBezTo>
                  <a:lnTo>
                    <a:pt x="0" y="73657"/>
                  </a:lnTo>
                  <a:cubicBezTo>
                    <a:pt x="20323" y="73657"/>
                    <a:pt x="36828" y="57151"/>
                    <a:pt x="36828" y="36829"/>
                  </a:cubicBezTo>
                  <a:cubicBezTo>
                    <a:pt x="36828" y="16507"/>
                    <a:pt x="20323" y="1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" name="Google Shape;19094;p136">
            <a:extLst>
              <a:ext uri="{FF2B5EF4-FFF2-40B4-BE49-F238E27FC236}">
                <a16:creationId xmlns:a16="http://schemas.microsoft.com/office/drawing/2014/main" id="{A6047AC7-EC61-E10D-5D31-E86C7A62134F}"/>
              </a:ext>
            </a:extLst>
          </p:cNvPr>
          <p:cNvGrpSpPr/>
          <p:nvPr/>
        </p:nvGrpSpPr>
        <p:grpSpPr>
          <a:xfrm>
            <a:off x="6531484" y="1773301"/>
            <a:ext cx="603942" cy="525887"/>
            <a:chOff x="7492967" y="3361425"/>
            <a:chExt cx="394583" cy="343586"/>
          </a:xfrm>
        </p:grpSpPr>
        <p:sp>
          <p:nvSpPr>
            <p:cNvPr id="31" name="Google Shape;19095;p136">
              <a:extLst>
                <a:ext uri="{FF2B5EF4-FFF2-40B4-BE49-F238E27FC236}">
                  <a16:creationId xmlns:a16="http://schemas.microsoft.com/office/drawing/2014/main" id="{65FA6F2C-3DC1-F510-5BC3-447CC8F982B7}"/>
                </a:ext>
              </a:extLst>
            </p:cNvPr>
            <p:cNvSpPr/>
            <p:nvPr/>
          </p:nvSpPr>
          <p:spPr>
            <a:xfrm>
              <a:off x="7492967" y="3450394"/>
              <a:ext cx="394583" cy="254617"/>
            </a:xfrm>
            <a:custGeom>
              <a:avLst/>
              <a:gdLst/>
              <a:ahLst/>
              <a:cxnLst/>
              <a:rect l="l" t="t" r="r" b="b"/>
              <a:pathLst>
                <a:path w="15026" h="9696" extrusionOk="0">
                  <a:moveTo>
                    <a:pt x="488" y="1"/>
                  </a:moveTo>
                  <a:cubicBezTo>
                    <a:pt x="220" y="1"/>
                    <a:pt x="0" y="221"/>
                    <a:pt x="0" y="489"/>
                  </a:cubicBezTo>
                  <a:lnTo>
                    <a:pt x="0" y="9207"/>
                  </a:lnTo>
                  <a:cubicBezTo>
                    <a:pt x="0" y="9475"/>
                    <a:pt x="220" y="9695"/>
                    <a:pt x="488" y="9695"/>
                  </a:cubicBezTo>
                  <a:lnTo>
                    <a:pt x="14538" y="9695"/>
                  </a:lnTo>
                  <a:cubicBezTo>
                    <a:pt x="14806" y="9695"/>
                    <a:pt x="15026" y="9475"/>
                    <a:pt x="15026" y="9207"/>
                  </a:cubicBezTo>
                  <a:lnTo>
                    <a:pt x="15026" y="489"/>
                  </a:lnTo>
                  <a:cubicBezTo>
                    <a:pt x="15026" y="221"/>
                    <a:pt x="14806" y="1"/>
                    <a:pt x="14538" y="1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9096;p136">
              <a:extLst>
                <a:ext uri="{FF2B5EF4-FFF2-40B4-BE49-F238E27FC236}">
                  <a16:creationId xmlns:a16="http://schemas.microsoft.com/office/drawing/2014/main" id="{0E19D612-E5ED-FCC8-F868-FE6D418D0D8A}"/>
                </a:ext>
              </a:extLst>
            </p:cNvPr>
            <p:cNvSpPr/>
            <p:nvPr/>
          </p:nvSpPr>
          <p:spPr>
            <a:xfrm>
              <a:off x="7492967" y="3450657"/>
              <a:ext cx="394583" cy="19117"/>
            </a:xfrm>
            <a:custGeom>
              <a:avLst/>
              <a:gdLst/>
              <a:ahLst/>
              <a:cxnLst/>
              <a:rect l="l" t="t" r="r" b="b"/>
              <a:pathLst>
                <a:path w="15026" h="728" extrusionOk="0">
                  <a:moveTo>
                    <a:pt x="488" y="0"/>
                  </a:moveTo>
                  <a:cubicBezTo>
                    <a:pt x="220" y="0"/>
                    <a:pt x="0" y="220"/>
                    <a:pt x="0" y="488"/>
                  </a:cubicBezTo>
                  <a:lnTo>
                    <a:pt x="0" y="728"/>
                  </a:lnTo>
                  <a:lnTo>
                    <a:pt x="15026" y="728"/>
                  </a:lnTo>
                  <a:lnTo>
                    <a:pt x="15026" y="488"/>
                  </a:lnTo>
                  <a:cubicBezTo>
                    <a:pt x="15026" y="220"/>
                    <a:pt x="14806" y="0"/>
                    <a:pt x="14538" y="0"/>
                  </a:cubicBezTo>
                  <a:close/>
                </a:path>
              </a:pathLst>
            </a:custGeom>
            <a:solidFill>
              <a:srgbClr val="C5D1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9097;p136">
              <a:extLst>
                <a:ext uri="{FF2B5EF4-FFF2-40B4-BE49-F238E27FC236}">
                  <a16:creationId xmlns:a16="http://schemas.microsoft.com/office/drawing/2014/main" id="{BCB2FB7C-9979-9F72-85BA-15FAEFD4A104}"/>
                </a:ext>
              </a:extLst>
            </p:cNvPr>
            <p:cNvSpPr/>
            <p:nvPr/>
          </p:nvSpPr>
          <p:spPr>
            <a:xfrm>
              <a:off x="7531149" y="3501418"/>
              <a:ext cx="127203" cy="165385"/>
            </a:xfrm>
            <a:custGeom>
              <a:avLst/>
              <a:gdLst/>
              <a:ahLst/>
              <a:cxnLst/>
              <a:rect l="l" t="t" r="r" b="b"/>
              <a:pathLst>
                <a:path w="4844" h="6298" extrusionOk="0">
                  <a:moveTo>
                    <a:pt x="240" y="1"/>
                  </a:moveTo>
                  <a:cubicBezTo>
                    <a:pt x="106" y="1"/>
                    <a:pt x="1" y="106"/>
                    <a:pt x="1" y="240"/>
                  </a:cubicBezTo>
                  <a:lnTo>
                    <a:pt x="1" y="6058"/>
                  </a:lnTo>
                  <a:cubicBezTo>
                    <a:pt x="1" y="6192"/>
                    <a:pt x="106" y="6298"/>
                    <a:pt x="240" y="6298"/>
                  </a:cubicBezTo>
                  <a:lnTo>
                    <a:pt x="4604" y="6298"/>
                  </a:lnTo>
                  <a:cubicBezTo>
                    <a:pt x="4738" y="6298"/>
                    <a:pt x="4844" y="6192"/>
                    <a:pt x="4844" y="6058"/>
                  </a:cubicBezTo>
                  <a:lnTo>
                    <a:pt x="4844" y="240"/>
                  </a:lnTo>
                  <a:cubicBezTo>
                    <a:pt x="4844" y="106"/>
                    <a:pt x="4738" y="1"/>
                    <a:pt x="4604" y="1"/>
                  </a:cubicBezTo>
                  <a:close/>
                </a:path>
              </a:pathLst>
            </a:custGeom>
            <a:solidFill>
              <a:srgbClr val="6376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9098;p136">
              <a:extLst>
                <a:ext uri="{FF2B5EF4-FFF2-40B4-BE49-F238E27FC236}">
                  <a16:creationId xmlns:a16="http://schemas.microsoft.com/office/drawing/2014/main" id="{E9B9B44C-1800-1756-5039-E5C0E87CEC72}"/>
                </a:ext>
              </a:extLst>
            </p:cNvPr>
            <p:cNvSpPr/>
            <p:nvPr/>
          </p:nvSpPr>
          <p:spPr>
            <a:xfrm>
              <a:off x="7690232" y="3501418"/>
              <a:ext cx="159109" cy="31696"/>
            </a:xfrm>
            <a:custGeom>
              <a:avLst/>
              <a:gdLst/>
              <a:ahLst/>
              <a:cxnLst/>
              <a:rect l="l" t="t" r="r" b="b"/>
              <a:pathLst>
                <a:path w="6059" h="1207" extrusionOk="0">
                  <a:moveTo>
                    <a:pt x="240" y="1"/>
                  </a:moveTo>
                  <a:cubicBezTo>
                    <a:pt x="106" y="1"/>
                    <a:pt x="1" y="115"/>
                    <a:pt x="1" y="240"/>
                  </a:cubicBezTo>
                  <a:lnTo>
                    <a:pt x="1" y="967"/>
                  </a:lnTo>
                  <a:cubicBezTo>
                    <a:pt x="1" y="1101"/>
                    <a:pt x="106" y="1206"/>
                    <a:pt x="240" y="1206"/>
                  </a:cubicBezTo>
                  <a:lnTo>
                    <a:pt x="5820" y="1206"/>
                  </a:lnTo>
                  <a:cubicBezTo>
                    <a:pt x="5944" y="1206"/>
                    <a:pt x="6059" y="1101"/>
                    <a:pt x="6059" y="967"/>
                  </a:cubicBezTo>
                  <a:lnTo>
                    <a:pt x="6059" y="240"/>
                  </a:lnTo>
                  <a:cubicBezTo>
                    <a:pt x="6059" y="115"/>
                    <a:pt x="5944" y="1"/>
                    <a:pt x="5820" y="1"/>
                  </a:cubicBezTo>
                  <a:close/>
                </a:path>
              </a:pathLst>
            </a:custGeom>
            <a:solidFill>
              <a:srgbClr val="D2DB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9099;p136">
              <a:extLst>
                <a:ext uri="{FF2B5EF4-FFF2-40B4-BE49-F238E27FC236}">
                  <a16:creationId xmlns:a16="http://schemas.microsoft.com/office/drawing/2014/main" id="{62479393-9D04-C613-62A9-1684A4124A5E}"/>
                </a:ext>
              </a:extLst>
            </p:cNvPr>
            <p:cNvSpPr/>
            <p:nvPr/>
          </p:nvSpPr>
          <p:spPr>
            <a:xfrm>
              <a:off x="7690495" y="3552441"/>
              <a:ext cx="120665" cy="25393"/>
            </a:xfrm>
            <a:custGeom>
              <a:avLst/>
              <a:gdLst/>
              <a:ahLst/>
              <a:cxnLst/>
              <a:rect l="l" t="t" r="r" b="b"/>
              <a:pathLst>
                <a:path w="4595" h="967" extrusionOk="0">
                  <a:moveTo>
                    <a:pt x="240" y="0"/>
                  </a:moveTo>
                  <a:cubicBezTo>
                    <a:pt x="106" y="0"/>
                    <a:pt x="1" y="106"/>
                    <a:pt x="1" y="240"/>
                  </a:cubicBezTo>
                  <a:lnTo>
                    <a:pt x="1" y="728"/>
                  </a:lnTo>
                  <a:cubicBezTo>
                    <a:pt x="1" y="852"/>
                    <a:pt x="106" y="967"/>
                    <a:pt x="240" y="967"/>
                  </a:cubicBezTo>
                  <a:lnTo>
                    <a:pt x="4355" y="967"/>
                  </a:lnTo>
                  <a:cubicBezTo>
                    <a:pt x="4489" y="967"/>
                    <a:pt x="4594" y="852"/>
                    <a:pt x="4594" y="728"/>
                  </a:cubicBezTo>
                  <a:lnTo>
                    <a:pt x="4594" y="240"/>
                  </a:lnTo>
                  <a:cubicBezTo>
                    <a:pt x="4594" y="106"/>
                    <a:pt x="4489" y="0"/>
                    <a:pt x="4355" y="0"/>
                  </a:cubicBezTo>
                  <a:close/>
                </a:path>
              </a:pathLst>
            </a:custGeom>
            <a:solidFill>
              <a:srgbClr val="C1CE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9100;p136">
              <a:extLst>
                <a:ext uri="{FF2B5EF4-FFF2-40B4-BE49-F238E27FC236}">
                  <a16:creationId xmlns:a16="http://schemas.microsoft.com/office/drawing/2014/main" id="{F28E1C6E-6901-71AC-3096-885D509754F2}"/>
                </a:ext>
              </a:extLst>
            </p:cNvPr>
            <p:cNvSpPr/>
            <p:nvPr/>
          </p:nvSpPr>
          <p:spPr>
            <a:xfrm>
              <a:off x="7687974" y="3596925"/>
              <a:ext cx="80697" cy="12579"/>
            </a:xfrm>
            <a:custGeom>
              <a:avLst/>
              <a:gdLst/>
              <a:ahLst/>
              <a:cxnLst/>
              <a:rect l="l" t="t" r="r" b="b"/>
              <a:pathLst>
                <a:path w="3073" h="479" extrusionOk="0">
                  <a:moveTo>
                    <a:pt x="326" y="0"/>
                  </a:moveTo>
                  <a:cubicBezTo>
                    <a:pt x="1" y="0"/>
                    <a:pt x="1" y="479"/>
                    <a:pt x="326" y="479"/>
                  </a:cubicBezTo>
                  <a:lnTo>
                    <a:pt x="2748" y="479"/>
                  </a:lnTo>
                  <a:cubicBezTo>
                    <a:pt x="3073" y="479"/>
                    <a:pt x="3073" y="0"/>
                    <a:pt x="2748" y="0"/>
                  </a:cubicBezTo>
                  <a:close/>
                </a:path>
              </a:pathLst>
            </a:custGeom>
            <a:solidFill>
              <a:srgbClr val="909F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9101;p136">
              <a:extLst>
                <a:ext uri="{FF2B5EF4-FFF2-40B4-BE49-F238E27FC236}">
                  <a16:creationId xmlns:a16="http://schemas.microsoft.com/office/drawing/2014/main" id="{C2A52F36-5810-1768-8F0D-C00F67954146}"/>
                </a:ext>
              </a:extLst>
            </p:cNvPr>
            <p:cNvSpPr/>
            <p:nvPr/>
          </p:nvSpPr>
          <p:spPr>
            <a:xfrm>
              <a:off x="7777205" y="3596925"/>
              <a:ext cx="42489" cy="12579"/>
            </a:xfrm>
            <a:custGeom>
              <a:avLst/>
              <a:gdLst/>
              <a:ahLst/>
              <a:cxnLst/>
              <a:rect l="l" t="t" r="r" b="b"/>
              <a:pathLst>
                <a:path w="1618" h="479" extrusionOk="0">
                  <a:moveTo>
                    <a:pt x="326" y="0"/>
                  </a:moveTo>
                  <a:cubicBezTo>
                    <a:pt x="0" y="0"/>
                    <a:pt x="0" y="479"/>
                    <a:pt x="326" y="479"/>
                  </a:cubicBezTo>
                  <a:lnTo>
                    <a:pt x="1292" y="479"/>
                  </a:lnTo>
                  <a:cubicBezTo>
                    <a:pt x="1618" y="479"/>
                    <a:pt x="1618" y="0"/>
                    <a:pt x="1292" y="0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9102;p136">
              <a:extLst>
                <a:ext uri="{FF2B5EF4-FFF2-40B4-BE49-F238E27FC236}">
                  <a16:creationId xmlns:a16="http://schemas.microsoft.com/office/drawing/2014/main" id="{F603A60D-18CB-48D5-7FB7-021256A5F62A}"/>
                </a:ext>
              </a:extLst>
            </p:cNvPr>
            <p:cNvSpPr/>
            <p:nvPr/>
          </p:nvSpPr>
          <p:spPr>
            <a:xfrm>
              <a:off x="7688236" y="3635107"/>
              <a:ext cx="29674" cy="12605"/>
            </a:xfrm>
            <a:custGeom>
              <a:avLst/>
              <a:gdLst/>
              <a:ahLst/>
              <a:cxnLst/>
              <a:rect l="l" t="t" r="r" b="b"/>
              <a:pathLst>
                <a:path w="1130" h="480" extrusionOk="0">
                  <a:moveTo>
                    <a:pt x="316" y="1"/>
                  </a:moveTo>
                  <a:cubicBezTo>
                    <a:pt x="0" y="1"/>
                    <a:pt x="0" y="479"/>
                    <a:pt x="316" y="479"/>
                  </a:cubicBezTo>
                  <a:lnTo>
                    <a:pt x="804" y="479"/>
                  </a:lnTo>
                  <a:cubicBezTo>
                    <a:pt x="1130" y="479"/>
                    <a:pt x="1130" y="1"/>
                    <a:pt x="804" y="1"/>
                  </a:cubicBezTo>
                  <a:close/>
                </a:path>
              </a:pathLst>
            </a:custGeom>
            <a:solidFill>
              <a:srgbClr val="909F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9103;p136">
              <a:extLst>
                <a:ext uri="{FF2B5EF4-FFF2-40B4-BE49-F238E27FC236}">
                  <a16:creationId xmlns:a16="http://schemas.microsoft.com/office/drawing/2014/main" id="{199A9C64-4161-03C9-7AEF-0CF343975A5B}"/>
                </a:ext>
              </a:extLst>
            </p:cNvPr>
            <p:cNvSpPr/>
            <p:nvPr/>
          </p:nvSpPr>
          <p:spPr>
            <a:xfrm>
              <a:off x="7726182" y="3635107"/>
              <a:ext cx="67882" cy="12605"/>
            </a:xfrm>
            <a:custGeom>
              <a:avLst/>
              <a:gdLst/>
              <a:ahLst/>
              <a:cxnLst/>
              <a:rect l="l" t="t" r="r" b="b"/>
              <a:pathLst>
                <a:path w="2585" h="480" extrusionOk="0">
                  <a:moveTo>
                    <a:pt x="326" y="1"/>
                  </a:moveTo>
                  <a:cubicBezTo>
                    <a:pt x="1" y="1"/>
                    <a:pt x="1" y="479"/>
                    <a:pt x="326" y="479"/>
                  </a:cubicBezTo>
                  <a:lnTo>
                    <a:pt x="2269" y="479"/>
                  </a:lnTo>
                  <a:cubicBezTo>
                    <a:pt x="2585" y="479"/>
                    <a:pt x="2585" y="1"/>
                    <a:pt x="2269" y="1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9104;p136">
              <a:extLst>
                <a:ext uri="{FF2B5EF4-FFF2-40B4-BE49-F238E27FC236}">
                  <a16:creationId xmlns:a16="http://schemas.microsoft.com/office/drawing/2014/main" id="{FE3A739E-1C6B-CDC5-A885-75AE4103981D}"/>
                </a:ext>
              </a:extLst>
            </p:cNvPr>
            <p:cNvSpPr/>
            <p:nvPr/>
          </p:nvSpPr>
          <p:spPr>
            <a:xfrm>
              <a:off x="7688236" y="3660501"/>
              <a:ext cx="29674" cy="12579"/>
            </a:xfrm>
            <a:custGeom>
              <a:avLst/>
              <a:gdLst/>
              <a:ahLst/>
              <a:cxnLst/>
              <a:rect l="l" t="t" r="r" b="b"/>
              <a:pathLst>
                <a:path w="1130" h="479" extrusionOk="0">
                  <a:moveTo>
                    <a:pt x="316" y="0"/>
                  </a:moveTo>
                  <a:cubicBezTo>
                    <a:pt x="0" y="0"/>
                    <a:pt x="0" y="479"/>
                    <a:pt x="316" y="479"/>
                  </a:cubicBezTo>
                  <a:lnTo>
                    <a:pt x="804" y="479"/>
                  </a:lnTo>
                  <a:cubicBezTo>
                    <a:pt x="1130" y="479"/>
                    <a:pt x="1130" y="0"/>
                    <a:pt x="804" y="0"/>
                  </a:cubicBezTo>
                  <a:close/>
                </a:path>
              </a:pathLst>
            </a:custGeom>
            <a:solidFill>
              <a:srgbClr val="909F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9105;p136">
              <a:extLst>
                <a:ext uri="{FF2B5EF4-FFF2-40B4-BE49-F238E27FC236}">
                  <a16:creationId xmlns:a16="http://schemas.microsoft.com/office/drawing/2014/main" id="{E75528C2-FAEF-56BE-2DD5-4CADD4AB8683}"/>
                </a:ext>
              </a:extLst>
            </p:cNvPr>
            <p:cNvSpPr/>
            <p:nvPr/>
          </p:nvSpPr>
          <p:spPr>
            <a:xfrm>
              <a:off x="7726182" y="3660501"/>
              <a:ext cx="67882" cy="12579"/>
            </a:xfrm>
            <a:custGeom>
              <a:avLst/>
              <a:gdLst/>
              <a:ahLst/>
              <a:cxnLst/>
              <a:rect l="l" t="t" r="r" b="b"/>
              <a:pathLst>
                <a:path w="2585" h="479" extrusionOk="0">
                  <a:moveTo>
                    <a:pt x="326" y="0"/>
                  </a:moveTo>
                  <a:cubicBezTo>
                    <a:pt x="1" y="0"/>
                    <a:pt x="1" y="479"/>
                    <a:pt x="326" y="479"/>
                  </a:cubicBezTo>
                  <a:lnTo>
                    <a:pt x="2269" y="479"/>
                  </a:lnTo>
                  <a:cubicBezTo>
                    <a:pt x="2585" y="479"/>
                    <a:pt x="2585" y="0"/>
                    <a:pt x="2269" y="0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9106;p136">
              <a:extLst>
                <a:ext uri="{FF2B5EF4-FFF2-40B4-BE49-F238E27FC236}">
                  <a16:creationId xmlns:a16="http://schemas.microsoft.com/office/drawing/2014/main" id="{8A6BA1CC-0970-EE3B-5673-636C9B9D6C89}"/>
                </a:ext>
              </a:extLst>
            </p:cNvPr>
            <p:cNvSpPr/>
            <p:nvPr/>
          </p:nvSpPr>
          <p:spPr>
            <a:xfrm>
              <a:off x="7658825" y="3361425"/>
              <a:ext cx="62866" cy="114625"/>
            </a:xfrm>
            <a:custGeom>
              <a:avLst/>
              <a:gdLst/>
              <a:ahLst/>
              <a:cxnLst/>
              <a:rect l="l" t="t" r="r" b="b"/>
              <a:pathLst>
                <a:path w="2394" h="4365" extrusionOk="0">
                  <a:moveTo>
                    <a:pt x="259" y="1"/>
                  </a:moveTo>
                  <a:cubicBezTo>
                    <a:pt x="106" y="1"/>
                    <a:pt x="1" y="125"/>
                    <a:pt x="20" y="269"/>
                  </a:cubicBezTo>
                  <a:lnTo>
                    <a:pt x="441" y="4145"/>
                  </a:lnTo>
                  <a:cubicBezTo>
                    <a:pt x="460" y="4269"/>
                    <a:pt x="565" y="4365"/>
                    <a:pt x="680" y="4365"/>
                  </a:cubicBezTo>
                  <a:lnTo>
                    <a:pt x="1704" y="4365"/>
                  </a:lnTo>
                  <a:cubicBezTo>
                    <a:pt x="1829" y="4365"/>
                    <a:pt x="1934" y="4269"/>
                    <a:pt x="1943" y="4145"/>
                  </a:cubicBezTo>
                  <a:lnTo>
                    <a:pt x="2374" y="269"/>
                  </a:lnTo>
                  <a:cubicBezTo>
                    <a:pt x="2393" y="125"/>
                    <a:pt x="2278" y="1"/>
                    <a:pt x="2135" y="1"/>
                  </a:cubicBezTo>
                  <a:close/>
                </a:path>
              </a:pathLst>
            </a:custGeom>
            <a:solidFill>
              <a:srgbClr val="909F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9107;p136">
              <a:extLst>
                <a:ext uri="{FF2B5EF4-FFF2-40B4-BE49-F238E27FC236}">
                  <a16:creationId xmlns:a16="http://schemas.microsoft.com/office/drawing/2014/main" id="{48AD18EB-AB97-EFB5-BE8F-80A34972976A}"/>
                </a:ext>
              </a:extLst>
            </p:cNvPr>
            <p:cNvSpPr/>
            <p:nvPr/>
          </p:nvSpPr>
          <p:spPr>
            <a:xfrm>
              <a:off x="7556542" y="3584110"/>
              <a:ext cx="76417" cy="82693"/>
            </a:xfrm>
            <a:custGeom>
              <a:avLst/>
              <a:gdLst/>
              <a:ahLst/>
              <a:cxnLst/>
              <a:rect l="l" t="t" r="r" b="b"/>
              <a:pathLst>
                <a:path w="2910" h="3149" extrusionOk="0">
                  <a:moveTo>
                    <a:pt x="967" y="0"/>
                  </a:moveTo>
                  <a:lnTo>
                    <a:pt x="967" y="488"/>
                  </a:lnTo>
                  <a:cubicBezTo>
                    <a:pt x="967" y="574"/>
                    <a:pt x="919" y="660"/>
                    <a:pt x="833" y="699"/>
                  </a:cubicBezTo>
                  <a:lnTo>
                    <a:pt x="269" y="986"/>
                  </a:lnTo>
                  <a:cubicBezTo>
                    <a:pt x="106" y="1062"/>
                    <a:pt x="1" y="1235"/>
                    <a:pt x="1" y="1417"/>
                  </a:cubicBezTo>
                  <a:lnTo>
                    <a:pt x="1" y="3149"/>
                  </a:lnTo>
                  <a:lnTo>
                    <a:pt x="2910" y="3149"/>
                  </a:lnTo>
                  <a:lnTo>
                    <a:pt x="2910" y="1417"/>
                  </a:lnTo>
                  <a:cubicBezTo>
                    <a:pt x="2910" y="1235"/>
                    <a:pt x="2805" y="1062"/>
                    <a:pt x="2642" y="986"/>
                  </a:cubicBezTo>
                  <a:lnTo>
                    <a:pt x="2068" y="699"/>
                  </a:lnTo>
                  <a:cubicBezTo>
                    <a:pt x="1991" y="660"/>
                    <a:pt x="1934" y="574"/>
                    <a:pt x="1934" y="488"/>
                  </a:cubicBezTo>
                  <a:lnTo>
                    <a:pt x="1934" y="0"/>
                  </a:lnTo>
                  <a:close/>
                </a:path>
              </a:pathLst>
            </a:custGeom>
            <a:solidFill>
              <a:srgbClr val="ACBD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9108;p136">
              <a:extLst>
                <a:ext uri="{FF2B5EF4-FFF2-40B4-BE49-F238E27FC236}">
                  <a16:creationId xmlns:a16="http://schemas.microsoft.com/office/drawing/2014/main" id="{4EB80CC4-A7E7-1944-4029-4F98F5589FB0}"/>
                </a:ext>
              </a:extLst>
            </p:cNvPr>
            <p:cNvSpPr/>
            <p:nvPr/>
          </p:nvSpPr>
          <p:spPr>
            <a:xfrm>
              <a:off x="7580912" y="3584110"/>
              <a:ext cx="27941" cy="18986"/>
            </a:xfrm>
            <a:custGeom>
              <a:avLst/>
              <a:gdLst/>
              <a:ahLst/>
              <a:cxnLst/>
              <a:rect l="l" t="t" r="r" b="b"/>
              <a:pathLst>
                <a:path w="1064" h="723" extrusionOk="0">
                  <a:moveTo>
                    <a:pt x="49" y="0"/>
                  </a:moveTo>
                  <a:lnTo>
                    <a:pt x="49" y="479"/>
                  </a:lnTo>
                  <a:cubicBezTo>
                    <a:pt x="39" y="536"/>
                    <a:pt x="30" y="584"/>
                    <a:pt x="1" y="622"/>
                  </a:cubicBezTo>
                  <a:cubicBezTo>
                    <a:pt x="168" y="689"/>
                    <a:pt x="348" y="723"/>
                    <a:pt x="528" y="723"/>
                  </a:cubicBezTo>
                  <a:cubicBezTo>
                    <a:pt x="709" y="723"/>
                    <a:pt x="891" y="689"/>
                    <a:pt x="1063" y="622"/>
                  </a:cubicBezTo>
                  <a:cubicBezTo>
                    <a:pt x="1035" y="584"/>
                    <a:pt x="1015" y="536"/>
                    <a:pt x="1015" y="479"/>
                  </a:cubicBezTo>
                  <a:lnTo>
                    <a:pt x="1015" y="0"/>
                  </a:lnTo>
                  <a:close/>
                </a:path>
              </a:pathLst>
            </a:custGeom>
            <a:solidFill>
              <a:srgbClr val="96AB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9109;p136">
              <a:extLst>
                <a:ext uri="{FF2B5EF4-FFF2-40B4-BE49-F238E27FC236}">
                  <a16:creationId xmlns:a16="http://schemas.microsoft.com/office/drawing/2014/main" id="{C7A2FCC5-35E4-4F62-91D8-A8225714A326}"/>
                </a:ext>
              </a:extLst>
            </p:cNvPr>
            <p:cNvSpPr/>
            <p:nvPr/>
          </p:nvSpPr>
          <p:spPr>
            <a:xfrm>
              <a:off x="7556542" y="3604199"/>
              <a:ext cx="76417" cy="62604"/>
            </a:xfrm>
            <a:custGeom>
              <a:avLst/>
              <a:gdLst/>
              <a:ahLst/>
              <a:cxnLst/>
              <a:rect l="l" t="t" r="r" b="b"/>
              <a:pathLst>
                <a:path w="2910" h="2384" extrusionOk="0">
                  <a:moveTo>
                    <a:pt x="709" y="1"/>
                  </a:moveTo>
                  <a:lnTo>
                    <a:pt x="269" y="221"/>
                  </a:lnTo>
                  <a:cubicBezTo>
                    <a:pt x="106" y="297"/>
                    <a:pt x="1" y="470"/>
                    <a:pt x="1" y="652"/>
                  </a:cubicBezTo>
                  <a:lnTo>
                    <a:pt x="1" y="2384"/>
                  </a:lnTo>
                  <a:lnTo>
                    <a:pt x="2910" y="2384"/>
                  </a:lnTo>
                  <a:lnTo>
                    <a:pt x="2910" y="652"/>
                  </a:lnTo>
                  <a:cubicBezTo>
                    <a:pt x="2910" y="470"/>
                    <a:pt x="2805" y="297"/>
                    <a:pt x="2642" y="221"/>
                  </a:cubicBezTo>
                  <a:lnTo>
                    <a:pt x="2192" y="1"/>
                  </a:lnTo>
                  <a:cubicBezTo>
                    <a:pt x="2001" y="235"/>
                    <a:pt x="1726" y="352"/>
                    <a:pt x="1450" y="352"/>
                  </a:cubicBezTo>
                  <a:cubicBezTo>
                    <a:pt x="1175" y="352"/>
                    <a:pt x="900" y="235"/>
                    <a:pt x="709" y="1"/>
                  </a:cubicBezTo>
                  <a:close/>
                </a:path>
              </a:pathLst>
            </a:custGeom>
            <a:solidFill>
              <a:srgbClr val="909F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9110;p136">
              <a:extLst>
                <a:ext uri="{FF2B5EF4-FFF2-40B4-BE49-F238E27FC236}">
                  <a16:creationId xmlns:a16="http://schemas.microsoft.com/office/drawing/2014/main" id="{E8745279-9B92-D3B4-3709-96A4C56823C3}"/>
                </a:ext>
              </a:extLst>
            </p:cNvPr>
            <p:cNvSpPr/>
            <p:nvPr/>
          </p:nvSpPr>
          <p:spPr>
            <a:xfrm>
              <a:off x="7556542" y="3615517"/>
              <a:ext cx="19117" cy="51286"/>
            </a:xfrm>
            <a:custGeom>
              <a:avLst/>
              <a:gdLst/>
              <a:ahLst/>
              <a:cxnLst/>
              <a:rect l="l" t="t" r="r" b="b"/>
              <a:pathLst>
                <a:path w="728" h="1953" extrusionOk="0">
                  <a:moveTo>
                    <a:pt x="58" y="0"/>
                  </a:moveTo>
                  <a:cubicBezTo>
                    <a:pt x="20" y="67"/>
                    <a:pt x="1" y="144"/>
                    <a:pt x="1" y="221"/>
                  </a:cubicBezTo>
                  <a:lnTo>
                    <a:pt x="1" y="1953"/>
                  </a:lnTo>
                  <a:lnTo>
                    <a:pt x="728" y="1953"/>
                  </a:lnTo>
                  <a:lnTo>
                    <a:pt x="728" y="747"/>
                  </a:lnTo>
                  <a:cubicBezTo>
                    <a:pt x="728" y="594"/>
                    <a:pt x="661" y="450"/>
                    <a:pt x="537" y="354"/>
                  </a:cubicBezTo>
                  <a:lnTo>
                    <a:pt x="58" y="0"/>
                  </a:lnTo>
                  <a:close/>
                </a:path>
              </a:pathLst>
            </a:custGeom>
            <a:solidFill>
              <a:srgbClr val="7689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9111;p136">
              <a:extLst>
                <a:ext uri="{FF2B5EF4-FFF2-40B4-BE49-F238E27FC236}">
                  <a16:creationId xmlns:a16="http://schemas.microsoft.com/office/drawing/2014/main" id="{15C1E44F-8038-22D2-B5D3-A57E8E850DE2}"/>
                </a:ext>
              </a:extLst>
            </p:cNvPr>
            <p:cNvSpPr/>
            <p:nvPr/>
          </p:nvSpPr>
          <p:spPr>
            <a:xfrm>
              <a:off x="7613842" y="3615517"/>
              <a:ext cx="19117" cy="51286"/>
            </a:xfrm>
            <a:custGeom>
              <a:avLst/>
              <a:gdLst/>
              <a:ahLst/>
              <a:cxnLst/>
              <a:rect l="l" t="t" r="r" b="b"/>
              <a:pathLst>
                <a:path w="728" h="1953" extrusionOk="0">
                  <a:moveTo>
                    <a:pt x="671" y="0"/>
                  </a:moveTo>
                  <a:lnTo>
                    <a:pt x="192" y="354"/>
                  </a:lnTo>
                  <a:cubicBezTo>
                    <a:pt x="77" y="450"/>
                    <a:pt x="1" y="594"/>
                    <a:pt x="1" y="747"/>
                  </a:cubicBezTo>
                  <a:lnTo>
                    <a:pt x="1" y="1953"/>
                  </a:lnTo>
                  <a:lnTo>
                    <a:pt x="728" y="1953"/>
                  </a:lnTo>
                  <a:lnTo>
                    <a:pt x="728" y="221"/>
                  </a:lnTo>
                  <a:cubicBezTo>
                    <a:pt x="728" y="144"/>
                    <a:pt x="709" y="67"/>
                    <a:pt x="671" y="0"/>
                  </a:cubicBezTo>
                  <a:close/>
                </a:path>
              </a:pathLst>
            </a:custGeom>
            <a:solidFill>
              <a:srgbClr val="7689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9112;p136">
              <a:extLst>
                <a:ext uri="{FF2B5EF4-FFF2-40B4-BE49-F238E27FC236}">
                  <a16:creationId xmlns:a16="http://schemas.microsoft.com/office/drawing/2014/main" id="{EBB4C375-052E-E515-E49E-2545F2FA685B}"/>
                </a:ext>
              </a:extLst>
            </p:cNvPr>
            <p:cNvSpPr/>
            <p:nvPr/>
          </p:nvSpPr>
          <p:spPr>
            <a:xfrm>
              <a:off x="7569357" y="3533087"/>
              <a:ext cx="51049" cy="57326"/>
            </a:xfrm>
            <a:custGeom>
              <a:avLst/>
              <a:gdLst/>
              <a:ahLst/>
              <a:cxnLst/>
              <a:rect l="l" t="t" r="r" b="b"/>
              <a:pathLst>
                <a:path w="1944" h="2183" extrusionOk="0">
                  <a:moveTo>
                    <a:pt x="728" y="0"/>
                  </a:moveTo>
                  <a:cubicBezTo>
                    <a:pt x="326" y="0"/>
                    <a:pt x="1" y="326"/>
                    <a:pt x="1" y="728"/>
                  </a:cubicBezTo>
                  <a:lnTo>
                    <a:pt x="1" y="1216"/>
                  </a:lnTo>
                  <a:cubicBezTo>
                    <a:pt x="1" y="1752"/>
                    <a:pt x="431" y="2182"/>
                    <a:pt x="967" y="2182"/>
                  </a:cubicBezTo>
                  <a:cubicBezTo>
                    <a:pt x="1503" y="2182"/>
                    <a:pt x="1943" y="1752"/>
                    <a:pt x="1943" y="1216"/>
                  </a:cubicBezTo>
                  <a:lnTo>
                    <a:pt x="1943" y="728"/>
                  </a:lnTo>
                  <a:cubicBezTo>
                    <a:pt x="1943" y="326"/>
                    <a:pt x="1608" y="0"/>
                    <a:pt x="1216" y="0"/>
                  </a:cubicBezTo>
                  <a:close/>
                </a:path>
              </a:pathLst>
            </a:custGeom>
            <a:solidFill>
              <a:srgbClr val="BEC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9113;p136">
              <a:extLst>
                <a:ext uri="{FF2B5EF4-FFF2-40B4-BE49-F238E27FC236}">
                  <a16:creationId xmlns:a16="http://schemas.microsoft.com/office/drawing/2014/main" id="{E4B4DEE8-5169-ED15-6274-07B227B038FE}"/>
                </a:ext>
              </a:extLst>
            </p:cNvPr>
            <p:cNvSpPr/>
            <p:nvPr/>
          </p:nvSpPr>
          <p:spPr>
            <a:xfrm>
              <a:off x="7569357" y="3533087"/>
              <a:ext cx="34952" cy="57457"/>
            </a:xfrm>
            <a:custGeom>
              <a:avLst/>
              <a:gdLst/>
              <a:ahLst/>
              <a:cxnLst/>
              <a:rect l="l" t="t" r="r" b="b"/>
              <a:pathLst>
                <a:path w="1331" h="2188" extrusionOk="0">
                  <a:moveTo>
                    <a:pt x="728" y="0"/>
                  </a:moveTo>
                  <a:cubicBezTo>
                    <a:pt x="326" y="0"/>
                    <a:pt x="1" y="326"/>
                    <a:pt x="1" y="728"/>
                  </a:cubicBezTo>
                  <a:lnTo>
                    <a:pt x="1" y="1216"/>
                  </a:lnTo>
                  <a:cubicBezTo>
                    <a:pt x="1" y="1774"/>
                    <a:pt x="459" y="2187"/>
                    <a:pt x="968" y="2187"/>
                  </a:cubicBezTo>
                  <a:cubicBezTo>
                    <a:pt x="1088" y="2187"/>
                    <a:pt x="1211" y="2165"/>
                    <a:pt x="1331" y="2115"/>
                  </a:cubicBezTo>
                  <a:cubicBezTo>
                    <a:pt x="967" y="1962"/>
                    <a:pt x="728" y="1608"/>
                    <a:pt x="728" y="1216"/>
                  </a:cubicBezTo>
                  <a:lnTo>
                    <a:pt x="728" y="728"/>
                  </a:lnTo>
                  <a:cubicBezTo>
                    <a:pt x="728" y="374"/>
                    <a:pt x="977" y="77"/>
                    <a:pt x="1331" y="10"/>
                  </a:cubicBezTo>
                  <a:cubicBezTo>
                    <a:pt x="1293" y="10"/>
                    <a:pt x="1254" y="0"/>
                    <a:pt x="1216" y="0"/>
                  </a:cubicBezTo>
                  <a:close/>
                </a:path>
              </a:pathLst>
            </a:custGeom>
            <a:solidFill>
              <a:srgbClr val="ACBD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9114;p136">
              <a:extLst>
                <a:ext uri="{FF2B5EF4-FFF2-40B4-BE49-F238E27FC236}">
                  <a16:creationId xmlns:a16="http://schemas.microsoft.com/office/drawing/2014/main" id="{8C675A56-AAD2-DFED-1A57-43FB8D3D10D1}"/>
                </a:ext>
              </a:extLst>
            </p:cNvPr>
            <p:cNvSpPr/>
            <p:nvPr/>
          </p:nvSpPr>
          <p:spPr>
            <a:xfrm>
              <a:off x="7569121" y="3533087"/>
              <a:ext cx="51023" cy="25393"/>
            </a:xfrm>
            <a:custGeom>
              <a:avLst/>
              <a:gdLst/>
              <a:ahLst/>
              <a:cxnLst/>
              <a:rect l="l" t="t" r="r" b="b"/>
              <a:pathLst>
                <a:path w="1943" h="967" extrusionOk="0">
                  <a:moveTo>
                    <a:pt x="727" y="0"/>
                  </a:moveTo>
                  <a:cubicBezTo>
                    <a:pt x="326" y="0"/>
                    <a:pt x="0" y="326"/>
                    <a:pt x="0" y="728"/>
                  </a:cubicBezTo>
                  <a:lnTo>
                    <a:pt x="10" y="728"/>
                  </a:lnTo>
                  <a:cubicBezTo>
                    <a:pt x="10" y="728"/>
                    <a:pt x="737" y="967"/>
                    <a:pt x="1943" y="967"/>
                  </a:cubicBezTo>
                  <a:lnTo>
                    <a:pt x="1943" y="728"/>
                  </a:lnTo>
                  <a:cubicBezTo>
                    <a:pt x="1943" y="326"/>
                    <a:pt x="1617" y="0"/>
                    <a:pt x="1216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9115;p136">
              <a:extLst>
                <a:ext uri="{FF2B5EF4-FFF2-40B4-BE49-F238E27FC236}">
                  <a16:creationId xmlns:a16="http://schemas.microsoft.com/office/drawing/2014/main" id="{F54C9637-8032-857A-67C3-C6B9471B3B66}"/>
                </a:ext>
              </a:extLst>
            </p:cNvPr>
            <p:cNvSpPr/>
            <p:nvPr/>
          </p:nvSpPr>
          <p:spPr>
            <a:xfrm>
              <a:off x="7569357" y="3533087"/>
              <a:ext cx="34952" cy="23135"/>
            </a:xfrm>
            <a:custGeom>
              <a:avLst/>
              <a:gdLst/>
              <a:ahLst/>
              <a:cxnLst/>
              <a:rect l="l" t="t" r="r" b="b"/>
              <a:pathLst>
                <a:path w="1331" h="881" extrusionOk="0">
                  <a:moveTo>
                    <a:pt x="728" y="0"/>
                  </a:moveTo>
                  <a:cubicBezTo>
                    <a:pt x="326" y="0"/>
                    <a:pt x="1" y="326"/>
                    <a:pt x="1" y="728"/>
                  </a:cubicBezTo>
                  <a:cubicBezTo>
                    <a:pt x="240" y="795"/>
                    <a:pt x="479" y="852"/>
                    <a:pt x="728" y="881"/>
                  </a:cubicBezTo>
                  <a:lnTo>
                    <a:pt x="728" y="728"/>
                  </a:lnTo>
                  <a:cubicBezTo>
                    <a:pt x="728" y="374"/>
                    <a:pt x="977" y="77"/>
                    <a:pt x="1331" y="10"/>
                  </a:cubicBezTo>
                  <a:cubicBezTo>
                    <a:pt x="1293" y="10"/>
                    <a:pt x="1254" y="0"/>
                    <a:pt x="1216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9116;p136">
              <a:extLst>
                <a:ext uri="{FF2B5EF4-FFF2-40B4-BE49-F238E27FC236}">
                  <a16:creationId xmlns:a16="http://schemas.microsoft.com/office/drawing/2014/main" id="{93645918-3129-4CB0-9475-D10041A9D827}"/>
                </a:ext>
              </a:extLst>
            </p:cNvPr>
            <p:cNvSpPr/>
            <p:nvPr/>
          </p:nvSpPr>
          <p:spPr>
            <a:xfrm>
              <a:off x="7677680" y="3444118"/>
              <a:ext cx="25157" cy="12579"/>
            </a:xfrm>
            <a:custGeom>
              <a:avLst/>
              <a:gdLst/>
              <a:ahLst/>
              <a:cxnLst/>
              <a:rect l="l" t="t" r="r" b="b"/>
              <a:pathLst>
                <a:path w="958" h="479" extrusionOk="0">
                  <a:moveTo>
                    <a:pt x="240" y="0"/>
                  </a:moveTo>
                  <a:cubicBezTo>
                    <a:pt x="106" y="0"/>
                    <a:pt x="0" y="115"/>
                    <a:pt x="0" y="240"/>
                  </a:cubicBezTo>
                  <a:cubicBezTo>
                    <a:pt x="0" y="374"/>
                    <a:pt x="106" y="479"/>
                    <a:pt x="240" y="479"/>
                  </a:cubicBezTo>
                  <a:lnTo>
                    <a:pt x="718" y="479"/>
                  </a:lnTo>
                  <a:cubicBezTo>
                    <a:pt x="852" y="479"/>
                    <a:pt x="958" y="374"/>
                    <a:pt x="958" y="240"/>
                  </a:cubicBezTo>
                  <a:cubicBezTo>
                    <a:pt x="958" y="115"/>
                    <a:pt x="852" y="0"/>
                    <a:pt x="718" y="0"/>
                  </a:cubicBezTo>
                  <a:close/>
                </a:path>
              </a:pathLst>
            </a:custGeom>
            <a:solidFill>
              <a:srgbClr val="7689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9117;p136">
              <a:extLst>
                <a:ext uri="{FF2B5EF4-FFF2-40B4-BE49-F238E27FC236}">
                  <a16:creationId xmlns:a16="http://schemas.microsoft.com/office/drawing/2014/main" id="{54F6A763-CF06-0023-BE55-904FAAEEAF07}"/>
                </a:ext>
              </a:extLst>
            </p:cNvPr>
            <p:cNvSpPr/>
            <p:nvPr/>
          </p:nvSpPr>
          <p:spPr>
            <a:xfrm>
              <a:off x="7659324" y="3361425"/>
              <a:ext cx="61869" cy="12605"/>
            </a:xfrm>
            <a:custGeom>
              <a:avLst/>
              <a:gdLst/>
              <a:ahLst/>
              <a:cxnLst/>
              <a:rect l="l" t="t" r="r" b="b"/>
              <a:pathLst>
                <a:path w="2356" h="480" extrusionOk="0">
                  <a:moveTo>
                    <a:pt x="240" y="1"/>
                  </a:moveTo>
                  <a:cubicBezTo>
                    <a:pt x="106" y="1"/>
                    <a:pt x="1" y="116"/>
                    <a:pt x="1" y="240"/>
                  </a:cubicBezTo>
                  <a:cubicBezTo>
                    <a:pt x="1" y="374"/>
                    <a:pt x="106" y="479"/>
                    <a:pt x="240" y="479"/>
                  </a:cubicBezTo>
                  <a:lnTo>
                    <a:pt x="2116" y="479"/>
                  </a:lnTo>
                  <a:cubicBezTo>
                    <a:pt x="2250" y="479"/>
                    <a:pt x="2355" y="374"/>
                    <a:pt x="2355" y="240"/>
                  </a:cubicBezTo>
                  <a:cubicBezTo>
                    <a:pt x="2355" y="116"/>
                    <a:pt x="2250" y="1"/>
                    <a:pt x="2116" y="1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4" name="Google Shape;8766;p111">
            <a:extLst>
              <a:ext uri="{FF2B5EF4-FFF2-40B4-BE49-F238E27FC236}">
                <a16:creationId xmlns:a16="http://schemas.microsoft.com/office/drawing/2014/main" id="{FFA21BB0-EEE7-1AFD-E0A6-28F807C322F8}"/>
              </a:ext>
            </a:extLst>
          </p:cNvPr>
          <p:cNvSpPr/>
          <p:nvPr/>
        </p:nvSpPr>
        <p:spPr>
          <a:xfrm rot="6044019" flipH="1">
            <a:off x="7696927" y="-1590895"/>
            <a:ext cx="1322146" cy="3837971"/>
          </a:xfrm>
          <a:custGeom>
            <a:avLst/>
            <a:gdLst/>
            <a:ahLst/>
            <a:cxnLst/>
            <a:rect l="l" t="t" r="r" b="b"/>
            <a:pathLst>
              <a:path w="40358" h="143087" extrusionOk="0">
                <a:moveTo>
                  <a:pt x="0" y="143087"/>
                </a:moveTo>
                <a:cubicBezTo>
                  <a:pt x="10297" y="136222"/>
                  <a:pt x="13604" y="120017"/>
                  <a:pt x="11571" y="107809"/>
                </a:cubicBezTo>
                <a:cubicBezTo>
                  <a:pt x="9306" y="94213"/>
                  <a:pt x="3381" y="80483"/>
                  <a:pt x="5644" y="66887"/>
                </a:cubicBezTo>
                <a:cubicBezTo>
                  <a:pt x="6532" y="61555"/>
                  <a:pt x="15651" y="54598"/>
                  <a:pt x="19473" y="58420"/>
                </a:cubicBezTo>
                <a:cubicBezTo>
                  <a:pt x="21539" y="60486"/>
                  <a:pt x="14849" y="64303"/>
                  <a:pt x="12135" y="63218"/>
                </a:cubicBezTo>
                <a:cubicBezTo>
                  <a:pt x="9951" y="62345"/>
                  <a:pt x="7960" y="60821"/>
                  <a:pt x="6491" y="58985"/>
                </a:cubicBezTo>
                <a:cubicBezTo>
                  <a:pt x="4529" y="56533"/>
                  <a:pt x="5080" y="52811"/>
                  <a:pt x="5080" y="49671"/>
                </a:cubicBezTo>
                <a:cubicBezTo>
                  <a:pt x="5080" y="29363"/>
                  <a:pt x="25998" y="14360"/>
                  <a:pt x="40358" y="0"/>
                </a:cubicBezTo>
              </a:path>
            </a:pathLst>
          </a:custGeom>
          <a:noFill/>
          <a:ln w="9525" cap="flat" cmpd="sng">
            <a:solidFill>
              <a:srgbClr val="09375F"/>
            </a:solidFill>
            <a:prstDash val="dash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CA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85821579"/>
      </p:ext>
    </p:extLst>
  </p:cSld>
  <p:clrMapOvr>
    <a:masterClrMapping/>
  </p:clrMapOvr>
  <p:transition spd="slow" advTm="100722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7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7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7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7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7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7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7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87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87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87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8755" grpId="0" uiExpand="1" build="p"/>
      <p:bldP spid="8759" grpId="0" build="p"/>
      <p:bldP spid="876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6" name="Google Shape;5506;p73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Arial"/>
              <a:buNone/>
            </a:pPr>
            <a:r>
              <a:rPr lang="en-CA" sz="4000" dirty="0"/>
              <a:t>Email Etiquette</a:t>
            </a:r>
            <a:endParaRPr sz="4000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endParaRPr sz="4000" dirty="0"/>
          </a:p>
        </p:txBody>
      </p:sp>
      <p:sp>
        <p:nvSpPr>
          <p:cNvPr id="5509" name="Google Shape;5509;p73"/>
          <p:cNvSpPr txBox="1">
            <a:spLocks noGrp="1"/>
          </p:cNvSpPr>
          <p:nvPr>
            <p:ph type="subTitle" idx="3"/>
          </p:nvPr>
        </p:nvSpPr>
        <p:spPr>
          <a:xfrm>
            <a:off x="466533" y="1254835"/>
            <a:ext cx="7635734" cy="317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800" dirty="0"/>
              <a:t>Greeting and closing sentence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800" dirty="0"/>
              <a:t>Identify yourself clearly (name, student ID, home University, </a:t>
            </a:r>
            <a:r>
              <a:rPr lang="en-US" sz="1800" dirty="0" err="1"/>
              <a:t>etc</a:t>
            </a:r>
            <a:r>
              <a:rPr lang="en-US" sz="1800" dirty="0"/>
              <a:t>)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800" dirty="0"/>
              <a:t>Use your UM email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800" dirty="0"/>
              <a:t>Keep it short and get to the point</a:t>
            </a:r>
          </a:p>
          <a:p>
            <a:pPr lvl="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800" dirty="0"/>
              <a:t>Email communications ≠ </a:t>
            </a:r>
            <a:r>
              <a:rPr lang="en-US" sz="1800" dirty="0" err="1"/>
              <a:t>wechat</a:t>
            </a:r>
            <a:r>
              <a:rPr lang="en-US" sz="1800" dirty="0"/>
              <a:t>/</a:t>
            </a:r>
            <a:r>
              <a:rPr lang="en-US" sz="1800" dirty="0" err="1"/>
              <a:t>whatsapp</a:t>
            </a:r>
            <a:r>
              <a:rPr lang="en-US" sz="1800" dirty="0"/>
              <a:t> messages</a:t>
            </a:r>
          </a:p>
          <a:p>
            <a:pPr lvl="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800" b="1" dirty="0">
                <a:solidFill>
                  <a:srgbClr val="FF0000"/>
                </a:solidFill>
              </a:rPr>
              <a:t>Your e-mail is a reflection of you</a:t>
            </a:r>
            <a:br>
              <a:rPr lang="en-US" sz="1800" b="1" dirty="0">
                <a:solidFill>
                  <a:srgbClr val="FF0000"/>
                </a:solidFill>
              </a:rPr>
            </a:br>
            <a:br>
              <a:rPr lang="en-US" sz="1600" b="1" dirty="0">
                <a:solidFill>
                  <a:srgbClr val="FF0000"/>
                </a:solidFill>
              </a:rPr>
            </a:br>
            <a:endParaRPr lang="en-US" sz="1600" b="1" dirty="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200"/>
              </a:spcAft>
              <a:buNone/>
            </a:pPr>
            <a:endParaRPr dirty="0"/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499B7D1B-0724-E392-E86C-114ECDA5A7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6683" y="2844785"/>
            <a:ext cx="2051049" cy="20510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108872">
    <p:fade thruBlk="1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3" name="Google Shape;5263;p69"/>
          <p:cNvSpPr txBox="1">
            <a:spLocks noGrp="1"/>
          </p:cNvSpPr>
          <p:nvPr>
            <p:ph type="title"/>
          </p:nvPr>
        </p:nvSpPr>
        <p:spPr>
          <a:xfrm>
            <a:off x="550178" y="301943"/>
            <a:ext cx="8339333" cy="103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lvl="0"/>
            <a:r>
              <a:rPr lang="en-US" dirty="0"/>
              <a:t>How to write an effective email? </a:t>
            </a:r>
            <a:endParaRPr dirty="0"/>
          </a:p>
        </p:txBody>
      </p:sp>
      <p:sp>
        <p:nvSpPr>
          <p:cNvPr id="5334" name="Google Shape;5334;p69"/>
          <p:cNvSpPr/>
          <p:nvPr/>
        </p:nvSpPr>
        <p:spPr>
          <a:xfrm flipH="1">
            <a:off x="2" y="707689"/>
            <a:ext cx="1776575" cy="473800"/>
          </a:xfrm>
          <a:custGeom>
            <a:avLst/>
            <a:gdLst/>
            <a:ahLst/>
            <a:cxnLst/>
            <a:rect l="l" t="t" r="r" b="b"/>
            <a:pathLst>
              <a:path w="71063" h="18952" extrusionOk="0">
                <a:moveTo>
                  <a:pt x="71063" y="10021"/>
                </a:moveTo>
                <a:cubicBezTo>
                  <a:pt x="61675" y="19403"/>
                  <a:pt x="33856" y="23780"/>
                  <a:pt x="31253" y="10765"/>
                </a:cubicBezTo>
                <a:cubicBezTo>
                  <a:pt x="30469" y="6843"/>
                  <a:pt x="33775" y="-1709"/>
                  <a:pt x="37205" y="348"/>
                </a:cubicBezTo>
                <a:cubicBezTo>
                  <a:pt x="41586" y="2975"/>
                  <a:pt x="40098" y="12974"/>
                  <a:pt x="35717" y="15602"/>
                </a:cubicBezTo>
                <a:cubicBezTo>
                  <a:pt x="25494" y="21736"/>
                  <a:pt x="10663" y="8410"/>
                  <a:pt x="0" y="13742"/>
                </a:cubicBezTo>
              </a:path>
            </a:pathLst>
          </a:custGeom>
          <a:noFill/>
          <a:ln w="9525" cap="flat" cmpd="sng">
            <a:solidFill>
              <a:srgbClr val="09375F"/>
            </a:solidFill>
            <a:prstDash val="dash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CA"/>
          </a:p>
        </p:txBody>
      </p:sp>
      <p:pic>
        <p:nvPicPr>
          <p:cNvPr id="2" name="Content Placeholder 4">
            <a:extLst>
              <a:ext uri="{FF2B5EF4-FFF2-40B4-BE49-F238E27FC236}">
                <a16:creationId xmlns:a16="http://schemas.microsoft.com/office/drawing/2014/main" id="{C323D770-466C-5A43-5591-770F3B7D37F3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1716" y="1181489"/>
            <a:ext cx="3836793" cy="326933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9353C04C-C50F-90C4-9319-403FD484DE43}"/>
              </a:ext>
            </a:extLst>
          </p:cNvPr>
          <p:cNvSpPr txBox="1"/>
          <p:nvPr/>
        </p:nvSpPr>
        <p:spPr>
          <a:xfrm>
            <a:off x="1656073" y="4666841"/>
            <a:ext cx="677756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400" dirty="0"/>
              <a:t>Reference:  </a:t>
            </a:r>
            <a:r>
              <a:rPr lang="en-US" u="sng" dirty="0">
                <a:solidFill>
                  <a:srgbClr val="0563C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  <a:hlinkClick r:id="rId4"/>
              </a:rPr>
              <a:t>https://www.tidio.com/blog/how-to-write-a-professional-email/</a:t>
            </a:r>
            <a:r>
              <a:rPr lang="en-US" dirty="0"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 </a:t>
            </a:r>
            <a:endParaRPr lang="en-US" dirty="0"/>
          </a:p>
          <a:p>
            <a:endParaRPr lang="en-CA" dirty="0"/>
          </a:p>
        </p:txBody>
      </p:sp>
      <p:pic>
        <p:nvPicPr>
          <p:cNvPr id="7" name="圖片 6" descr="一張含有 畫線 的圖片&#10;&#10;自動產生的描述">
            <a:extLst>
              <a:ext uri="{FF2B5EF4-FFF2-40B4-BE49-F238E27FC236}">
                <a16:creationId xmlns:a16="http://schemas.microsoft.com/office/drawing/2014/main" id="{C5703F6A-B02C-58E9-1561-A16C822FDE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77137" y="2272351"/>
            <a:ext cx="2211263" cy="22112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18198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31" name="Google Shape;10931;p123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4000" dirty="0">
                <a:highlight>
                  <a:schemeClr val="dk2"/>
                </a:highlight>
              </a:rPr>
              <a:t>Questions? </a:t>
            </a:r>
            <a:endParaRPr sz="4000" dirty="0"/>
          </a:p>
        </p:txBody>
      </p:sp>
      <p:sp>
        <p:nvSpPr>
          <p:cNvPr id="10932" name="Google Shape;10932;p123"/>
          <p:cNvSpPr txBox="1">
            <a:spLocks noGrp="1"/>
          </p:cNvSpPr>
          <p:nvPr>
            <p:ph type="body" idx="1"/>
          </p:nvPr>
        </p:nvSpPr>
        <p:spPr>
          <a:xfrm>
            <a:off x="841234" y="1650380"/>
            <a:ext cx="7704000" cy="288904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br>
              <a:rPr lang="en-US" sz="2500" dirty="0">
                <a:solidFill>
                  <a:schemeClr val="hlink"/>
                </a:solidFill>
                <a:uFill>
                  <a:noFill/>
                </a:uFill>
              </a:rPr>
            </a:br>
            <a:r>
              <a:rPr lang="en-US" sz="2500" b="1" dirty="0">
                <a:solidFill>
                  <a:schemeClr val="bg2">
                    <a:lumMod val="25000"/>
                  </a:schemeClr>
                </a:solidFill>
                <a:uFill>
                  <a:noFill/>
                </a:uFill>
              </a:rPr>
              <a:t>Student Development Section</a:t>
            </a:r>
            <a:br>
              <a:rPr lang="en-US" sz="2500" b="1" dirty="0">
                <a:solidFill>
                  <a:schemeClr val="bg2">
                    <a:lumMod val="25000"/>
                  </a:schemeClr>
                </a:solidFill>
                <a:uFill>
                  <a:noFill/>
                </a:uFill>
              </a:rPr>
            </a:br>
            <a:r>
              <a:rPr lang="en-US" sz="2500" b="1" dirty="0">
                <a:solidFill>
                  <a:schemeClr val="bg2">
                    <a:lumMod val="25000"/>
                  </a:schemeClr>
                </a:solidFill>
                <a:uFill>
                  <a:noFill/>
                </a:uFill>
              </a:rPr>
              <a:t>E31-2006</a:t>
            </a:r>
            <a:br>
              <a:rPr lang="en-US" sz="2500" b="1" dirty="0">
                <a:solidFill>
                  <a:schemeClr val="bg2">
                    <a:lumMod val="25000"/>
                  </a:schemeClr>
                </a:solidFill>
                <a:uFill>
                  <a:noFill/>
                </a:uFill>
              </a:rPr>
            </a:br>
            <a:br>
              <a:rPr lang="en-US" sz="2500" b="1" dirty="0">
                <a:solidFill>
                  <a:schemeClr val="bg2">
                    <a:lumMod val="25000"/>
                  </a:schemeClr>
                </a:solidFill>
                <a:uFill>
                  <a:noFill/>
                </a:uFill>
              </a:rPr>
            </a:br>
            <a:br>
              <a:rPr lang="en-US" sz="2500" b="1" dirty="0">
                <a:solidFill>
                  <a:schemeClr val="bg2">
                    <a:lumMod val="25000"/>
                  </a:schemeClr>
                </a:solidFill>
                <a:uFill>
                  <a:noFill/>
                </a:uFill>
              </a:rPr>
            </a:br>
            <a:r>
              <a:rPr lang="en-US" sz="2500" dirty="0">
                <a:solidFill>
                  <a:schemeClr val="hlink"/>
                </a:solidFill>
                <a:uFill>
                  <a:noFill/>
                </a:uFill>
              </a:rPr>
              <a:t>sao.summer@um.edu.mo</a:t>
            </a:r>
            <a:endParaRPr sz="2500" dirty="0"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/>
          </a:p>
        </p:txBody>
      </p:sp>
      <p:grpSp>
        <p:nvGrpSpPr>
          <p:cNvPr id="10933" name="Google Shape;10933;p123"/>
          <p:cNvGrpSpPr/>
          <p:nvPr/>
        </p:nvGrpSpPr>
        <p:grpSpPr>
          <a:xfrm>
            <a:off x="775339" y="1706991"/>
            <a:ext cx="931187" cy="933022"/>
            <a:chOff x="5362625" y="2227450"/>
            <a:chExt cx="2025200" cy="2028750"/>
          </a:xfrm>
        </p:grpSpPr>
        <p:sp>
          <p:nvSpPr>
            <p:cNvPr id="10934" name="Google Shape;10934;p123"/>
            <p:cNvSpPr/>
            <p:nvPr/>
          </p:nvSpPr>
          <p:spPr>
            <a:xfrm>
              <a:off x="5403575" y="3491925"/>
              <a:ext cx="365225" cy="259325"/>
            </a:xfrm>
            <a:custGeom>
              <a:avLst/>
              <a:gdLst/>
              <a:ahLst/>
              <a:cxnLst/>
              <a:rect l="l" t="t" r="r" b="b"/>
              <a:pathLst>
                <a:path w="14609" h="10373" extrusionOk="0">
                  <a:moveTo>
                    <a:pt x="2872" y="1"/>
                  </a:moveTo>
                  <a:lnTo>
                    <a:pt x="0" y="1638"/>
                  </a:lnTo>
                  <a:lnTo>
                    <a:pt x="9826" y="10372"/>
                  </a:lnTo>
                  <a:lnTo>
                    <a:pt x="14608" y="4783"/>
                  </a:lnTo>
                  <a:lnTo>
                    <a:pt x="30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5" name="Google Shape;10935;p123"/>
            <p:cNvSpPr/>
            <p:nvPr/>
          </p:nvSpPr>
          <p:spPr>
            <a:xfrm>
              <a:off x="5362625" y="3532875"/>
              <a:ext cx="286625" cy="266125"/>
            </a:xfrm>
            <a:custGeom>
              <a:avLst/>
              <a:gdLst/>
              <a:ahLst/>
              <a:cxnLst/>
              <a:rect l="l" t="t" r="r" b="b"/>
              <a:pathLst>
                <a:path w="11465" h="10645" extrusionOk="0">
                  <a:moveTo>
                    <a:pt x="1638" y="0"/>
                  </a:moveTo>
                  <a:lnTo>
                    <a:pt x="143" y="961"/>
                  </a:lnTo>
                  <a:cubicBezTo>
                    <a:pt x="1" y="1092"/>
                    <a:pt x="1" y="1092"/>
                    <a:pt x="1" y="1234"/>
                  </a:cubicBezTo>
                  <a:lnTo>
                    <a:pt x="9696" y="10645"/>
                  </a:lnTo>
                  <a:lnTo>
                    <a:pt x="11464" y="8734"/>
                  </a:lnTo>
                  <a:lnTo>
                    <a:pt x="163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6" name="Google Shape;10936;p123"/>
            <p:cNvSpPr/>
            <p:nvPr/>
          </p:nvSpPr>
          <p:spPr>
            <a:xfrm>
              <a:off x="5649225" y="3611475"/>
              <a:ext cx="180975" cy="177450"/>
            </a:xfrm>
            <a:custGeom>
              <a:avLst/>
              <a:gdLst/>
              <a:ahLst/>
              <a:cxnLst/>
              <a:rect l="l" t="t" r="r" b="b"/>
              <a:pathLst>
                <a:path w="7239" h="7098" extrusionOk="0">
                  <a:moveTo>
                    <a:pt x="4782" y="1"/>
                  </a:moveTo>
                  <a:lnTo>
                    <a:pt x="0" y="5590"/>
                  </a:lnTo>
                  <a:lnTo>
                    <a:pt x="1638" y="7097"/>
                  </a:lnTo>
                  <a:lnTo>
                    <a:pt x="7239" y="950"/>
                  </a:lnTo>
                  <a:lnTo>
                    <a:pt x="4782" y="1"/>
                  </a:lnTo>
                  <a:close/>
                </a:path>
              </a:pathLst>
            </a:custGeom>
            <a:solidFill>
              <a:srgbClr val="C1C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7" name="Google Shape;10937;p123"/>
            <p:cNvSpPr/>
            <p:nvPr/>
          </p:nvSpPr>
          <p:spPr>
            <a:xfrm>
              <a:off x="5605000" y="3751225"/>
              <a:ext cx="85175" cy="85450"/>
            </a:xfrm>
            <a:custGeom>
              <a:avLst/>
              <a:gdLst/>
              <a:ahLst/>
              <a:cxnLst/>
              <a:rect l="l" t="t" r="r" b="b"/>
              <a:pathLst>
                <a:path w="3407" h="3418" extrusionOk="0">
                  <a:moveTo>
                    <a:pt x="1769" y="0"/>
                  </a:moveTo>
                  <a:lnTo>
                    <a:pt x="1" y="1911"/>
                  </a:lnTo>
                  <a:lnTo>
                    <a:pt x="1496" y="3418"/>
                  </a:lnTo>
                  <a:lnTo>
                    <a:pt x="3407" y="1507"/>
                  </a:lnTo>
                  <a:lnTo>
                    <a:pt x="1769" y="0"/>
                  </a:lnTo>
                  <a:close/>
                </a:path>
              </a:pathLst>
            </a:custGeom>
            <a:solidFill>
              <a:srgbClr val="0C2C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8" name="Google Shape;10938;p123"/>
            <p:cNvSpPr/>
            <p:nvPr/>
          </p:nvSpPr>
          <p:spPr>
            <a:xfrm>
              <a:off x="5874400" y="3853575"/>
              <a:ext cx="262875" cy="361675"/>
            </a:xfrm>
            <a:custGeom>
              <a:avLst/>
              <a:gdLst/>
              <a:ahLst/>
              <a:cxnLst/>
              <a:rect l="l" t="t" r="r" b="b"/>
              <a:pathLst>
                <a:path w="10515" h="14467" extrusionOk="0">
                  <a:moveTo>
                    <a:pt x="5601" y="1"/>
                  </a:moveTo>
                  <a:lnTo>
                    <a:pt x="0" y="4782"/>
                  </a:lnTo>
                  <a:lnTo>
                    <a:pt x="8735" y="14466"/>
                  </a:lnTo>
                  <a:lnTo>
                    <a:pt x="10372" y="11606"/>
                  </a:lnTo>
                  <a:cubicBezTo>
                    <a:pt x="10514" y="11606"/>
                    <a:pt x="10514" y="11606"/>
                    <a:pt x="10372" y="11464"/>
                  </a:cubicBezTo>
                  <a:lnTo>
                    <a:pt x="560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9" name="Google Shape;10939;p123"/>
            <p:cNvSpPr/>
            <p:nvPr/>
          </p:nvSpPr>
          <p:spPr>
            <a:xfrm>
              <a:off x="5823350" y="3973125"/>
              <a:ext cx="269425" cy="283075"/>
            </a:xfrm>
            <a:custGeom>
              <a:avLst/>
              <a:gdLst/>
              <a:ahLst/>
              <a:cxnLst/>
              <a:rect l="l" t="t" r="r" b="b"/>
              <a:pathLst>
                <a:path w="10777" h="11323" extrusionOk="0">
                  <a:moveTo>
                    <a:pt x="2042" y="0"/>
                  </a:moveTo>
                  <a:lnTo>
                    <a:pt x="1" y="1769"/>
                  </a:lnTo>
                  <a:lnTo>
                    <a:pt x="9685" y="11322"/>
                  </a:lnTo>
                  <a:lnTo>
                    <a:pt x="9827" y="11322"/>
                  </a:lnTo>
                  <a:lnTo>
                    <a:pt x="10777" y="9684"/>
                  </a:lnTo>
                  <a:lnTo>
                    <a:pt x="20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0" name="Google Shape;10940;p123"/>
            <p:cNvSpPr/>
            <p:nvPr/>
          </p:nvSpPr>
          <p:spPr>
            <a:xfrm>
              <a:off x="5837000" y="3792175"/>
              <a:ext cx="177450" cy="180975"/>
            </a:xfrm>
            <a:custGeom>
              <a:avLst/>
              <a:gdLst/>
              <a:ahLst/>
              <a:cxnLst/>
              <a:rect l="l" t="t" r="r" b="b"/>
              <a:pathLst>
                <a:path w="7098" h="7239" extrusionOk="0">
                  <a:moveTo>
                    <a:pt x="6005" y="0"/>
                  </a:moveTo>
                  <a:lnTo>
                    <a:pt x="1" y="5601"/>
                  </a:lnTo>
                  <a:lnTo>
                    <a:pt x="1496" y="7238"/>
                  </a:lnTo>
                  <a:lnTo>
                    <a:pt x="7097" y="2457"/>
                  </a:lnTo>
                  <a:lnTo>
                    <a:pt x="6005" y="0"/>
                  </a:lnTo>
                  <a:close/>
                </a:path>
              </a:pathLst>
            </a:custGeom>
            <a:solidFill>
              <a:srgbClr val="C1C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1" name="Google Shape;10941;p123"/>
            <p:cNvSpPr/>
            <p:nvPr/>
          </p:nvSpPr>
          <p:spPr>
            <a:xfrm>
              <a:off x="5789225" y="3932175"/>
              <a:ext cx="85200" cy="85200"/>
            </a:xfrm>
            <a:custGeom>
              <a:avLst/>
              <a:gdLst/>
              <a:ahLst/>
              <a:cxnLst/>
              <a:rect l="l" t="t" r="r" b="b"/>
              <a:pathLst>
                <a:path w="3408" h="3408" extrusionOk="0">
                  <a:moveTo>
                    <a:pt x="1912" y="1"/>
                  </a:moveTo>
                  <a:lnTo>
                    <a:pt x="1" y="1911"/>
                  </a:lnTo>
                  <a:lnTo>
                    <a:pt x="1366" y="3407"/>
                  </a:lnTo>
                  <a:lnTo>
                    <a:pt x="3407" y="1638"/>
                  </a:lnTo>
                  <a:lnTo>
                    <a:pt x="1912" y="1"/>
                  </a:lnTo>
                  <a:close/>
                </a:path>
              </a:pathLst>
            </a:custGeom>
            <a:solidFill>
              <a:srgbClr val="0C2C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2" name="Google Shape;10942;p123"/>
            <p:cNvSpPr/>
            <p:nvPr/>
          </p:nvSpPr>
          <p:spPr>
            <a:xfrm>
              <a:off x="7007100" y="3012575"/>
              <a:ext cx="187825" cy="182700"/>
            </a:xfrm>
            <a:custGeom>
              <a:avLst/>
              <a:gdLst/>
              <a:ahLst/>
              <a:cxnLst/>
              <a:rect l="l" t="t" r="r" b="b"/>
              <a:pathLst>
                <a:path w="7513" h="7308" extrusionOk="0">
                  <a:moveTo>
                    <a:pt x="4421" y="0"/>
                  </a:moveTo>
                  <a:cubicBezTo>
                    <a:pt x="3825" y="0"/>
                    <a:pt x="3211" y="205"/>
                    <a:pt x="2730" y="615"/>
                  </a:cubicBezTo>
                  <a:lnTo>
                    <a:pt x="1" y="3486"/>
                  </a:lnTo>
                  <a:lnTo>
                    <a:pt x="3822" y="7307"/>
                  </a:lnTo>
                  <a:lnTo>
                    <a:pt x="6552" y="4436"/>
                  </a:lnTo>
                  <a:cubicBezTo>
                    <a:pt x="7512" y="3486"/>
                    <a:pt x="7512" y="1979"/>
                    <a:pt x="6552" y="1160"/>
                  </a:cubicBezTo>
                  <a:lnTo>
                    <a:pt x="6006" y="615"/>
                  </a:lnTo>
                  <a:cubicBezTo>
                    <a:pt x="5596" y="205"/>
                    <a:pt x="5018" y="0"/>
                    <a:pt x="44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3" name="Google Shape;10943;p123"/>
            <p:cNvSpPr/>
            <p:nvPr/>
          </p:nvSpPr>
          <p:spPr>
            <a:xfrm>
              <a:off x="7102650" y="3341000"/>
              <a:ext cx="187800" cy="185075"/>
            </a:xfrm>
            <a:custGeom>
              <a:avLst/>
              <a:gdLst/>
              <a:ahLst/>
              <a:cxnLst/>
              <a:rect l="l" t="t" r="r" b="b"/>
              <a:pathLst>
                <a:path w="7512" h="7403" extrusionOk="0">
                  <a:moveTo>
                    <a:pt x="4456" y="0"/>
                  </a:moveTo>
                  <a:cubicBezTo>
                    <a:pt x="3860" y="0"/>
                    <a:pt x="3281" y="240"/>
                    <a:pt x="2872" y="721"/>
                  </a:cubicBezTo>
                  <a:lnTo>
                    <a:pt x="0" y="3581"/>
                  </a:lnTo>
                  <a:lnTo>
                    <a:pt x="3821" y="7402"/>
                  </a:lnTo>
                  <a:lnTo>
                    <a:pt x="6693" y="4542"/>
                  </a:lnTo>
                  <a:cubicBezTo>
                    <a:pt x="7512" y="3581"/>
                    <a:pt x="7512" y="2085"/>
                    <a:pt x="6551" y="1267"/>
                  </a:cubicBezTo>
                  <a:lnTo>
                    <a:pt x="6147" y="721"/>
                  </a:lnTo>
                  <a:cubicBezTo>
                    <a:pt x="5666" y="240"/>
                    <a:pt x="5052" y="0"/>
                    <a:pt x="44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4" name="Google Shape;10944;p123"/>
            <p:cNvSpPr/>
            <p:nvPr/>
          </p:nvSpPr>
          <p:spPr>
            <a:xfrm>
              <a:off x="6556750" y="2806300"/>
              <a:ext cx="767825" cy="1197425"/>
            </a:xfrm>
            <a:custGeom>
              <a:avLst/>
              <a:gdLst/>
              <a:ahLst/>
              <a:cxnLst/>
              <a:rect l="l" t="t" r="r" b="b"/>
              <a:pathLst>
                <a:path w="30713" h="47897" extrusionOk="0">
                  <a:moveTo>
                    <a:pt x="17338" y="0"/>
                  </a:moveTo>
                  <a:lnTo>
                    <a:pt x="1" y="17469"/>
                  </a:lnTo>
                  <a:lnTo>
                    <a:pt x="3003" y="18691"/>
                  </a:lnTo>
                  <a:lnTo>
                    <a:pt x="6420" y="20056"/>
                  </a:lnTo>
                  <a:lnTo>
                    <a:pt x="24293" y="47896"/>
                  </a:lnTo>
                  <a:lnTo>
                    <a:pt x="30712" y="41488"/>
                  </a:lnTo>
                  <a:lnTo>
                    <a:pt x="18561" y="3822"/>
                  </a:lnTo>
                  <a:lnTo>
                    <a:pt x="1733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5" name="Google Shape;10945;p123"/>
            <p:cNvSpPr/>
            <p:nvPr/>
          </p:nvSpPr>
          <p:spPr>
            <a:xfrm>
              <a:off x="6556750" y="3116625"/>
              <a:ext cx="665475" cy="887100"/>
            </a:xfrm>
            <a:custGeom>
              <a:avLst/>
              <a:gdLst/>
              <a:ahLst/>
              <a:cxnLst/>
              <a:rect l="l" t="t" r="r" b="b"/>
              <a:pathLst>
                <a:path w="26619" h="35484" extrusionOk="0">
                  <a:moveTo>
                    <a:pt x="5874" y="1"/>
                  </a:moveTo>
                  <a:lnTo>
                    <a:pt x="2730" y="2326"/>
                  </a:lnTo>
                  <a:lnTo>
                    <a:pt x="1" y="5056"/>
                  </a:lnTo>
                  <a:lnTo>
                    <a:pt x="3003" y="6278"/>
                  </a:lnTo>
                  <a:lnTo>
                    <a:pt x="6420" y="7643"/>
                  </a:lnTo>
                  <a:lnTo>
                    <a:pt x="24293" y="35483"/>
                  </a:lnTo>
                  <a:lnTo>
                    <a:pt x="26618" y="33300"/>
                  </a:lnTo>
                  <a:lnTo>
                    <a:pt x="7239" y="2326"/>
                  </a:lnTo>
                  <a:lnTo>
                    <a:pt x="587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6" name="Google Shape;10946;p123"/>
            <p:cNvSpPr/>
            <p:nvPr/>
          </p:nvSpPr>
          <p:spPr>
            <a:xfrm>
              <a:off x="6625000" y="2806300"/>
              <a:ext cx="395775" cy="368500"/>
            </a:xfrm>
            <a:custGeom>
              <a:avLst/>
              <a:gdLst/>
              <a:ahLst/>
              <a:cxnLst/>
              <a:rect l="l" t="t" r="r" b="b"/>
              <a:pathLst>
                <a:path w="15831" h="14740" extrusionOk="0">
                  <a:moveTo>
                    <a:pt x="14608" y="0"/>
                  </a:moveTo>
                  <a:lnTo>
                    <a:pt x="0" y="14739"/>
                  </a:lnTo>
                  <a:lnTo>
                    <a:pt x="3144" y="12414"/>
                  </a:lnTo>
                  <a:lnTo>
                    <a:pt x="4509" y="14739"/>
                  </a:lnTo>
                  <a:lnTo>
                    <a:pt x="15831" y="3822"/>
                  </a:lnTo>
                  <a:lnTo>
                    <a:pt x="14608" y="0"/>
                  </a:lnTo>
                  <a:close/>
                </a:path>
              </a:pathLst>
            </a:custGeom>
            <a:solidFill>
              <a:srgbClr val="F2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7" name="Google Shape;10947;p123"/>
            <p:cNvSpPr/>
            <p:nvPr/>
          </p:nvSpPr>
          <p:spPr>
            <a:xfrm>
              <a:off x="6556750" y="3116625"/>
              <a:ext cx="181000" cy="156975"/>
            </a:xfrm>
            <a:custGeom>
              <a:avLst/>
              <a:gdLst/>
              <a:ahLst/>
              <a:cxnLst/>
              <a:rect l="l" t="t" r="r" b="b"/>
              <a:pathLst>
                <a:path w="7240" h="6279" extrusionOk="0">
                  <a:moveTo>
                    <a:pt x="5874" y="1"/>
                  </a:moveTo>
                  <a:lnTo>
                    <a:pt x="2730" y="2326"/>
                  </a:lnTo>
                  <a:lnTo>
                    <a:pt x="1" y="5056"/>
                  </a:lnTo>
                  <a:lnTo>
                    <a:pt x="3003" y="6278"/>
                  </a:lnTo>
                  <a:lnTo>
                    <a:pt x="7239" y="2326"/>
                  </a:lnTo>
                  <a:lnTo>
                    <a:pt x="587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8" name="Google Shape;10948;p123"/>
            <p:cNvSpPr/>
            <p:nvPr/>
          </p:nvSpPr>
          <p:spPr>
            <a:xfrm>
              <a:off x="6417000" y="2430125"/>
              <a:ext cx="187550" cy="185150"/>
            </a:xfrm>
            <a:custGeom>
              <a:avLst/>
              <a:gdLst/>
              <a:ahLst/>
              <a:cxnLst/>
              <a:rect l="l" t="t" r="r" b="b"/>
              <a:pathLst>
                <a:path w="7502" h="7406" extrusionOk="0">
                  <a:moveTo>
                    <a:pt x="4450" y="0"/>
                  </a:moveTo>
                  <a:cubicBezTo>
                    <a:pt x="3852" y="0"/>
                    <a:pt x="3271" y="238"/>
                    <a:pt x="2861" y="713"/>
                  </a:cubicBezTo>
                  <a:lnTo>
                    <a:pt x="1" y="3584"/>
                  </a:lnTo>
                  <a:lnTo>
                    <a:pt x="3822" y="7405"/>
                  </a:lnTo>
                  <a:lnTo>
                    <a:pt x="6682" y="4534"/>
                  </a:lnTo>
                  <a:cubicBezTo>
                    <a:pt x="7501" y="3584"/>
                    <a:pt x="7501" y="2077"/>
                    <a:pt x="6682" y="1127"/>
                  </a:cubicBezTo>
                  <a:lnTo>
                    <a:pt x="6137" y="713"/>
                  </a:lnTo>
                  <a:cubicBezTo>
                    <a:pt x="5662" y="238"/>
                    <a:pt x="5048" y="0"/>
                    <a:pt x="44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9" name="Google Shape;10949;p123"/>
            <p:cNvSpPr/>
            <p:nvPr/>
          </p:nvSpPr>
          <p:spPr>
            <a:xfrm>
              <a:off x="6085925" y="2337925"/>
              <a:ext cx="187800" cy="185075"/>
            </a:xfrm>
            <a:custGeom>
              <a:avLst/>
              <a:gdLst/>
              <a:ahLst/>
              <a:cxnLst/>
              <a:rect l="l" t="t" r="r" b="b"/>
              <a:pathLst>
                <a:path w="7512" h="7403" extrusionOk="0">
                  <a:moveTo>
                    <a:pt x="4456" y="1"/>
                  </a:moveTo>
                  <a:cubicBezTo>
                    <a:pt x="3860" y="1"/>
                    <a:pt x="3281" y="241"/>
                    <a:pt x="2872" y="721"/>
                  </a:cubicBezTo>
                  <a:lnTo>
                    <a:pt x="1" y="3582"/>
                  </a:lnTo>
                  <a:lnTo>
                    <a:pt x="3822" y="7403"/>
                  </a:lnTo>
                  <a:lnTo>
                    <a:pt x="6693" y="4542"/>
                  </a:lnTo>
                  <a:cubicBezTo>
                    <a:pt x="7512" y="3582"/>
                    <a:pt x="7512" y="2086"/>
                    <a:pt x="6551" y="1267"/>
                  </a:cubicBezTo>
                  <a:lnTo>
                    <a:pt x="6147" y="721"/>
                  </a:lnTo>
                  <a:cubicBezTo>
                    <a:pt x="5667" y="241"/>
                    <a:pt x="5053" y="1"/>
                    <a:pt x="44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0" name="Google Shape;10950;p123"/>
            <p:cNvSpPr/>
            <p:nvPr/>
          </p:nvSpPr>
          <p:spPr>
            <a:xfrm>
              <a:off x="5605000" y="2304625"/>
              <a:ext cx="1200975" cy="761000"/>
            </a:xfrm>
            <a:custGeom>
              <a:avLst/>
              <a:gdLst/>
              <a:ahLst/>
              <a:cxnLst/>
              <a:rect l="l" t="t" r="r" b="b"/>
              <a:pathLst>
                <a:path w="48039" h="30440" extrusionOk="0">
                  <a:moveTo>
                    <a:pt x="6409" y="1"/>
                  </a:moveTo>
                  <a:lnTo>
                    <a:pt x="1" y="6551"/>
                  </a:lnTo>
                  <a:lnTo>
                    <a:pt x="28114" y="24020"/>
                  </a:lnTo>
                  <a:lnTo>
                    <a:pt x="29478" y="27295"/>
                  </a:lnTo>
                  <a:lnTo>
                    <a:pt x="30843" y="30439"/>
                  </a:lnTo>
                  <a:lnTo>
                    <a:pt x="48039" y="12971"/>
                  </a:lnTo>
                  <a:lnTo>
                    <a:pt x="44217" y="11737"/>
                  </a:lnTo>
                  <a:lnTo>
                    <a:pt x="640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1" name="Google Shape;10951;p123"/>
            <p:cNvSpPr/>
            <p:nvPr/>
          </p:nvSpPr>
          <p:spPr>
            <a:xfrm>
              <a:off x="5605000" y="2410525"/>
              <a:ext cx="893925" cy="655100"/>
            </a:xfrm>
            <a:custGeom>
              <a:avLst/>
              <a:gdLst/>
              <a:ahLst/>
              <a:cxnLst/>
              <a:rect l="l" t="t" r="r" b="b"/>
              <a:pathLst>
                <a:path w="35757" h="26204" extrusionOk="0">
                  <a:moveTo>
                    <a:pt x="2315" y="1"/>
                  </a:moveTo>
                  <a:lnTo>
                    <a:pt x="1" y="2315"/>
                  </a:lnTo>
                  <a:lnTo>
                    <a:pt x="28114" y="19784"/>
                  </a:lnTo>
                  <a:lnTo>
                    <a:pt x="29478" y="23059"/>
                  </a:lnTo>
                  <a:lnTo>
                    <a:pt x="30843" y="26203"/>
                  </a:lnTo>
                  <a:lnTo>
                    <a:pt x="33573" y="23332"/>
                  </a:lnTo>
                  <a:lnTo>
                    <a:pt x="35756" y="20330"/>
                  </a:lnTo>
                  <a:lnTo>
                    <a:pt x="33573" y="18965"/>
                  </a:lnTo>
                  <a:lnTo>
                    <a:pt x="231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2" name="Google Shape;10952;p123"/>
            <p:cNvSpPr/>
            <p:nvPr/>
          </p:nvSpPr>
          <p:spPr>
            <a:xfrm>
              <a:off x="6444300" y="2628875"/>
              <a:ext cx="361675" cy="364950"/>
            </a:xfrm>
            <a:custGeom>
              <a:avLst/>
              <a:gdLst/>
              <a:ahLst/>
              <a:cxnLst/>
              <a:rect l="l" t="t" r="r" b="b"/>
              <a:pathLst>
                <a:path w="14467" h="14598" extrusionOk="0">
                  <a:moveTo>
                    <a:pt x="14467" y="1"/>
                  </a:moveTo>
                  <a:lnTo>
                    <a:pt x="1" y="14598"/>
                  </a:lnTo>
                  <a:lnTo>
                    <a:pt x="1" y="14598"/>
                  </a:lnTo>
                  <a:close/>
                </a:path>
              </a:pathLst>
            </a:custGeom>
            <a:solidFill>
              <a:srgbClr val="F2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3" name="Google Shape;10953;p123"/>
            <p:cNvSpPr/>
            <p:nvPr/>
          </p:nvSpPr>
          <p:spPr>
            <a:xfrm>
              <a:off x="6444300" y="2598050"/>
              <a:ext cx="361675" cy="395775"/>
            </a:xfrm>
            <a:custGeom>
              <a:avLst/>
              <a:gdLst/>
              <a:ahLst/>
              <a:cxnLst/>
              <a:rect l="l" t="t" r="r" b="b"/>
              <a:pathLst>
                <a:path w="14467" h="15831" extrusionOk="0">
                  <a:moveTo>
                    <a:pt x="10645" y="0"/>
                  </a:moveTo>
                  <a:lnTo>
                    <a:pt x="1" y="11464"/>
                  </a:lnTo>
                  <a:lnTo>
                    <a:pt x="2184" y="12829"/>
                  </a:lnTo>
                  <a:lnTo>
                    <a:pt x="1" y="15831"/>
                  </a:lnTo>
                  <a:lnTo>
                    <a:pt x="14467" y="1234"/>
                  </a:lnTo>
                  <a:lnTo>
                    <a:pt x="10645" y="0"/>
                  </a:lnTo>
                  <a:close/>
                </a:path>
              </a:pathLst>
            </a:custGeom>
            <a:solidFill>
              <a:srgbClr val="F2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4" name="Google Shape;10954;p123"/>
            <p:cNvSpPr/>
            <p:nvPr/>
          </p:nvSpPr>
          <p:spPr>
            <a:xfrm>
              <a:off x="6444300" y="2918750"/>
              <a:ext cx="54625" cy="75075"/>
            </a:xfrm>
            <a:custGeom>
              <a:avLst/>
              <a:gdLst/>
              <a:ahLst/>
              <a:cxnLst/>
              <a:rect l="l" t="t" r="r" b="b"/>
              <a:pathLst>
                <a:path w="2185" h="3003" extrusionOk="0">
                  <a:moveTo>
                    <a:pt x="2184" y="1"/>
                  </a:moveTo>
                  <a:lnTo>
                    <a:pt x="1" y="3003"/>
                  </a:lnTo>
                  <a:lnTo>
                    <a:pt x="1" y="300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5" name="Google Shape;10955;p123"/>
            <p:cNvSpPr/>
            <p:nvPr/>
          </p:nvSpPr>
          <p:spPr>
            <a:xfrm>
              <a:off x="6341950" y="2884625"/>
              <a:ext cx="156975" cy="181000"/>
            </a:xfrm>
            <a:custGeom>
              <a:avLst/>
              <a:gdLst/>
              <a:ahLst/>
              <a:cxnLst/>
              <a:rect l="l" t="t" r="r" b="b"/>
              <a:pathLst>
                <a:path w="6279" h="7240" extrusionOk="0">
                  <a:moveTo>
                    <a:pt x="4095" y="1"/>
                  </a:moveTo>
                  <a:lnTo>
                    <a:pt x="0" y="4095"/>
                  </a:lnTo>
                  <a:lnTo>
                    <a:pt x="1365" y="7239"/>
                  </a:lnTo>
                  <a:lnTo>
                    <a:pt x="4095" y="4368"/>
                  </a:lnTo>
                  <a:lnTo>
                    <a:pt x="6278" y="1366"/>
                  </a:lnTo>
                  <a:lnTo>
                    <a:pt x="409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6" name="Google Shape;10956;p123"/>
            <p:cNvSpPr/>
            <p:nvPr/>
          </p:nvSpPr>
          <p:spPr>
            <a:xfrm>
              <a:off x="5601450" y="2227450"/>
              <a:ext cx="1786375" cy="1784050"/>
            </a:xfrm>
            <a:custGeom>
              <a:avLst/>
              <a:gdLst/>
              <a:ahLst/>
              <a:cxnLst/>
              <a:rect l="l" t="t" r="r" b="b"/>
              <a:pathLst>
                <a:path w="71455" h="71362" extrusionOk="0">
                  <a:moveTo>
                    <a:pt x="67506" y="1"/>
                  </a:moveTo>
                  <a:cubicBezTo>
                    <a:pt x="67255" y="1"/>
                    <a:pt x="66999" y="28"/>
                    <a:pt x="66741" y="85"/>
                  </a:cubicBezTo>
                  <a:lnTo>
                    <a:pt x="62920" y="1046"/>
                  </a:lnTo>
                  <a:cubicBezTo>
                    <a:pt x="60867" y="1450"/>
                    <a:pt x="59098" y="2542"/>
                    <a:pt x="57592" y="4049"/>
                  </a:cubicBezTo>
                  <a:lnTo>
                    <a:pt x="1638" y="64227"/>
                  </a:lnTo>
                  <a:cubicBezTo>
                    <a:pt x="1" y="66006"/>
                    <a:pt x="143" y="68594"/>
                    <a:pt x="1780" y="70231"/>
                  </a:cubicBezTo>
                  <a:cubicBezTo>
                    <a:pt x="2599" y="70985"/>
                    <a:pt x="3655" y="71361"/>
                    <a:pt x="4712" y="71361"/>
                  </a:cubicBezTo>
                  <a:cubicBezTo>
                    <a:pt x="5768" y="71361"/>
                    <a:pt x="6824" y="70985"/>
                    <a:pt x="7643" y="70231"/>
                  </a:cubicBezTo>
                  <a:lnTo>
                    <a:pt x="67145" y="13460"/>
                  </a:lnTo>
                  <a:cubicBezTo>
                    <a:pt x="68651" y="11964"/>
                    <a:pt x="69601" y="10184"/>
                    <a:pt x="70147" y="8143"/>
                  </a:cubicBezTo>
                  <a:lnTo>
                    <a:pt x="70966" y="4180"/>
                  </a:lnTo>
                  <a:cubicBezTo>
                    <a:pt x="71454" y="1981"/>
                    <a:pt x="69652" y="1"/>
                    <a:pt x="675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7" name="Google Shape;10957;p123"/>
            <p:cNvSpPr/>
            <p:nvPr/>
          </p:nvSpPr>
          <p:spPr>
            <a:xfrm>
              <a:off x="5632300" y="2243225"/>
              <a:ext cx="1750125" cy="1768275"/>
            </a:xfrm>
            <a:custGeom>
              <a:avLst/>
              <a:gdLst/>
              <a:ahLst/>
              <a:cxnLst/>
              <a:rect l="l" t="t" r="r" b="b"/>
              <a:pathLst>
                <a:path w="70005" h="70731" extrusionOk="0">
                  <a:moveTo>
                    <a:pt x="68236" y="0"/>
                  </a:moveTo>
                  <a:cubicBezTo>
                    <a:pt x="68640" y="688"/>
                    <a:pt x="68913" y="1638"/>
                    <a:pt x="68640" y="2599"/>
                  </a:cubicBezTo>
                  <a:lnTo>
                    <a:pt x="67821" y="6420"/>
                  </a:lnTo>
                  <a:cubicBezTo>
                    <a:pt x="67417" y="8461"/>
                    <a:pt x="66326" y="10372"/>
                    <a:pt x="64819" y="11737"/>
                  </a:cubicBezTo>
                  <a:lnTo>
                    <a:pt x="5317" y="68509"/>
                  </a:lnTo>
                  <a:cubicBezTo>
                    <a:pt x="4567" y="69337"/>
                    <a:pt x="3529" y="69750"/>
                    <a:pt x="2474" y="69750"/>
                  </a:cubicBezTo>
                  <a:cubicBezTo>
                    <a:pt x="1611" y="69750"/>
                    <a:pt x="737" y="69474"/>
                    <a:pt x="0" y="68924"/>
                  </a:cubicBezTo>
                  <a:lnTo>
                    <a:pt x="0" y="68924"/>
                  </a:lnTo>
                  <a:cubicBezTo>
                    <a:pt x="131" y="69196"/>
                    <a:pt x="273" y="69327"/>
                    <a:pt x="546" y="69600"/>
                  </a:cubicBezTo>
                  <a:cubicBezTo>
                    <a:pt x="1365" y="70354"/>
                    <a:pt x="2421" y="70730"/>
                    <a:pt x="3478" y="70730"/>
                  </a:cubicBezTo>
                  <a:cubicBezTo>
                    <a:pt x="4534" y="70730"/>
                    <a:pt x="5590" y="70354"/>
                    <a:pt x="6409" y="69600"/>
                  </a:cubicBezTo>
                  <a:lnTo>
                    <a:pt x="65911" y="12829"/>
                  </a:lnTo>
                  <a:cubicBezTo>
                    <a:pt x="67417" y="11333"/>
                    <a:pt x="68367" y="9553"/>
                    <a:pt x="68913" y="7512"/>
                  </a:cubicBezTo>
                  <a:lnTo>
                    <a:pt x="69732" y="3549"/>
                  </a:lnTo>
                  <a:cubicBezTo>
                    <a:pt x="70005" y="2053"/>
                    <a:pt x="69328" y="688"/>
                    <a:pt x="68236" y="0"/>
                  </a:cubicBezTo>
                  <a:close/>
                </a:path>
              </a:pathLst>
            </a:custGeom>
            <a:solidFill>
              <a:srgbClr val="E1E2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8" name="Google Shape;10958;p123"/>
            <p:cNvSpPr/>
            <p:nvPr/>
          </p:nvSpPr>
          <p:spPr>
            <a:xfrm>
              <a:off x="7140300" y="2308175"/>
              <a:ext cx="156975" cy="154900"/>
            </a:xfrm>
            <a:custGeom>
              <a:avLst/>
              <a:gdLst/>
              <a:ahLst/>
              <a:cxnLst/>
              <a:rect l="l" t="t" r="r" b="b"/>
              <a:pathLst>
                <a:path w="6279" h="6196" extrusionOk="0">
                  <a:moveTo>
                    <a:pt x="132" y="1"/>
                  </a:moveTo>
                  <a:cubicBezTo>
                    <a:pt x="1" y="1"/>
                    <a:pt x="1" y="132"/>
                    <a:pt x="132" y="132"/>
                  </a:cubicBezTo>
                  <a:lnTo>
                    <a:pt x="3134" y="2184"/>
                  </a:lnTo>
                  <a:cubicBezTo>
                    <a:pt x="3549" y="2457"/>
                    <a:pt x="3953" y="2730"/>
                    <a:pt x="4095" y="3134"/>
                  </a:cubicBezTo>
                  <a:lnTo>
                    <a:pt x="6137" y="6136"/>
                  </a:lnTo>
                  <a:cubicBezTo>
                    <a:pt x="6137" y="6178"/>
                    <a:pt x="6149" y="6195"/>
                    <a:pt x="6166" y="6195"/>
                  </a:cubicBezTo>
                  <a:cubicBezTo>
                    <a:pt x="6208" y="6195"/>
                    <a:pt x="6279" y="6098"/>
                    <a:pt x="6279" y="6005"/>
                  </a:cubicBezTo>
                  <a:lnTo>
                    <a:pt x="5591" y="3134"/>
                  </a:lnTo>
                  <a:cubicBezTo>
                    <a:pt x="5318" y="1911"/>
                    <a:pt x="4368" y="951"/>
                    <a:pt x="3134" y="678"/>
                  </a:cubicBezTo>
                  <a:lnTo>
                    <a:pt x="13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959" name="Google Shape;10959;p123"/>
          <p:cNvSpPr/>
          <p:nvPr/>
        </p:nvSpPr>
        <p:spPr>
          <a:xfrm>
            <a:off x="-239100" y="2640025"/>
            <a:ext cx="1014449" cy="1899395"/>
          </a:xfrm>
          <a:custGeom>
            <a:avLst/>
            <a:gdLst/>
            <a:ahLst/>
            <a:cxnLst/>
            <a:rect l="l" t="t" r="r" b="b"/>
            <a:pathLst>
              <a:path w="49413" h="92518" extrusionOk="0">
                <a:moveTo>
                  <a:pt x="49413" y="0"/>
                </a:moveTo>
                <a:cubicBezTo>
                  <a:pt x="30425" y="6333"/>
                  <a:pt x="48402" y="56247"/>
                  <a:pt x="28386" y="56247"/>
                </a:cubicBezTo>
                <a:cubicBezTo>
                  <a:pt x="23302" y="56247"/>
                  <a:pt x="23630" y="43823"/>
                  <a:pt x="27861" y="41003"/>
                </a:cubicBezTo>
                <a:cubicBezTo>
                  <a:pt x="33739" y="37086"/>
                  <a:pt x="44295" y="49395"/>
                  <a:pt x="42580" y="56247"/>
                </a:cubicBezTo>
                <a:cubicBezTo>
                  <a:pt x="40527" y="64450"/>
                  <a:pt x="29117" y="66660"/>
                  <a:pt x="21553" y="70440"/>
                </a:cubicBezTo>
                <a:cubicBezTo>
                  <a:pt x="12353" y="75038"/>
                  <a:pt x="0" y="82233"/>
                  <a:pt x="0" y="92518"/>
                </a:cubicBezTo>
              </a:path>
            </a:pathLst>
          </a:custGeom>
          <a:noFill/>
          <a:ln w="9525" cap="flat" cmpd="sng">
            <a:solidFill>
              <a:srgbClr val="09375F"/>
            </a:solidFill>
            <a:prstDash val="dash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CA"/>
          </a:p>
        </p:txBody>
      </p:sp>
      <p:grpSp>
        <p:nvGrpSpPr>
          <p:cNvPr id="31" name="Google Shape;25839;p140"/>
          <p:cNvGrpSpPr/>
          <p:nvPr/>
        </p:nvGrpSpPr>
        <p:grpSpPr>
          <a:xfrm>
            <a:off x="4450636" y="3383060"/>
            <a:ext cx="476707" cy="413323"/>
            <a:chOff x="3735553" y="1530151"/>
            <a:chExt cx="366722" cy="317962"/>
          </a:xfrm>
        </p:grpSpPr>
        <p:sp>
          <p:nvSpPr>
            <p:cNvPr id="32" name="Google Shape;25840;p140"/>
            <p:cNvSpPr/>
            <p:nvPr/>
          </p:nvSpPr>
          <p:spPr>
            <a:xfrm>
              <a:off x="3770760" y="1565725"/>
              <a:ext cx="331515" cy="282388"/>
            </a:xfrm>
            <a:custGeom>
              <a:avLst/>
              <a:gdLst/>
              <a:ahLst/>
              <a:cxnLst/>
              <a:rect l="l" t="t" r="r" b="b"/>
              <a:pathLst>
                <a:path w="12646" h="10772" extrusionOk="0">
                  <a:moveTo>
                    <a:pt x="909" y="1"/>
                  </a:moveTo>
                  <a:cubicBezTo>
                    <a:pt x="404" y="1"/>
                    <a:pt x="0" y="405"/>
                    <a:pt x="0" y="910"/>
                  </a:cubicBezTo>
                  <a:lnTo>
                    <a:pt x="0" y="7218"/>
                  </a:lnTo>
                  <a:cubicBezTo>
                    <a:pt x="0" y="7724"/>
                    <a:pt x="404" y="8128"/>
                    <a:pt x="909" y="8128"/>
                  </a:cubicBezTo>
                  <a:lnTo>
                    <a:pt x="4518" y="8128"/>
                  </a:lnTo>
                  <a:lnTo>
                    <a:pt x="8329" y="10726"/>
                  </a:lnTo>
                  <a:cubicBezTo>
                    <a:pt x="8371" y="10757"/>
                    <a:pt x="8416" y="10771"/>
                    <a:pt x="8459" y="10771"/>
                  </a:cubicBezTo>
                  <a:cubicBezTo>
                    <a:pt x="8597" y="10771"/>
                    <a:pt x="8720" y="10634"/>
                    <a:pt x="8676" y="10481"/>
                  </a:cubicBezTo>
                  <a:lnTo>
                    <a:pt x="8127" y="8113"/>
                  </a:lnTo>
                  <a:lnTo>
                    <a:pt x="11736" y="8113"/>
                  </a:lnTo>
                  <a:cubicBezTo>
                    <a:pt x="12241" y="8113"/>
                    <a:pt x="12645" y="7709"/>
                    <a:pt x="12645" y="7218"/>
                  </a:cubicBezTo>
                  <a:lnTo>
                    <a:pt x="12645" y="896"/>
                  </a:lnTo>
                  <a:cubicBezTo>
                    <a:pt x="12645" y="405"/>
                    <a:pt x="12227" y="1"/>
                    <a:pt x="11736" y="1"/>
                  </a:cubicBezTo>
                  <a:close/>
                </a:path>
              </a:pathLst>
            </a:custGeom>
            <a:solidFill>
              <a:srgbClr val="E9ED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25841;p140"/>
            <p:cNvSpPr/>
            <p:nvPr/>
          </p:nvSpPr>
          <p:spPr>
            <a:xfrm>
              <a:off x="3770760" y="1565725"/>
              <a:ext cx="307685" cy="189246"/>
            </a:xfrm>
            <a:custGeom>
              <a:avLst/>
              <a:gdLst/>
              <a:ahLst/>
              <a:cxnLst/>
              <a:rect l="l" t="t" r="r" b="b"/>
              <a:pathLst>
                <a:path w="11737" h="7219" extrusionOk="0">
                  <a:moveTo>
                    <a:pt x="909" y="1"/>
                  </a:moveTo>
                  <a:cubicBezTo>
                    <a:pt x="404" y="1"/>
                    <a:pt x="0" y="405"/>
                    <a:pt x="0" y="910"/>
                  </a:cubicBezTo>
                  <a:lnTo>
                    <a:pt x="0" y="7218"/>
                  </a:lnTo>
                  <a:lnTo>
                    <a:pt x="10379" y="7218"/>
                  </a:lnTo>
                  <a:cubicBezTo>
                    <a:pt x="11130" y="7218"/>
                    <a:pt x="11736" y="6612"/>
                    <a:pt x="11736" y="5862"/>
                  </a:cubicBezTo>
                  <a:lnTo>
                    <a:pt x="11736" y="1"/>
                  </a:lnTo>
                  <a:close/>
                </a:path>
              </a:pathLst>
            </a:custGeom>
            <a:solidFill>
              <a:srgbClr val="BCC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25842;p140"/>
            <p:cNvSpPr/>
            <p:nvPr/>
          </p:nvSpPr>
          <p:spPr>
            <a:xfrm>
              <a:off x="3735553" y="1530151"/>
              <a:ext cx="330781" cy="282073"/>
            </a:xfrm>
            <a:custGeom>
              <a:avLst/>
              <a:gdLst/>
              <a:ahLst/>
              <a:cxnLst/>
              <a:rect l="l" t="t" r="r" b="b"/>
              <a:pathLst>
                <a:path w="12618" h="10760" extrusionOk="0">
                  <a:moveTo>
                    <a:pt x="896" y="1"/>
                  </a:moveTo>
                  <a:cubicBezTo>
                    <a:pt x="405" y="1"/>
                    <a:pt x="1" y="405"/>
                    <a:pt x="1" y="910"/>
                  </a:cubicBezTo>
                  <a:lnTo>
                    <a:pt x="1" y="7219"/>
                  </a:lnTo>
                  <a:cubicBezTo>
                    <a:pt x="1" y="7724"/>
                    <a:pt x="405" y="8128"/>
                    <a:pt x="896" y="8128"/>
                  </a:cubicBezTo>
                  <a:lnTo>
                    <a:pt x="4504" y="8128"/>
                  </a:lnTo>
                  <a:lnTo>
                    <a:pt x="3970" y="10495"/>
                  </a:lnTo>
                  <a:cubicBezTo>
                    <a:pt x="3937" y="10640"/>
                    <a:pt x="4050" y="10760"/>
                    <a:pt x="4183" y="10760"/>
                  </a:cubicBezTo>
                  <a:cubicBezTo>
                    <a:pt x="4222" y="10760"/>
                    <a:pt x="4263" y="10749"/>
                    <a:pt x="4302" y="10726"/>
                  </a:cubicBezTo>
                  <a:lnTo>
                    <a:pt x="8113" y="8128"/>
                  </a:lnTo>
                  <a:lnTo>
                    <a:pt x="11722" y="8128"/>
                  </a:lnTo>
                  <a:cubicBezTo>
                    <a:pt x="12213" y="8128"/>
                    <a:pt x="12617" y="7724"/>
                    <a:pt x="12617" y="7219"/>
                  </a:cubicBezTo>
                  <a:lnTo>
                    <a:pt x="12617" y="910"/>
                  </a:lnTo>
                  <a:cubicBezTo>
                    <a:pt x="12617" y="405"/>
                    <a:pt x="12213" y="15"/>
                    <a:pt x="11722" y="1"/>
                  </a:cubicBezTo>
                  <a:close/>
                </a:path>
              </a:pathLst>
            </a:custGeom>
            <a:solidFill>
              <a:srgbClr val="EFF1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25843;p140"/>
            <p:cNvSpPr/>
            <p:nvPr/>
          </p:nvSpPr>
          <p:spPr>
            <a:xfrm>
              <a:off x="3779070" y="1629296"/>
              <a:ext cx="250170" cy="14785"/>
            </a:xfrm>
            <a:custGeom>
              <a:avLst/>
              <a:gdLst/>
              <a:ahLst/>
              <a:cxnLst/>
              <a:rect l="l" t="t" r="r" b="b"/>
              <a:pathLst>
                <a:path w="9543" h="564" extrusionOk="0">
                  <a:moveTo>
                    <a:pt x="376" y="1"/>
                  </a:moveTo>
                  <a:cubicBezTo>
                    <a:pt x="1" y="1"/>
                    <a:pt x="1" y="564"/>
                    <a:pt x="376" y="564"/>
                  </a:cubicBezTo>
                  <a:lnTo>
                    <a:pt x="9167" y="564"/>
                  </a:lnTo>
                  <a:cubicBezTo>
                    <a:pt x="9542" y="564"/>
                    <a:pt x="9542" y="1"/>
                    <a:pt x="9167" y="1"/>
                  </a:cubicBezTo>
                  <a:close/>
                </a:path>
              </a:pathLst>
            </a:custGeom>
            <a:solidFill>
              <a:srgbClr val="D1DB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25844;p140"/>
            <p:cNvSpPr/>
            <p:nvPr/>
          </p:nvSpPr>
          <p:spPr>
            <a:xfrm>
              <a:off x="3779070" y="1599778"/>
              <a:ext cx="167304" cy="14785"/>
            </a:xfrm>
            <a:custGeom>
              <a:avLst/>
              <a:gdLst/>
              <a:ahLst/>
              <a:cxnLst/>
              <a:rect l="l" t="t" r="r" b="b"/>
              <a:pathLst>
                <a:path w="6382" h="564" extrusionOk="0">
                  <a:moveTo>
                    <a:pt x="376" y="1"/>
                  </a:moveTo>
                  <a:cubicBezTo>
                    <a:pt x="1" y="1"/>
                    <a:pt x="1" y="564"/>
                    <a:pt x="376" y="564"/>
                  </a:cubicBezTo>
                  <a:lnTo>
                    <a:pt x="6006" y="564"/>
                  </a:lnTo>
                  <a:cubicBezTo>
                    <a:pt x="6381" y="564"/>
                    <a:pt x="6381" y="1"/>
                    <a:pt x="6006" y="1"/>
                  </a:cubicBezTo>
                  <a:close/>
                </a:path>
              </a:pathLst>
            </a:custGeom>
            <a:solidFill>
              <a:srgbClr val="9AA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25845;p140"/>
            <p:cNvSpPr/>
            <p:nvPr/>
          </p:nvSpPr>
          <p:spPr>
            <a:xfrm>
              <a:off x="3950490" y="1599778"/>
              <a:ext cx="78750" cy="14785"/>
            </a:xfrm>
            <a:custGeom>
              <a:avLst/>
              <a:gdLst/>
              <a:ahLst/>
              <a:cxnLst/>
              <a:rect l="l" t="t" r="r" b="b"/>
              <a:pathLst>
                <a:path w="3004" h="564" extrusionOk="0">
                  <a:moveTo>
                    <a:pt x="376" y="1"/>
                  </a:moveTo>
                  <a:cubicBezTo>
                    <a:pt x="1" y="1"/>
                    <a:pt x="1" y="564"/>
                    <a:pt x="376" y="564"/>
                  </a:cubicBezTo>
                  <a:lnTo>
                    <a:pt x="2628" y="564"/>
                  </a:lnTo>
                  <a:cubicBezTo>
                    <a:pt x="3003" y="564"/>
                    <a:pt x="3003" y="1"/>
                    <a:pt x="2628" y="1"/>
                  </a:cubicBezTo>
                  <a:close/>
                </a:path>
              </a:pathLst>
            </a:custGeom>
            <a:solidFill>
              <a:srgbClr val="8397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25846;p140"/>
            <p:cNvSpPr/>
            <p:nvPr/>
          </p:nvSpPr>
          <p:spPr>
            <a:xfrm>
              <a:off x="3779070" y="1658814"/>
              <a:ext cx="96524" cy="14785"/>
            </a:xfrm>
            <a:custGeom>
              <a:avLst/>
              <a:gdLst/>
              <a:ahLst/>
              <a:cxnLst/>
              <a:rect l="l" t="t" r="r" b="b"/>
              <a:pathLst>
                <a:path w="3682" h="564" extrusionOk="0">
                  <a:moveTo>
                    <a:pt x="376" y="1"/>
                  </a:moveTo>
                  <a:cubicBezTo>
                    <a:pt x="1" y="1"/>
                    <a:pt x="1" y="564"/>
                    <a:pt x="376" y="564"/>
                  </a:cubicBezTo>
                  <a:lnTo>
                    <a:pt x="3306" y="564"/>
                  </a:lnTo>
                  <a:cubicBezTo>
                    <a:pt x="3682" y="564"/>
                    <a:pt x="3682" y="1"/>
                    <a:pt x="3306" y="1"/>
                  </a:cubicBezTo>
                  <a:close/>
                </a:path>
              </a:pathLst>
            </a:custGeom>
            <a:solidFill>
              <a:srgbClr val="91A8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25847;p140"/>
            <p:cNvSpPr/>
            <p:nvPr/>
          </p:nvSpPr>
          <p:spPr>
            <a:xfrm>
              <a:off x="3891087" y="1658814"/>
              <a:ext cx="138153" cy="14785"/>
            </a:xfrm>
            <a:custGeom>
              <a:avLst/>
              <a:gdLst/>
              <a:ahLst/>
              <a:cxnLst/>
              <a:rect l="l" t="t" r="r" b="b"/>
              <a:pathLst>
                <a:path w="5270" h="564" extrusionOk="0">
                  <a:moveTo>
                    <a:pt x="376" y="1"/>
                  </a:moveTo>
                  <a:cubicBezTo>
                    <a:pt x="0" y="1"/>
                    <a:pt x="0" y="564"/>
                    <a:pt x="376" y="564"/>
                  </a:cubicBezTo>
                  <a:lnTo>
                    <a:pt x="4894" y="564"/>
                  </a:lnTo>
                  <a:cubicBezTo>
                    <a:pt x="5269" y="564"/>
                    <a:pt x="5269" y="1"/>
                    <a:pt x="4894" y="1"/>
                  </a:cubicBezTo>
                  <a:close/>
                </a:path>
              </a:pathLst>
            </a:custGeom>
            <a:solidFill>
              <a:srgbClr val="D1DB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5848;p140"/>
            <p:cNvSpPr/>
            <p:nvPr/>
          </p:nvSpPr>
          <p:spPr>
            <a:xfrm>
              <a:off x="3779070" y="1570260"/>
              <a:ext cx="49232" cy="14785"/>
            </a:xfrm>
            <a:custGeom>
              <a:avLst/>
              <a:gdLst/>
              <a:ahLst/>
              <a:cxnLst/>
              <a:rect l="l" t="t" r="r" b="b"/>
              <a:pathLst>
                <a:path w="1878" h="564" extrusionOk="0">
                  <a:moveTo>
                    <a:pt x="376" y="1"/>
                  </a:moveTo>
                  <a:cubicBezTo>
                    <a:pt x="1" y="1"/>
                    <a:pt x="1" y="564"/>
                    <a:pt x="376" y="564"/>
                  </a:cubicBezTo>
                  <a:lnTo>
                    <a:pt x="1502" y="564"/>
                  </a:lnTo>
                  <a:cubicBezTo>
                    <a:pt x="1877" y="564"/>
                    <a:pt x="1877" y="1"/>
                    <a:pt x="1502" y="1"/>
                  </a:cubicBezTo>
                  <a:close/>
                </a:path>
              </a:pathLst>
            </a:custGeom>
            <a:solidFill>
              <a:srgbClr val="8397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5849;p140"/>
            <p:cNvSpPr/>
            <p:nvPr/>
          </p:nvSpPr>
          <p:spPr>
            <a:xfrm>
              <a:off x="3832051" y="1570260"/>
              <a:ext cx="197189" cy="14785"/>
            </a:xfrm>
            <a:custGeom>
              <a:avLst/>
              <a:gdLst/>
              <a:ahLst/>
              <a:cxnLst/>
              <a:rect l="l" t="t" r="r" b="b"/>
              <a:pathLst>
                <a:path w="7522" h="564" extrusionOk="0">
                  <a:moveTo>
                    <a:pt x="376" y="1"/>
                  </a:moveTo>
                  <a:cubicBezTo>
                    <a:pt x="1" y="1"/>
                    <a:pt x="1" y="564"/>
                    <a:pt x="376" y="564"/>
                  </a:cubicBezTo>
                  <a:lnTo>
                    <a:pt x="7146" y="564"/>
                  </a:lnTo>
                  <a:cubicBezTo>
                    <a:pt x="7521" y="564"/>
                    <a:pt x="7521" y="1"/>
                    <a:pt x="7146" y="1"/>
                  </a:cubicBezTo>
                  <a:close/>
                </a:path>
              </a:pathLst>
            </a:custGeom>
            <a:solidFill>
              <a:srgbClr val="9AA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5850;p140"/>
            <p:cNvSpPr/>
            <p:nvPr/>
          </p:nvSpPr>
          <p:spPr>
            <a:xfrm>
              <a:off x="3779070" y="1688699"/>
              <a:ext cx="190740" cy="14811"/>
            </a:xfrm>
            <a:custGeom>
              <a:avLst/>
              <a:gdLst/>
              <a:ahLst/>
              <a:cxnLst/>
              <a:rect l="l" t="t" r="r" b="b"/>
              <a:pathLst>
                <a:path w="7276" h="565" extrusionOk="0">
                  <a:moveTo>
                    <a:pt x="6929" y="1"/>
                  </a:moveTo>
                  <a:cubicBezTo>
                    <a:pt x="6924" y="1"/>
                    <a:pt x="6920" y="1"/>
                    <a:pt x="6915" y="1"/>
                  </a:cubicBezTo>
                  <a:lnTo>
                    <a:pt x="376" y="1"/>
                  </a:lnTo>
                  <a:cubicBezTo>
                    <a:pt x="1" y="1"/>
                    <a:pt x="1" y="564"/>
                    <a:pt x="376" y="564"/>
                  </a:cubicBezTo>
                  <a:lnTo>
                    <a:pt x="6915" y="564"/>
                  </a:lnTo>
                  <a:cubicBezTo>
                    <a:pt x="7271" y="550"/>
                    <a:pt x="7276" y="1"/>
                    <a:pt x="6929" y="1"/>
                  </a:cubicBezTo>
                  <a:close/>
                </a:path>
              </a:pathLst>
            </a:custGeom>
            <a:solidFill>
              <a:srgbClr val="D1DB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5851;p140"/>
            <p:cNvSpPr/>
            <p:nvPr/>
          </p:nvSpPr>
          <p:spPr>
            <a:xfrm>
              <a:off x="3973953" y="1688699"/>
              <a:ext cx="55287" cy="14811"/>
            </a:xfrm>
            <a:custGeom>
              <a:avLst/>
              <a:gdLst/>
              <a:ahLst/>
              <a:cxnLst/>
              <a:rect l="l" t="t" r="r" b="b"/>
              <a:pathLst>
                <a:path w="2109" h="565" extrusionOk="0">
                  <a:moveTo>
                    <a:pt x="1747" y="1"/>
                  </a:moveTo>
                  <a:cubicBezTo>
                    <a:pt x="1743" y="1"/>
                    <a:pt x="1738" y="1"/>
                    <a:pt x="1733" y="1"/>
                  </a:cubicBezTo>
                  <a:lnTo>
                    <a:pt x="376" y="1"/>
                  </a:lnTo>
                  <a:cubicBezTo>
                    <a:pt x="1" y="1"/>
                    <a:pt x="1" y="564"/>
                    <a:pt x="376" y="564"/>
                  </a:cubicBezTo>
                  <a:lnTo>
                    <a:pt x="1733" y="564"/>
                  </a:lnTo>
                  <a:cubicBezTo>
                    <a:pt x="2104" y="550"/>
                    <a:pt x="2108" y="1"/>
                    <a:pt x="1747" y="1"/>
                  </a:cubicBezTo>
                  <a:close/>
                </a:path>
              </a:pathLst>
            </a:custGeom>
            <a:solidFill>
              <a:srgbClr val="91A8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7017;p135"/>
          <p:cNvGrpSpPr/>
          <p:nvPr/>
        </p:nvGrpSpPr>
        <p:grpSpPr>
          <a:xfrm>
            <a:off x="4372108" y="1779735"/>
            <a:ext cx="532371" cy="495569"/>
            <a:chOff x="2593522" y="2407029"/>
            <a:chExt cx="391606" cy="364535"/>
          </a:xfrm>
        </p:grpSpPr>
        <p:sp>
          <p:nvSpPr>
            <p:cNvPr id="45" name="Google Shape;17018;p135"/>
            <p:cNvSpPr/>
            <p:nvPr/>
          </p:nvSpPr>
          <p:spPr>
            <a:xfrm>
              <a:off x="2602641" y="2573867"/>
              <a:ext cx="97291" cy="197697"/>
            </a:xfrm>
            <a:custGeom>
              <a:avLst/>
              <a:gdLst/>
              <a:ahLst/>
              <a:cxnLst/>
              <a:rect l="l" t="t" r="r" b="b"/>
              <a:pathLst>
                <a:path w="6498" h="13204" extrusionOk="0">
                  <a:moveTo>
                    <a:pt x="1" y="0"/>
                  </a:moveTo>
                  <a:lnTo>
                    <a:pt x="1" y="12678"/>
                  </a:lnTo>
                  <a:cubicBezTo>
                    <a:pt x="1" y="12972"/>
                    <a:pt x="232" y="13203"/>
                    <a:pt x="527" y="13203"/>
                  </a:cubicBezTo>
                  <a:lnTo>
                    <a:pt x="6497" y="13203"/>
                  </a:lnTo>
                  <a:lnTo>
                    <a:pt x="6497" y="0"/>
                  </a:lnTo>
                  <a:close/>
                </a:path>
              </a:pathLst>
            </a:custGeom>
            <a:solidFill>
              <a:srgbClr val="D5DE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7019;p135"/>
            <p:cNvSpPr/>
            <p:nvPr/>
          </p:nvSpPr>
          <p:spPr>
            <a:xfrm>
              <a:off x="2680078" y="2573867"/>
              <a:ext cx="19854" cy="156148"/>
            </a:xfrm>
            <a:custGeom>
              <a:avLst/>
              <a:gdLst/>
              <a:ahLst/>
              <a:cxnLst/>
              <a:rect l="l" t="t" r="r" b="b"/>
              <a:pathLst>
                <a:path w="1326" h="10429" extrusionOk="0">
                  <a:moveTo>
                    <a:pt x="548" y="0"/>
                  </a:moveTo>
                  <a:lnTo>
                    <a:pt x="548" y="6581"/>
                  </a:lnTo>
                  <a:cubicBezTo>
                    <a:pt x="548" y="6707"/>
                    <a:pt x="485" y="6854"/>
                    <a:pt x="379" y="6959"/>
                  </a:cubicBezTo>
                  <a:lnTo>
                    <a:pt x="169" y="7169"/>
                  </a:lnTo>
                  <a:cubicBezTo>
                    <a:pt x="64" y="7274"/>
                    <a:pt x="1" y="7401"/>
                    <a:pt x="22" y="7548"/>
                  </a:cubicBezTo>
                  <a:lnTo>
                    <a:pt x="22" y="10428"/>
                  </a:lnTo>
                  <a:lnTo>
                    <a:pt x="1325" y="10428"/>
                  </a:lnTo>
                  <a:lnTo>
                    <a:pt x="1325" y="0"/>
                  </a:lnTo>
                  <a:close/>
                </a:path>
              </a:pathLst>
            </a:custGeom>
            <a:solidFill>
              <a:srgbClr val="A5B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7020;p135"/>
            <p:cNvSpPr/>
            <p:nvPr/>
          </p:nvSpPr>
          <p:spPr>
            <a:xfrm>
              <a:off x="2602641" y="2742907"/>
              <a:ext cx="57629" cy="28657"/>
            </a:xfrm>
            <a:custGeom>
              <a:avLst/>
              <a:gdLst/>
              <a:ahLst/>
              <a:cxnLst/>
              <a:rect l="l" t="t" r="r" b="b"/>
              <a:pathLst>
                <a:path w="3849" h="1914" extrusionOk="0">
                  <a:moveTo>
                    <a:pt x="1" y="0"/>
                  </a:moveTo>
                  <a:lnTo>
                    <a:pt x="1" y="1388"/>
                  </a:lnTo>
                  <a:cubicBezTo>
                    <a:pt x="1" y="1682"/>
                    <a:pt x="232" y="1913"/>
                    <a:pt x="548" y="1913"/>
                  </a:cubicBezTo>
                  <a:lnTo>
                    <a:pt x="3848" y="1913"/>
                  </a:lnTo>
                  <a:lnTo>
                    <a:pt x="3848" y="0"/>
                  </a:lnTo>
                  <a:close/>
                </a:path>
              </a:pathLst>
            </a:custGeom>
            <a:solidFill>
              <a:srgbClr val="AABB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7021;p135"/>
            <p:cNvSpPr/>
            <p:nvPr/>
          </p:nvSpPr>
          <p:spPr>
            <a:xfrm>
              <a:off x="2593522" y="2516552"/>
              <a:ext cx="106410" cy="57330"/>
            </a:xfrm>
            <a:custGeom>
              <a:avLst/>
              <a:gdLst/>
              <a:ahLst/>
              <a:cxnLst/>
              <a:rect l="l" t="t" r="r" b="b"/>
              <a:pathLst>
                <a:path w="7107" h="3829" extrusionOk="0">
                  <a:moveTo>
                    <a:pt x="783" y="0"/>
                  </a:moveTo>
                  <a:cubicBezTo>
                    <a:pt x="526" y="0"/>
                    <a:pt x="315" y="203"/>
                    <a:pt x="295" y="464"/>
                  </a:cubicBezTo>
                  <a:lnTo>
                    <a:pt x="42" y="3239"/>
                  </a:lnTo>
                  <a:cubicBezTo>
                    <a:pt x="0" y="3555"/>
                    <a:pt x="253" y="3828"/>
                    <a:pt x="568" y="3828"/>
                  </a:cubicBezTo>
                  <a:lnTo>
                    <a:pt x="7106" y="3828"/>
                  </a:lnTo>
                  <a:lnTo>
                    <a:pt x="7106" y="2"/>
                  </a:lnTo>
                  <a:lnTo>
                    <a:pt x="820" y="2"/>
                  </a:lnTo>
                  <a:cubicBezTo>
                    <a:pt x="808" y="1"/>
                    <a:pt x="795" y="0"/>
                    <a:pt x="783" y="0"/>
                  </a:cubicBezTo>
                  <a:close/>
                </a:path>
              </a:pathLst>
            </a:custGeom>
            <a:solidFill>
              <a:srgbClr val="E5EA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7022;p135"/>
            <p:cNvSpPr/>
            <p:nvPr/>
          </p:nvSpPr>
          <p:spPr>
            <a:xfrm>
              <a:off x="2593522" y="2516567"/>
              <a:ext cx="106410" cy="56985"/>
            </a:xfrm>
            <a:custGeom>
              <a:avLst/>
              <a:gdLst/>
              <a:ahLst/>
              <a:cxnLst/>
              <a:rect l="l" t="t" r="r" b="b"/>
              <a:pathLst>
                <a:path w="7107" h="3806" extrusionOk="0">
                  <a:moveTo>
                    <a:pt x="5719" y="1"/>
                  </a:moveTo>
                  <a:lnTo>
                    <a:pt x="5719" y="1809"/>
                  </a:lnTo>
                  <a:cubicBezTo>
                    <a:pt x="5719" y="1956"/>
                    <a:pt x="5782" y="2082"/>
                    <a:pt x="5887" y="2187"/>
                  </a:cubicBezTo>
                  <a:lnTo>
                    <a:pt x="6097" y="2397"/>
                  </a:lnTo>
                  <a:cubicBezTo>
                    <a:pt x="6181" y="2481"/>
                    <a:pt x="6244" y="2587"/>
                    <a:pt x="6244" y="2713"/>
                  </a:cubicBezTo>
                  <a:lnTo>
                    <a:pt x="84" y="2713"/>
                  </a:lnTo>
                  <a:lnTo>
                    <a:pt x="21" y="3238"/>
                  </a:lnTo>
                  <a:cubicBezTo>
                    <a:pt x="0" y="3533"/>
                    <a:pt x="232" y="3806"/>
                    <a:pt x="547" y="3806"/>
                  </a:cubicBezTo>
                  <a:lnTo>
                    <a:pt x="7106" y="3806"/>
                  </a:lnTo>
                  <a:lnTo>
                    <a:pt x="7106" y="1"/>
                  </a:ln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7023;p135"/>
            <p:cNvSpPr/>
            <p:nvPr/>
          </p:nvSpPr>
          <p:spPr>
            <a:xfrm>
              <a:off x="2629726" y="2602794"/>
              <a:ext cx="43136" cy="61432"/>
            </a:xfrm>
            <a:custGeom>
              <a:avLst/>
              <a:gdLst/>
              <a:ahLst/>
              <a:cxnLst/>
              <a:rect l="l" t="t" r="r" b="b"/>
              <a:pathLst>
                <a:path w="2881" h="4103" extrusionOk="0">
                  <a:moveTo>
                    <a:pt x="1482" y="0"/>
                  </a:moveTo>
                  <a:cubicBezTo>
                    <a:pt x="1458" y="0"/>
                    <a:pt x="1433" y="1"/>
                    <a:pt x="1409" y="2"/>
                  </a:cubicBezTo>
                  <a:cubicBezTo>
                    <a:pt x="631" y="23"/>
                    <a:pt x="0" y="675"/>
                    <a:pt x="0" y="1453"/>
                  </a:cubicBezTo>
                  <a:lnTo>
                    <a:pt x="0" y="3766"/>
                  </a:lnTo>
                  <a:cubicBezTo>
                    <a:pt x="0" y="3955"/>
                    <a:pt x="147" y="4102"/>
                    <a:pt x="336" y="4102"/>
                  </a:cubicBezTo>
                  <a:lnTo>
                    <a:pt x="2565" y="4102"/>
                  </a:lnTo>
                  <a:cubicBezTo>
                    <a:pt x="2733" y="4102"/>
                    <a:pt x="2880" y="3955"/>
                    <a:pt x="2880" y="3766"/>
                  </a:cubicBezTo>
                  <a:lnTo>
                    <a:pt x="2880" y="1432"/>
                  </a:lnTo>
                  <a:cubicBezTo>
                    <a:pt x="2880" y="637"/>
                    <a:pt x="2248" y="0"/>
                    <a:pt x="1482" y="0"/>
                  </a:cubicBezTo>
                  <a:close/>
                </a:path>
              </a:pathLst>
            </a:custGeom>
            <a:solidFill>
              <a:srgbClr val="F8FA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7024;p135"/>
            <p:cNvSpPr/>
            <p:nvPr/>
          </p:nvSpPr>
          <p:spPr>
            <a:xfrm>
              <a:off x="2646091" y="2602704"/>
              <a:ext cx="26771" cy="61522"/>
            </a:xfrm>
            <a:custGeom>
              <a:avLst/>
              <a:gdLst/>
              <a:ahLst/>
              <a:cxnLst/>
              <a:rect l="l" t="t" r="r" b="b"/>
              <a:pathLst>
                <a:path w="1788" h="4109" extrusionOk="0">
                  <a:moveTo>
                    <a:pt x="260" y="0"/>
                  </a:moveTo>
                  <a:cubicBezTo>
                    <a:pt x="174" y="0"/>
                    <a:pt x="93" y="20"/>
                    <a:pt x="0" y="50"/>
                  </a:cubicBezTo>
                  <a:cubicBezTo>
                    <a:pt x="652" y="197"/>
                    <a:pt x="1094" y="765"/>
                    <a:pt x="1094" y="1438"/>
                  </a:cubicBezTo>
                  <a:lnTo>
                    <a:pt x="1094" y="4108"/>
                  </a:lnTo>
                  <a:lnTo>
                    <a:pt x="1472" y="4108"/>
                  </a:lnTo>
                  <a:cubicBezTo>
                    <a:pt x="1640" y="4108"/>
                    <a:pt x="1787" y="3961"/>
                    <a:pt x="1787" y="3772"/>
                  </a:cubicBezTo>
                  <a:lnTo>
                    <a:pt x="1787" y="1459"/>
                  </a:lnTo>
                  <a:cubicBezTo>
                    <a:pt x="1787" y="660"/>
                    <a:pt x="1157" y="8"/>
                    <a:pt x="358" y="8"/>
                  </a:cubicBezTo>
                  <a:cubicBezTo>
                    <a:pt x="324" y="3"/>
                    <a:pt x="292" y="0"/>
                    <a:pt x="260" y="0"/>
                  </a:cubicBezTo>
                  <a:close/>
                </a:path>
              </a:pathLst>
            </a:custGeom>
            <a:solidFill>
              <a:srgbClr val="E1E7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7025;p135"/>
            <p:cNvSpPr/>
            <p:nvPr/>
          </p:nvSpPr>
          <p:spPr>
            <a:xfrm>
              <a:off x="2878719" y="2573867"/>
              <a:ext cx="97276" cy="197697"/>
            </a:xfrm>
            <a:custGeom>
              <a:avLst/>
              <a:gdLst/>
              <a:ahLst/>
              <a:cxnLst/>
              <a:rect l="l" t="t" r="r" b="b"/>
              <a:pathLst>
                <a:path w="6497" h="13204" extrusionOk="0">
                  <a:moveTo>
                    <a:pt x="0" y="0"/>
                  </a:moveTo>
                  <a:lnTo>
                    <a:pt x="0" y="13203"/>
                  </a:lnTo>
                  <a:lnTo>
                    <a:pt x="5971" y="13203"/>
                  </a:lnTo>
                  <a:cubicBezTo>
                    <a:pt x="6245" y="13203"/>
                    <a:pt x="6497" y="12972"/>
                    <a:pt x="6497" y="12678"/>
                  </a:cubicBezTo>
                  <a:lnTo>
                    <a:pt x="6497" y="0"/>
                  </a:lnTo>
                  <a:close/>
                </a:path>
              </a:pathLst>
            </a:custGeom>
            <a:solidFill>
              <a:srgbClr val="D5DE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7026;p135"/>
            <p:cNvSpPr/>
            <p:nvPr/>
          </p:nvSpPr>
          <p:spPr>
            <a:xfrm>
              <a:off x="2959929" y="2573867"/>
              <a:ext cx="15751" cy="197697"/>
            </a:xfrm>
            <a:custGeom>
              <a:avLst/>
              <a:gdLst/>
              <a:ahLst/>
              <a:cxnLst/>
              <a:rect l="l" t="t" r="r" b="b"/>
              <a:pathLst>
                <a:path w="1052" h="13204" extrusionOk="0">
                  <a:moveTo>
                    <a:pt x="1" y="0"/>
                  </a:moveTo>
                  <a:lnTo>
                    <a:pt x="1" y="13203"/>
                  </a:lnTo>
                  <a:lnTo>
                    <a:pt x="526" y="13203"/>
                  </a:lnTo>
                  <a:cubicBezTo>
                    <a:pt x="821" y="13203"/>
                    <a:pt x="1052" y="12972"/>
                    <a:pt x="1052" y="12678"/>
                  </a:cubicBezTo>
                  <a:lnTo>
                    <a:pt x="1052" y="0"/>
                  </a:lnTo>
                  <a:close/>
                </a:path>
              </a:pathLst>
            </a:custGeom>
            <a:solidFill>
              <a:srgbClr val="A5B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7027;p135"/>
            <p:cNvSpPr/>
            <p:nvPr/>
          </p:nvSpPr>
          <p:spPr>
            <a:xfrm>
              <a:off x="2878719" y="2573867"/>
              <a:ext cx="20782" cy="156148"/>
            </a:xfrm>
            <a:custGeom>
              <a:avLst/>
              <a:gdLst/>
              <a:ahLst/>
              <a:cxnLst/>
              <a:rect l="l" t="t" r="r" b="b"/>
              <a:pathLst>
                <a:path w="1388" h="10429" extrusionOk="0">
                  <a:moveTo>
                    <a:pt x="0" y="0"/>
                  </a:moveTo>
                  <a:lnTo>
                    <a:pt x="0" y="10428"/>
                  </a:lnTo>
                  <a:lnTo>
                    <a:pt x="1388" y="10428"/>
                  </a:lnTo>
                  <a:lnTo>
                    <a:pt x="1388" y="7548"/>
                  </a:lnTo>
                  <a:cubicBezTo>
                    <a:pt x="1388" y="7401"/>
                    <a:pt x="1325" y="7274"/>
                    <a:pt x="1220" y="7169"/>
                  </a:cubicBezTo>
                  <a:lnTo>
                    <a:pt x="1009" y="6959"/>
                  </a:lnTo>
                  <a:cubicBezTo>
                    <a:pt x="904" y="6854"/>
                    <a:pt x="841" y="6707"/>
                    <a:pt x="841" y="6581"/>
                  </a:cubicBezTo>
                  <a:lnTo>
                    <a:pt x="841" y="0"/>
                  </a:lnTo>
                  <a:close/>
                </a:path>
              </a:pathLst>
            </a:custGeom>
            <a:solidFill>
              <a:srgbClr val="A5B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7028;p135"/>
            <p:cNvSpPr/>
            <p:nvPr/>
          </p:nvSpPr>
          <p:spPr>
            <a:xfrm>
              <a:off x="2918381" y="2742907"/>
              <a:ext cx="57614" cy="28657"/>
            </a:xfrm>
            <a:custGeom>
              <a:avLst/>
              <a:gdLst/>
              <a:ahLst/>
              <a:cxnLst/>
              <a:rect l="l" t="t" r="r" b="b"/>
              <a:pathLst>
                <a:path w="3848" h="1914" extrusionOk="0">
                  <a:moveTo>
                    <a:pt x="0" y="0"/>
                  </a:moveTo>
                  <a:lnTo>
                    <a:pt x="0" y="1913"/>
                  </a:lnTo>
                  <a:lnTo>
                    <a:pt x="3322" y="1913"/>
                  </a:lnTo>
                  <a:cubicBezTo>
                    <a:pt x="3617" y="1913"/>
                    <a:pt x="3848" y="1682"/>
                    <a:pt x="3848" y="1388"/>
                  </a:cubicBezTo>
                  <a:lnTo>
                    <a:pt x="3848" y="0"/>
                  </a:lnTo>
                  <a:close/>
                </a:path>
              </a:pathLst>
            </a:custGeom>
            <a:solidFill>
              <a:srgbClr val="AABB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7029;p135"/>
            <p:cNvSpPr/>
            <p:nvPr/>
          </p:nvSpPr>
          <p:spPr>
            <a:xfrm>
              <a:off x="2959929" y="2742907"/>
              <a:ext cx="15751" cy="28657"/>
            </a:xfrm>
            <a:custGeom>
              <a:avLst/>
              <a:gdLst/>
              <a:ahLst/>
              <a:cxnLst/>
              <a:rect l="l" t="t" r="r" b="b"/>
              <a:pathLst>
                <a:path w="1052" h="1914" extrusionOk="0">
                  <a:moveTo>
                    <a:pt x="1" y="0"/>
                  </a:moveTo>
                  <a:lnTo>
                    <a:pt x="1" y="1913"/>
                  </a:lnTo>
                  <a:lnTo>
                    <a:pt x="526" y="1913"/>
                  </a:lnTo>
                  <a:cubicBezTo>
                    <a:pt x="821" y="1913"/>
                    <a:pt x="1052" y="1682"/>
                    <a:pt x="1052" y="1388"/>
                  </a:cubicBezTo>
                  <a:lnTo>
                    <a:pt x="1052" y="0"/>
                  </a:lnTo>
                  <a:close/>
                </a:path>
              </a:pathLst>
            </a:custGeom>
            <a:solidFill>
              <a:srgbClr val="E7EC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7030;p135"/>
            <p:cNvSpPr/>
            <p:nvPr/>
          </p:nvSpPr>
          <p:spPr>
            <a:xfrm>
              <a:off x="2878719" y="2516552"/>
              <a:ext cx="106410" cy="57330"/>
            </a:xfrm>
            <a:custGeom>
              <a:avLst/>
              <a:gdLst/>
              <a:ahLst/>
              <a:cxnLst/>
              <a:rect l="l" t="t" r="r" b="b"/>
              <a:pathLst>
                <a:path w="7107" h="3829" extrusionOk="0">
                  <a:moveTo>
                    <a:pt x="6306" y="0"/>
                  </a:moveTo>
                  <a:cubicBezTo>
                    <a:pt x="6293" y="0"/>
                    <a:pt x="6279" y="1"/>
                    <a:pt x="6266" y="2"/>
                  </a:cubicBezTo>
                  <a:lnTo>
                    <a:pt x="0" y="2"/>
                  </a:lnTo>
                  <a:lnTo>
                    <a:pt x="0" y="3828"/>
                  </a:lnTo>
                  <a:lnTo>
                    <a:pt x="6539" y="3828"/>
                  </a:lnTo>
                  <a:cubicBezTo>
                    <a:pt x="6854" y="3828"/>
                    <a:pt x="7107" y="3555"/>
                    <a:pt x="7064" y="3239"/>
                  </a:cubicBezTo>
                  <a:lnTo>
                    <a:pt x="6791" y="464"/>
                  </a:lnTo>
                  <a:cubicBezTo>
                    <a:pt x="6771" y="203"/>
                    <a:pt x="6579" y="0"/>
                    <a:pt x="6306" y="0"/>
                  </a:cubicBezTo>
                  <a:close/>
                </a:path>
              </a:pathLst>
            </a:custGeom>
            <a:solidFill>
              <a:srgbClr val="E5EA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7031;p135"/>
            <p:cNvSpPr/>
            <p:nvPr/>
          </p:nvSpPr>
          <p:spPr>
            <a:xfrm>
              <a:off x="2878719" y="2516552"/>
              <a:ext cx="106410" cy="57330"/>
            </a:xfrm>
            <a:custGeom>
              <a:avLst/>
              <a:gdLst/>
              <a:ahLst/>
              <a:cxnLst/>
              <a:rect l="l" t="t" r="r" b="b"/>
              <a:pathLst>
                <a:path w="7107" h="3829" extrusionOk="0">
                  <a:moveTo>
                    <a:pt x="6324" y="0"/>
                  </a:moveTo>
                  <a:cubicBezTo>
                    <a:pt x="6312" y="0"/>
                    <a:pt x="6299" y="1"/>
                    <a:pt x="6287" y="2"/>
                  </a:cubicBezTo>
                  <a:lnTo>
                    <a:pt x="5635" y="2"/>
                  </a:lnTo>
                  <a:lnTo>
                    <a:pt x="5845" y="2125"/>
                  </a:lnTo>
                  <a:cubicBezTo>
                    <a:pt x="5887" y="2440"/>
                    <a:pt x="5635" y="2714"/>
                    <a:pt x="5319" y="2714"/>
                  </a:cubicBezTo>
                  <a:lnTo>
                    <a:pt x="0" y="2714"/>
                  </a:lnTo>
                  <a:lnTo>
                    <a:pt x="0" y="3828"/>
                  </a:lnTo>
                  <a:lnTo>
                    <a:pt x="6539" y="3828"/>
                  </a:lnTo>
                  <a:cubicBezTo>
                    <a:pt x="6854" y="3828"/>
                    <a:pt x="7107" y="3555"/>
                    <a:pt x="7064" y="3239"/>
                  </a:cubicBezTo>
                  <a:lnTo>
                    <a:pt x="6812" y="464"/>
                  </a:lnTo>
                  <a:cubicBezTo>
                    <a:pt x="6792" y="203"/>
                    <a:pt x="6581" y="0"/>
                    <a:pt x="6324" y="0"/>
                  </a:cubicBez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7032;p135"/>
            <p:cNvSpPr/>
            <p:nvPr/>
          </p:nvSpPr>
          <p:spPr>
            <a:xfrm>
              <a:off x="2675991" y="2714249"/>
              <a:ext cx="226669" cy="28672"/>
            </a:xfrm>
            <a:custGeom>
              <a:avLst/>
              <a:gdLst/>
              <a:ahLst/>
              <a:cxnLst/>
              <a:rect l="l" t="t" r="r" b="b"/>
              <a:pathLst>
                <a:path w="15139" h="1915" extrusionOk="0">
                  <a:moveTo>
                    <a:pt x="526" y="1"/>
                  </a:moveTo>
                  <a:cubicBezTo>
                    <a:pt x="232" y="1"/>
                    <a:pt x="1" y="232"/>
                    <a:pt x="1" y="527"/>
                  </a:cubicBezTo>
                  <a:lnTo>
                    <a:pt x="1" y="1914"/>
                  </a:lnTo>
                  <a:lnTo>
                    <a:pt x="15138" y="1914"/>
                  </a:lnTo>
                  <a:lnTo>
                    <a:pt x="15117" y="527"/>
                  </a:lnTo>
                  <a:cubicBezTo>
                    <a:pt x="15117" y="232"/>
                    <a:pt x="14886" y="1"/>
                    <a:pt x="14592" y="1"/>
                  </a:cubicBezTo>
                  <a:close/>
                </a:path>
              </a:pathLst>
            </a:custGeom>
            <a:solidFill>
              <a:srgbClr val="D5DE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7033;p135"/>
            <p:cNvSpPr/>
            <p:nvPr/>
          </p:nvSpPr>
          <p:spPr>
            <a:xfrm>
              <a:off x="2676305" y="2714249"/>
              <a:ext cx="226354" cy="28672"/>
            </a:xfrm>
            <a:custGeom>
              <a:avLst/>
              <a:gdLst/>
              <a:ahLst/>
              <a:cxnLst/>
              <a:rect l="l" t="t" r="r" b="b"/>
              <a:pathLst>
                <a:path w="15118" h="1915" extrusionOk="0">
                  <a:moveTo>
                    <a:pt x="14465" y="1"/>
                  </a:moveTo>
                  <a:lnTo>
                    <a:pt x="14465" y="737"/>
                  </a:lnTo>
                  <a:cubicBezTo>
                    <a:pt x="14465" y="1031"/>
                    <a:pt x="14234" y="1262"/>
                    <a:pt x="13940" y="1262"/>
                  </a:cubicBezTo>
                  <a:lnTo>
                    <a:pt x="1" y="1262"/>
                  </a:lnTo>
                  <a:lnTo>
                    <a:pt x="1" y="1914"/>
                  </a:lnTo>
                  <a:lnTo>
                    <a:pt x="15117" y="1914"/>
                  </a:lnTo>
                  <a:lnTo>
                    <a:pt x="15117" y="527"/>
                  </a:lnTo>
                  <a:cubicBezTo>
                    <a:pt x="15117" y="232"/>
                    <a:pt x="14886" y="1"/>
                    <a:pt x="14592" y="1"/>
                  </a:cubicBezTo>
                  <a:close/>
                </a:path>
              </a:pathLst>
            </a:custGeom>
            <a:solidFill>
              <a:srgbClr val="A5B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7034;p135"/>
            <p:cNvSpPr/>
            <p:nvPr/>
          </p:nvSpPr>
          <p:spPr>
            <a:xfrm>
              <a:off x="2660255" y="2742907"/>
              <a:ext cx="258141" cy="28657"/>
            </a:xfrm>
            <a:custGeom>
              <a:avLst/>
              <a:gdLst/>
              <a:ahLst/>
              <a:cxnLst/>
              <a:rect l="l" t="t" r="r" b="b"/>
              <a:pathLst>
                <a:path w="17241" h="1914" extrusionOk="0">
                  <a:moveTo>
                    <a:pt x="0" y="0"/>
                  </a:moveTo>
                  <a:lnTo>
                    <a:pt x="0" y="1913"/>
                  </a:lnTo>
                  <a:lnTo>
                    <a:pt x="17240" y="1913"/>
                  </a:lnTo>
                  <a:lnTo>
                    <a:pt x="17240" y="0"/>
                  </a:lnTo>
                  <a:close/>
                </a:path>
              </a:pathLst>
            </a:custGeom>
            <a:solidFill>
              <a:srgbClr val="D5DE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7035;p135"/>
            <p:cNvSpPr/>
            <p:nvPr/>
          </p:nvSpPr>
          <p:spPr>
            <a:xfrm>
              <a:off x="2660255" y="2742907"/>
              <a:ext cx="258141" cy="28657"/>
            </a:xfrm>
            <a:custGeom>
              <a:avLst/>
              <a:gdLst/>
              <a:ahLst/>
              <a:cxnLst/>
              <a:rect l="l" t="t" r="r" b="b"/>
              <a:pathLst>
                <a:path w="17241" h="1914" extrusionOk="0">
                  <a:moveTo>
                    <a:pt x="16610" y="0"/>
                  </a:moveTo>
                  <a:lnTo>
                    <a:pt x="16610" y="736"/>
                  </a:lnTo>
                  <a:cubicBezTo>
                    <a:pt x="16610" y="1030"/>
                    <a:pt x="16378" y="1262"/>
                    <a:pt x="16084" y="1262"/>
                  </a:cubicBezTo>
                  <a:lnTo>
                    <a:pt x="0" y="1262"/>
                  </a:lnTo>
                  <a:lnTo>
                    <a:pt x="0" y="1913"/>
                  </a:lnTo>
                  <a:lnTo>
                    <a:pt x="17240" y="1913"/>
                  </a:lnTo>
                  <a:lnTo>
                    <a:pt x="17240" y="0"/>
                  </a:lnTo>
                  <a:close/>
                </a:path>
              </a:pathLst>
            </a:custGeom>
            <a:solidFill>
              <a:srgbClr val="A5B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7036;p135"/>
            <p:cNvSpPr/>
            <p:nvPr/>
          </p:nvSpPr>
          <p:spPr>
            <a:xfrm>
              <a:off x="2715968" y="2516567"/>
              <a:ext cx="147344" cy="197697"/>
            </a:xfrm>
            <a:custGeom>
              <a:avLst/>
              <a:gdLst/>
              <a:ahLst/>
              <a:cxnLst/>
              <a:rect l="l" t="t" r="r" b="b"/>
              <a:pathLst>
                <a:path w="9841" h="13204" extrusionOk="0">
                  <a:moveTo>
                    <a:pt x="1" y="1"/>
                  </a:moveTo>
                  <a:lnTo>
                    <a:pt x="1" y="13204"/>
                  </a:lnTo>
                  <a:lnTo>
                    <a:pt x="9840" y="13204"/>
                  </a:lnTo>
                  <a:lnTo>
                    <a:pt x="9840" y="1"/>
                  </a:lnTo>
                  <a:close/>
                </a:path>
              </a:pathLst>
            </a:custGeom>
            <a:solidFill>
              <a:srgbClr val="A5B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7037;p135"/>
            <p:cNvSpPr/>
            <p:nvPr/>
          </p:nvSpPr>
          <p:spPr>
            <a:xfrm>
              <a:off x="2763191" y="2618560"/>
              <a:ext cx="52583" cy="95704"/>
            </a:xfrm>
            <a:custGeom>
              <a:avLst/>
              <a:gdLst/>
              <a:ahLst/>
              <a:cxnLst/>
              <a:rect l="l" t="t" r="r" b="b"/>
              <a:pathLst>
                <a:path w="3512" h="6392" extrusionOk="0">
                  <a:moveTo>
                    <a:pt x="1748" y="0"/>
                  </a:moveTo>
                  <a:cubicBezTo>
                    <a:pt x="1540" y="0"/>
                    <a:pt x="1335" y="64"/>
                    <a:pt x="1157" y="190"/>
                  </a:cubicBezTo>
                  <a:lnTo>
                    <a:pt x="463" y="652"/>
                  </a:lnTo>
                  <a:cubicBezTo>
                    <a:pt x="169" y="841"/>
                    <a:pt x="0" y="1178"/>
                    <a:pt x="0" y="1535"/>
                  </a:cubicBezTo>
                  <a:lnTo>
                    <a:pt x="0" y="6392"/>
                  </a:lnTo>
                  <a:lnTo>
                    <a:pt x="3511" y="6392"/>
                  </a:lnTo>
                  <a:lnTo>
                    <a:pt x="3511" y="1535"/>
                  </a:lnTo>
                  <a:cubicBezTo>
                    <a:pt x="3511" y="1178"/>
                    <a:pt x="3322" y="841"/>
                    <a:pt x="3028" y="652"/>
                  </a:cubicBezTo>
                  <a:lnTo>
                    <a:pt x="2355" y="190"/>
                  </a:lnTo>
                  <a:cubicBezTo>
                    <a:pt x="2166" y="64"/>
                    <a:pt x="1956" y="0"/>
                    <a:pt x="1748" y="0"/>
                  </a:cubicBez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17038;p135"/>
            <p:cNvSpPr/>
            <p:nvPr/>
          </p:nvSpPr>
          <p:spPr>
            <a:xfrm>
              <a:off x="2783329" y="2618515"/>
              <a:ext cx="32445" cy="95749"/>
            </a:xfrm>
            <a:custGeom>
              <a:avLst/>
              <a:gdLst/>
              <a:ahLst/>
              <a:cxnLst/>
              <a:rect l="l" t="t" r="r" b="b"/>
              <a:pathLst>
                <a:path w="2167" h="6395" extrusionOk="0">
                  <a:moveTo>
                    <a:pt x="414" y="0"/>
                  </a:moveTo>
                  <a:cubicBezTo>
                    <a:pt x="275" y="0"/>
                    <a:pt x="135" y="29"/>
                    <a:pt x="1" y="88"/>
                  </a:cubicBezTo>
                  <a:cubicBezTo>
                    <a:pt x="64" y="109"/>
                    <a:pt x="148" y="151"/>
                    <a:pt x="211" y="193"/>
                  </a:cubicBezTo>
                  <a:lnTo>
                    <a:pt x="905" y="655"/>
                  </a:lnTo>
                  <a:cubicBezTo>
                    <a:pt x="1199" y="844"/>
                    <a:pt x="1368" y="1181"/>
                    <a:pt x="1368" y="1538"/>
                  </a:cubicBezTo>
                  <a:lnTo>
                    <a:pt x="1368" y="6395"/>
                  </a:lnTo>
                  <a:lnTo>
                    <a:pt x="2166" y="6395"/>
                  </a:lnTo>
                  <a:lnTo>
                    <a:pt x="2166" y="1538"/>
                  </a:lnTo>
                  <a:cubicBezTo>
                    <a:pt x="2166" y="1181"/>
                    <a:pt x="1977" y="844"/>
                    <a:pt x="1683" y="655"/>
                  </a:cubicBezTo>
                  <a:lnTo>
                    <a:pt x="1010" y="193"/>
                  </a:lnTo>
                  <a:cubicBezTo>
                    <a:pt x="833" y="66"/>
                    <a:pt x="625" y="0"/>
                    <a:pt x="414" y="0"/>
                  </a:cubicBezTo>
                  <a:close/>
                </a:path>
              </a:pathLst>
            </a:custGeom>
            <a:solidFill>
              <a:srgbClr val="BEC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17039;p135"/>
            <p:cNvSpPr/>
            <p:nvPr/>
          </p:nvSpPr>
          <p:spPr>
            <a:xfrm>
              <a:off x="2692041" y="2516253"/>
              <a:ext cx="47867" cy="32131"/>
            </a:xfrm>
            <a:custGeom>
              <a:avLst/>
              <a:gdLst/>
              <a:ahLst/>
              <a:cxnLst/>
              <a:rect l="l" t="t" r="r" b="b"/>
              <a:pathLst>
                <a:path w="3197" h="2146" extrusionOk="0">
                  <a:moveTo>
                    <a:pt x="1" y="1"/>
                  </a:moveTo>
                  <a:lnTo>
                    <a:pt x="1" y="1472"/>
                  </a:lnTo>
                  <a:cubicBezTo>
                    <a:pt x="1" y="1556"/>
                    <a:pt x="43" y="1640"/>
                    <a:pt x="106" y="1704"/>
                  </a:cubicBezTo>
                  <a:lnTo>
                    <a:pt x="526" y="2145"/>
                  </a:lnTo>
                  <a:lnTo>
                    <a:pt x="2671" y="2145"/>
                  </a:lnTo>
                  <a:lnTo>
                    <a:pt x="3112" y="1704"/>
                  </a:lnTo>
                  <a:cubicBezTo>
                    <a:pt x="3155" y="1640"/>
                    <a:pt x="3197" y="1556"/>
                    <a:pt x="3197" y="1472"/>
                  </a:cubicBezTo>
                  <a:lnTo>
                    <a:pt x="3197" y="1"/>
                  </a:ln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17040;p135"/>
            <p:cNvSpPr/>
            <p:nvPr/>
          </p:nvSpPr>
          <p:spPr>
            <a:xfrm>
              <a:off x="2719112" y="2516253"/>
              <a:ext cx="20797" cy="31817"/>
            </a:xfrm>
            <a:custGeom>
              <a:avLst/>
              <a:gdLst/>
              <a:ahLst/>
              <a:cxnLst/>
              <a:rect l="l" t="t" r="r" b="b"/>
              <a:pathLst>
                <a:path w="1389" h="2125" extrusionOk="0">
                  <a:moveTo>
                    <a:pt x="1389" y="1"/>
                  </a:moveTo>
                  <a:lnTo>
                    <a:pt x="527" y="22"/>
                  </a:lnTo>
                  <a:lnTo>
                    <a:pt x="527" y="1598"/>
                  </a:lnTo>
                  <a:lnTo>
                    <a:pt x="1" y="2124"/>
                  </a:lnTo>
                  <a:lnTo>
                    <a:pt x="863" y="2124"/>
                  </a:lnTo>
                  <a:lnTo>
                    <a:pt x="1304" y="1704"/>
                  </a:lnTo>
                  <a:cubicBezTo>
                    <a:pt x="1368" y="1640"/>
                    <a:pt x="1389" y="1556"/>
                    <a:pt x="1389" y="1472"/>
                  </a:cubicBezTo>
                  <a:lnTo>
                    <a:pt x="1389" y="1"/>
                  </a:lnTo>
                  <a:close/>
                </a:path>
              </a:pathLst>
            </a:custGeom>
            <a:solidFill>
              <a:srgbClr val="BEC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17041;p135"/>
            <p:cNvSpPr/>
            <p:nvPr/>
          </p:nvSpPr>
          <p:spPr>
            <a:xfrm>
              <a:off x="2692041" y="2682148"/>
              <a:ext cx="47867" cy="32116"/>
            </a:xfrm>
            <a:custGeom>
              <a:avLst/>
              <a:gdLst/>
              <a:ahLst/>
              <a:cxnLst/>
              <a:rect l="l" t="t" r="r" b="b"/>
              <a:pathLst>
                <a:path w="3197" h="2145" extrusionOk="0">
                  <a:moveTo>
                    <a:pt x="526" y="0"/>
                  </a:moveTo>
                  <a:lnTo>
                    <a:pt x="85" y="442"/>
                  </a:lnTo>
                  <a:cubicBezTo>
                    <a:pt x="22" y="505"/>
                    <a:pt x="1" y="589"/>
                    <a:pt x="1" y="673"/>
                  </a:cubicBezTo>
                  <a:lnTo>
                    <a:pt x="1" y="2145"/>
                  </a:lnTo>
                  <a:lnTo>
                    <a:pt x="3197" y="2145"/>
                  </a:lnTo>
                  <a:lnTo>
                    <a:pt x="3197" y="673"/>
                  </a:lnTo>
                  <a:cubicBezTo>
                    <a:pt x="3197" y="589"/>
                    <a:pt x="3155" y="505"/>
                    <a:pt x="3091" y="442"/>
                  </a:cubicBezTo>
                  <a:lnTo>
                    <a:pt x="2650" y="0"/>
                  </a:ln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7042;p135"/>
            <p:cNvSpPr/>
            <p:nvPr/>
          </p:nvSpPr>
          <p:spPr>
            <a:xfrm>
              <a:off x="2719112" y="2682148"/>
              <a:ext cx="20797" cy="31802"/>
            </a:xfrm>
            <a:custGeom>
              <a:avLst/>
              <a:gdLst/>
              <a:ahLst/>
              <a:cxnLst/>
              <a:rect l="l" t="t" r="r" b="b"/>
              <a:pathLst>
                <a:path w="1389" h="2124" extrusionOk="0">
                  <a:moveTo>
                    <a:pt x="1" y="0"/>
                  </a:moveTo>
                  <a:lnTo>
                    <a:pt x="527" y="526"/>
                  </a:lnTo>
                  <a:lnTo>
                    <a:pt x="527" y="2124"/>
                  </a:lnTo>
                  <a:lnTo>
                    <a:pt x="1389" y="2124"/>
                  </a:lnTo>
                  <a:lnTo>
                    <a:pt x="1389" y="673"/>
                  </a:lnTo>
                  <a:cubicBezTo>
                    <a:pt x="1389" y="589"/>
                    <a:pt x="1347" y="505"/>
                    <a:pt x="1283" y="442"/>
                  </a:cubicBezTo>
                  <a:lnTo>
                    <a:pt x="863" y="0"/>
                  </a:lnTo>
                  <a:close/>
                </a:path>
              </a:pathLst>
            </a:custGeom>
            <a:solidFill>
              <a:srgbClr val="BEC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17043;p135"/>
            <p:cNvSpPr/>
            <p:nvPr/>
          </p:nvSpPr>
          <p:spPr>
            <a:xfrm>
              <a:off x="2699917" y="2548369"/>
              <a:ext cx="31802" cy="133794"/>
            </a:xfrm>
            <a:custGeom>
              <a:avLst/>
              <a:gdLst/>
              <a:ahLst/>
              <a:cxnLst/>
              <a:rect l="l" t="t" r="r" b="b"/>
              <a:pathLst>
                <a:path w="2124" h="8936" extrusionOk="0">
                  <a:moveTo>
                    <a:pt x="0" y="0"/>
                  </a:moveTo>
                  <a:lnTo>
                    <a:pt x="0" y="8935"/>
                  </a:lnTo>
                  <a:lnTo>
                    <a:pt x="2124" y="8935"/>
                  </a:lnTo>
                  <a:lnTo>
                    <a:pt x="2124" y="0"/>
                  </a:lnTo>
                  <a:close/>
                </a:path>
              </a:pathLst>
            </a:custGeom>
            <a:solidFill>
              <a:srgbClr val="D5DE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7044;p135"/>
            <p:cNvSpPr/>
            <p:nvPr/>
          </p:nvSpPr>
          <p:spPr>
            <a:xfrm>
              <a:off x="2838742" y="2516253"/>
              <a:ext cx="47852" cy="32131"/>
            </a:xfrm>
            <a:custGeom>
              <a:avLst/>
              <a:gdLst/>
              <a:ahLst/>
              <a:cxnLst/>
              <a:rect l="l" t="t" r="r" b="b"/>
              <a:pathLst>
                <a:path w="3196" h="2146" extrusionOk="0">
                  <a:moveTo>
                    <a:pt x="0" y="1"/>
                  </a:moveTo>
                  <a:lnTo>
                    <a:pt x="0" y="1472"/>
                  </a:lnTo>
                  <a:cubicBezTo>
                    <a:pt x="0" y="1556"/>
                    <a:pt x="42" y="1640"/>
                    <a:pt x="105" y="1704"/>
                  </a:cubicBezTo>
                  <a:lnTo>
                    <a:pt x="526" y="2145"/>
                  </a:lnTo>
                  <a:lnTo>
                    <a:pt x="2670" y="2145"/>
                  </a:lnTo>
                  <a:lnTo>
                    <a:pt x="3091" y="1704"/>
                  </a:lnTo>
                  <a:cubicBezTo>
                    <a:pt x="3154" y="1640"/>
                    <a:pt x="3196" y="1556"/>
                    <a:pt x="3196" y="1472"/>
                  </a:cubicBezTo>
                  <a:lnTo>
                    <a:pt x="3196" y="1"/>
                  </a:ln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7045;p135"/>
            <p:cNvSpPr/>
            <p:nvPr/>
          </p:nvSpPr>
          <p:spPr>
            <a:xfrm>
              <a:off x="2838742" y="2682148"/>
              <a:ext cx="47852" cy="32116"/>
            </a:xfrm>
            <a:custGeom>
              <a:avLst/>
              <a:gdLst/>
              <a:ahLst/>
              <a:cxnLst/>
              <a:rect l="l" t="t" r="r" b="b"/>
              <a:pathLst>
                <a:path w="3196" h="2145" extrusionOk="0">
                  <a:moveTo>
                    <a:pt x="526" y="0"/>
                  </a:moveTo>
                  <a:lnTo>
                    <a:pt x="105" y="442"/>
                  </a:lnTo>
                  <a:cubicBezTo>
                    <a:pt x="42" y="505"/>
                    <a:pt x="0" y="589"/>
                    <a:pt x="0" y="673"/>
                  </a:cubicBezTo>
                  <a:lnTo>
                    <a:pt x="0" y="2145"/>
                  </a:lnTo>
                  <a:lnTo>
                    <a:pt x="3196" y="2145"/>
                  </a:lnTo>
                  <a:lnTo>
                    <a:pt x="3196" y="673"/>
                  </a:lnTo>
                  <a:cubicBezTo>
                    <a:pt x="3196" y="589"/>
                    <a:pt x="3154" y="505"/>
                    <a:pt x="3112" y="442"/>
                  </a:cubicBezTo>
                  <a:lnTo>
                    <a:pt x="2670" y="0"/>
                  </a:ln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7046;p135"/>
            <p:cNvSpPr/>
            <p:nvPr/>
          </p:nvSpPr>
          <p:spPr>
            <a:xfrm>
              <a:off x="2866127" y="2516253"/>
              <a:ext cx="20467" cy="31817"/>
            </a:xfrm>
            <a:custGeom>
              <a:avLst/>
              <a:gdLst/>
              <a:ahLst/>
              <a:cxnLst/>
              <a:rect l="l" t="t" r="r" b="b"/>
              <a:pathLst>
                <a:path w="1367" h="2125" extrusionOk="0">
                  <a:moveTo>
                    <a:pt x="1367" y="1"/>
                  </a:moveTo>
                  <a:lnTo>
                    <a:pt x="526" y="22"/>
                  </a:lnTo>
                  <a:lnTo>
                    <a:pt x="526" y="1598"/>
                  </a:lnTo>
                  <a:lnTo>
                    <a:pt x="0" y="2124"/>
                  </a:lnTo>
                  <a:lnTo>
                    <a:pt x="841" y="2124"/>
                  </a:lnTo>
                  <a:lnTo>
                    <a:pt x="1283" y="1704"/>
                  </a:lnTo>
                  <a:cubicBezTo>
                    <a:pt x="1346" y="1640"/>
                    <a:pt x="1367" y="1556"/>
                    <a:pt x="1367" y="1472"/>
                  </a:cubicBezTo>
                  <a:lnTo>
                    <a:pt x="1367" y="1"/>
                  </a:lnTo>
                  <a:close/>
                </a:path>
              </a:pathLst>
            </a:custGeom>
            <a:solidFill>
              <a:srgbClr val="BEC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7047;p135"/>
            <p:cNvSpPr/>
            <p:nvPr/>
          </p:nvSpPr>
          <p:spPr>
            <a:xfrm>
              <a:off x="2865812" y="2682148"/>
              <a:ext cx="20782" cy="31802"/>
            </a:xfrm>
            <a:custGeom>
              <a:avLst/>
              <a:gdLst/>
              <a:ahLst/>
              <a:cxnLst/>
              <a:rect l="l" t="t" r="r" b="b"/>
              <a:pathLst>
                <a:path w="1388" h="2124" extrusionOk="0">
                  <a:moveTo>
                    <a:pt x="0" y="0"/>
                  </a:moveTo>
                  <a:lnTo>
                    <a:pt x="526" y="526"/>
                  </a:lnTo>
                  <a:lnTo>
                    <a:pt x="526" y="2124"/>
                  </a:lnTo>
                  <a:lnTo>
                    <a:pt x="1388" y="2124"/>
                  </a:lnTo>
                  <a:lnTo>
                    <a:pt x="1388" y="673"/>
                  </a:lnTo>
                  <a:cubicBezTo>
                    <a:pt x="1388" y="589"/>
                    <a:pt x="1346" y="505"/>
                    <a:pt x="1283" y="442"/>
                  </a:cubicBezTo>
                  <a:lnTo>
                    <a:pt x="862" y="0"/>
                  </a:lnTo>
                  <a:close/>
                </a:path>
              </a:pathLst>
            </a:custGeom>
            <a:solidFill>
              <a:srgbClr val="BEC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7048;p135"/>
            <p:cNvSpPr/>
            <p:nvPr/>
          </p:nvSpPr>
          <p:spPr>
            <a:xfrm>
              <a:off x="2846603" y="2548369"/>
              <a:ext cx="32131" cy="133794"/>
            </a:xfrm>
            <a:custGeom>
              <a:avLst/>
              <a:gdLst/>
              <a:ahLst/>
              <a:cxnLst/>
              <a:rect l="l" t="t" r="r" b="b"/>
              <a:pathLst>
                <a:path w="2146" h="8936" extrusionOk="0">
                  <a:moveTo>
                    <a:pt x="1" y="0"/>
                  </a:moveTo>
                  <a:lnTo>
                    <a:pt x="1" y="8935"/>
                  </a:lnTo>
                  <a:lnTo>
                    <a:pt x="2145" y="8935"/>
                  </a:lnTo>
                  <a:lnTo>
                    <a:pt x="2145" y="0"/>
                  </a:lnTo>
                  <a:close/>
                </a:path>
              </a:pathLst>
            </a:custGeom>
            <a:solidFill>
              <a:srgbClr val="D5DE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7049;p135"/>
            <p:cNvSpPr/>
            <p:nvPr/>
          </p:nvSpPr>
          <p:spPr>
            <a:xfrm>
              <a:off x="2683238" y="2407029"/>
              <a:ext cx="212175" cy="80597"/>
            </a:xfrm>
            <a:custGeom>
              <a:avLst/>
              <a:gdLst/>
              <a:ahLst/>
              <a:cxnLst/>
              <a:rect l="l" t="t" r="r" b="b"/>
              <a:pathLst>
                <a:path w="14171" h="5383" extrusionOk="0">
                  <a:moveTo>
                    <a:pt x="7093" y="0"/>
                  </a:moveTo>
                  <a:cubicBezTo>
                    <a:pt x="6975" y="0"/>
                    <a:pt x="6854" y="42"/>
                    <a:pt x="6749" y="126"/>
                  </a:cubicBezTo>
                  <a:lnTo>
                    <a:pt x="0" y="5382"/>
                  </a:lnTo>
                  <a:lnTo>
                    <a:pt x="14171" y="5382"/>
                  </a:lnTo>
                  <a:lnTo>
                    <a:pt x="7422" y="126"/>
                  </a:lnTo>
                  <a:cubicBezTo>
                    <a:pt x="7327" y="42"/>
                    <a:pt x="7212" y="0"/>
                    <a:pt x="7093" y="0"/>
                  </a:cubicBezTo>
                  <a:close/>
                </a:path>
              </a:pathLst>
            </a:custGeom>
            <a:solidFill>
              <a:srgbClr val="E5EA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17050;p135"/>
            <p:cNvSpPr/>
            <p:nvPr/>
          </p:nvSpPr>
          <p:spPr>
            <a:xfrm>
              <a:off x="2683238" y="2407029"/>
              <a:ext cx="212175" cy="80597"/>
            </a:xfrm>
            <a:custGeom>
              <a:avLst/>
              <a:gdLst/>
              <a:ahLst/>
              <a:cxnLst/>
              <a:rect l="l" t="t" r="r" b="b"/>
              <a:pathLst>
                <a:path w="14171" h="5383" extrusionOk="0">
                  <a:moveTo>
                    <a:pt x="7093" y="0"/>
                  </a:moveTo>
                  <a:cubicBezTo>
                    <a:pt x="6975" y="0"/>
                    <a:pt x="6854" y="42"/>
                    <a:pt x="6749" y="126"/>
                  </a:cubicBezTo>
                  <a:lnTo>
                    <a:pt x="6497" y="336"/>
                  </a:lnTo>
                  <a:lnTo>
                    <a:pt x="10723" y="3637"/>
                  </a:lnTo>
                  <a:cubicBezTo>
                    <a:pt x="11137" y="3927"/>
                    <a:pt x="10919" y="4584"/>
                    <a:pt x="10410" y="4584"/>
                  </a:cubicBezTo>
                  <a:cubicBezTo>
                    <a:pt x="10402" y="4584"/>
                    <a:pt x="10394" y="4584"/>
                    <a:pt x="10386" y="4583"/>
                  </a:cubicBezTo>
                  <a:lnTo>
                    <a:pt x="1030" y="4583"/>
                  </a:lnTo>
                  <a:lnTo>
                    <a:pt x="0" y="5382"/>
                  </a:lnTo>
                  <a:lnTo>
                    <a:pt x="14171" y="5382"/>
                  </a:lnTo>
                  <a:lnTo>
                    <a:pt x="7422" y="126"/>
                  </a:lnTo>
                  <a:cubicBezTo>
                    <a:pt x="7327" y="42"/>
                    <a:pt x="7212" y="0"/>
                    <a:pt x="7093" y="0"/>
                  </a:cubicBez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17051;p135"/>
            <p:cNvSpPr/>
            <p:nvPr/>
          </p:nvSpPr>
          <p:spPr>
            <a:xfrm>
              <a:off x="2668130" y="2487925"/>
              <a:ext cx="242390" cy="28657"/>
            </a:xfrm>
            <a:custGeom>
              <a:avLst/>
              <a:gdLst/>
              <a:ahLst/>
              <a:cxnLst/>
              <a:rect l="l" t="t" r="r" b="b"/>
              <a:pathLst>
                <a:path w="16189" h="1914" extrusionOk="0">
                  <a:moveTo>
                    <a:pt x="526" y="0"/>
                  </a:moveTo>
                  <a:cubicBezTo>
                    <a:pt x="231" y="0"/>
                    <a:pt x="0" y="232"/>
                    <a:pt x="0" y="526"/>
                  </a:cubicBezTo>
                  <a:lnTo>
                    <a:pt x="0" y="1388"/>
                  </a:lnTo>
                  <a:cubicBezTo>
                    <a:pt x="0" y="1661"/>
                    <a:pt x="231" y="1914"/>
                    <a:pt x="526" y="1914"/>
                  </a:cubicBezTo>
                  <a:lnTo>
                    <a:pt x="15663" y="1914"/>
                  </a:lnTo>
                  <a:cubicBezTo>
                    <a:pt x="15957" y="1914"/>
                    <a:pt x="16189" y="1661"/>
                    <a:pt x="16189" y="1388"/>
                  </a:cubicBezTo>
                  <a:lnTo>
                    <a:pt x="16189" y="526"/>
                  </a:lnTo>
                  <a:cubicBezTo>
                    <a:pt x="16189" y="232"/>
                    <a:pt x="15957" y="0"/>
                    <a:pt x="15663" y="0"/>
                  </a:cubicBezTo>
                  <a:close/>
                </a:path>
              </a:pathLst>
            </a:custGeom>
            <a:solidFill>
              <a:srgbClr val="D5DE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7052;p135"/>
            <p:cNvSpPr/>
            <p:nvPr/>
          </p:nvSpPr>
          <p:spPr>
            <a:xfrm>
              <a:off x="2668130" y="2487611"/>
              <a:ext cx="242390" cy="28657"/>
            </a:xfrm>
            <a:custGeom>
              <a:avLst/>
              <a:gdLst/>
              <a:ahLst/>
              <a:cxnLst/>
              <a:rect l="l" t="t" r="r" b="b"/>
              <a:pathLst>
                <a:path w="16189" h="1914" extrusionOk="0">
                  <a:moveTo>
                    <a:pt x="15558" y="0"/>
                  </a:moveTo>
                  <a:lnTo>
                    <a:pt x="15558" y="757"/>
                  </a:lnTo>
                  <a:cubicBezTo>
                    <a:pt x="15558" y="1052"/>
                    <a:pt x="15306" y="1283"/>
                    <a:pt x="15032" y="1283"/>
                  </a:cubicBezTo>
                  <a:lnTo>
                    <a:pt x="0" y="1283"/>
                  </a:lnTo>
                  <a:lnTo>
                    <a:pt x="0" y="1388"/>
                  </a:lnTo>
                  <a:cubicBezTo>
                    <a:pt x="0" y="1682"/>
                    <a:pt x="231" y="1914"/>
                    <a:pt x="526" y="1914"/>
                  </a:cubicBezTo>
                  <a:lnTo>
                    <a:pt x="15663" y="1914"/>
                  </a:lnTo>
                  <a:cubicBezTo>
                    <a:pt x="15957" y="1914"/>
                    <a:pt x="16189" y="1682"/>
                    <a:pt x="16189" y="1388"/>
                  </a:cubicBezTo>
                  <a:lnTo>
                    <a:pt x="16189" y="526"/>
                  </a:lnTo>
                  <a:cubicBezTo>
                    <a:pt x="16189" y="253"/>
                    <a:pt x="15957" y="0"/>
                    <a:pt x="15663" y="0"/>
                  </a:cubicBezTo>
                  <a:close/>
                </a:path>
              </a:pathLst>
            </a:custGeom>
            <a:solidFill>
              <a:srgbClr val="A5B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7053;p135"/>
            <p:cNvSpPr/>
            <p:nvPr/>
          </p:nvSpPr>
          <p:spPr>
            <a:xfrm>
              <a:off x="2905789" y="2602495"/>
              <a:ext cx="43136" cy="61432"/>
            </a:xfrm>
            <a:custGeom>
              <a:avLst/>
              <a:gdLst/>
              <a:ahLst/>
              <a:cxnLst/>
              <a:rect l="l" t="t" r="r" b="b"/>
              <a:pathLst>
                <a:path w="2881" h="4103" extrusionOk="0">
                  <a:moveTo>
                    <a:pt x="1435" y="1"/>
                  </a:moveTo>
                  <a:cubicBezTo>
                    <a:pt x="652" y="1"/>
                    <a:pt x="0" y="645"/>
                    <a:pt x="0" y="1452"/>
                  </a:cubicBezTo>
                  <a:lnTo>
                    <a:pt x="0" y="3786"/>
                  </a:lnTo>
                  <a:cubicBezTo>
                    <a:pt x="0" y="3975"/>
                    <a:pt x="148" y="4101"/>
                    <a:pt x="316" y="4101"/>
                  </a:cubicBezTo>
                  <a:lnTo>
                    <a:pt x="2544" y="4101"/>
                  </a:lnTo>
                  <a:cubicBezTo>
                    <a:pt x="2556" y="4102"/>
                    <a:pt x="2568" y="4103"/>
                    <a:pt x="2580" y="4103"/>
                  </a:cubicBezTo>
                  <a:cubicBezTo>
                    <a:pt x="2752" y="4103"/>
                    <a:pt x="2881" y="3963"/>
                    <a:pt x="2881" y="3786"/>
                  </a:cubicBezTo>
                  <a:lnTo>
                    <a:pt x="2881" y="1473"/>
                  </a:lnTo>
                  <a:cubicBezTo>
                    <a:pt x="2881" y="695"/>
                    <a:pt x="2250" y="43"/>
                    <a:pt x="1472" y="1"/>
                  </a:cubicBezTo>
                  <a:cubicBezTo>
                    <a:pt x="1460" y="1"/>
                    <a:pt x="1447" y="1"/>
                    <a:pt x="1435" y="1"/>
                  </a:cubicBezTo>
                  <a:close/>
                </a:path>
              </a:pathLst>
            </a:custGeom>
            <a:solidFill>
              <a:srgbClr val="F8FA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7054;p135"/>
            <p:cNvSpPr/>
            <p:nvPr/>
          </p:nvSpPr>
          <p:spPr>
            <a:xfrm>
              <a:off x="2922154" y="2602704"/>
              <a:ext cx="26456" cy="61522"/>
            </a:xfrm>
            <a:custGeom>
              <a:avLst/>
              <a:gdLst/>
              <a:ahLst/>
              <a:cxnLst/>
              <a:rect l="l" t="t" r="r" b="b"/>
              <a:pathLst>
                <a:path w="1767" h="4109" extrusionOk="0">
                  <a:moveTo>
                    <a:pt x="257" y="0"/>
                  </a:moveTo>
                  <a:cubicBezTo>
                    <a:pt x="166" y="0"/>
                    <a:pt x="78" y="20"/>
                    <a:pt x="1" y="50"/>
                  </a:cubicBezTo>
                  <a:cubicBezTo>
                    <a:pt x="631" y="197"/>
                    <a:pt x="1094" y="765"/>
                    <a:pt x="1094" y="1438"/>
                  </a:cubicBezTo>
                  <a:lnTo>
                    <a:pt x="1094" y="4108"/>
                  </a:lnTo>
                  <a:lnTo>
                    <a:pt x="1451" y="4108"/>
                  </a:lnTo>
                  <a:cubicBezTo>
                    <a:pt x="1620" y="4108"/>
                    <a:pt x="1767" y="3961"/>
                    <a:pt x="1767" y="3772"/>
                  </a:cubicBezTo>
                  <a:lnTo>
                    <a:pt x="1767" y="1459"/>
                  </a:lnTo>
                  <a:cubicBezTo>
                    <a:pt x="1767" y="660"/>
                    <a:pt x="1136" y="8"/>
                    <a:pt x="358" y="8"/>
                  </a:cubicBezTo>
                  <a:cubicBezTo>
                    <a:pt x="324" y="3"/>
                    <a:pt x="290" y="0"/>
                    <a:pt x="257" y="0"/>
                  </a:cubicBezTo>
                  <a:close/>
                </a:path>
              </a:pathLst>
            </a:custGeom>
            <a:solidFill>
              <a:srgbClr val="E1E7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17055;p135"/>
            <p:cNvSpPr/>
            <p:nvPr/>
          </p:nvSpPr>
          <p:spPr>
            <a:xfrm>
              <a:off x="2758789" y="2542066"/>
              <a:ext cx="54156" cy="46115"/>
            </a:xfrm>
            <a:custGeom>
              <a:avLst/>
              <a:gdLst/>
              <a:ahLst/>
              <a:cxnLst/>
              <a:rect l="l" t="t" r="r" b="b"/>
              <a:pathLst>
                <a:path w="3617" h="3080" extrusionOk="0">
                  <a:moveTo>
                    <a:pt x="2060" y="1"/>
                  </a:moveTo>
                  <a:cubicBezTo>
                    <a:pt x="694" y="1"/>
                    <a:pt x="0" y="1661"/>
                    <a:pt x="967" y="2629"/>
                  </a:cubicBezTo>
                  <a:cubicBezTo>
                    <a:pt x="1285" y="2940"/>
                    <a:pt x="1673" y="3079"/>
                    <a:pt x="2053" y="3079"/>
                  </a:cubicBezTo>
                  <a:cubicBezTo>
                    <a:pt x="2853" y="3079"/>
                    <a:pt x="3616" y="2462"/>
                    <a:pt x="3616" y="1535"/>
                  </a:cubicBezTo>
                  <a:cubicBezTo>
                    <a:pt x="3616" y="673"/>
                    <a:pt x="2922" y="1"/>
                    <a:pt x="2060" y="1"/>
                  </a:cubicBezTo>
                  <a:close/>
                </a:path>
              </a:pathLst>
            </a:custGeom>
            <a:solidFill>
              <a:srgbClr val="F8FA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7056;p135"/>
            <p:cNvSpPr/>
            <p:nvPr/>
          </p:nvSpPr>
          <p:spPr>
            <a:xfrm>
              <a:off x="2769794" y="2545210"/>
              <a:ext cx="46924" cy="43046"/>
            </a:xfrm>
            <a:custGeom>
              <a:avLst/>
              <a:gdLst/>
              <a:ahLst/>
              <a:cxnLst/>
              <a:rect l="l" t="t" r="r" b="b"/>
              <a:pathLst>
                <a:path w="3134" h="2875" extrusionOk="0">
                  <a:moveTo>
                    <a:pt x="2124" y="1"/>
                  </a:moveTo>
                  <a:cubicBezTo>
                    <a:pt x="2802" y="1119"/>
                    <a:pt x="1910" y="2360"/>
                    <a:pt x="812" y="2360"/>
                  </a:cubicBezTo>
                  <a:cubicBezTo>
                    <a:pt x="547" y="2360"/>
                    <a:pt x="270" y="2288"/>
                    <a:pt x="1" y="2124"/>
                  </a:cubicBezTo>
                  <a:lnTo>
                    <a:pt x="1" y="2124"/>
                  </a:lnTo>
                  <a:cubicBezTo>
                    <a:pt x="300" y="2615"/>
                    <a:pt x="811" y="2874"/>
                    <a:pt x="1327" y="2874"/>
                  </a:cubicBezTo>
                  <a:cubicBezTo>
                    <a:pt x="1718" y="2874"/>
                    <a:pt x="2111" y="2726"/>
                    <a:pt x="2419" y="2419"/>
                  </a:cubicBezTo>
                  <a:cubicBezTo>
                    <a:pt x="3134" y="1704"/>
                    <a:pt x="2986" y="526"/>
                    <a:pt x="2124" y="1"/>
                  </a:cubicBezTo>
                  <a:close/>
                </a:path>
              </a:pathLst>
            </a:custGeom>
            <a:solidFill>
              <a:srgbClr val="E1E7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467917586"/>
      </p:ext>
    </p:extLst>
  </p:cSld>
  <p:clrMapOvr>
    <a:masterClrMapping/>
  </p:clrMapOvr>
  <p:transition spd="slow" advTm="17764">
    <p:fade thruBlk="1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26" name="Google Shape;8326;p106"/>
          <p:cNvSpPr txBox="1">
            <a:spLocks noGrp="1"/>
          </p:cNvSpPr>
          <p:nvPr>
            <p:ph type="title"/>
          </p:nvPr>
        </p:nvSpPr>
        <p:spPr>
          <a:xfrm>
            <a:off x="720000" y="29211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US" altLang="zh-TW" sz="4000" b="1" dirty="0"/>
              <a:t>WHAT’S NEXT ?  </a:t>
            </a:r>
            <a:endParaRPr sz="4000" b="1" dirty="0"/>
          </a:p>
        </p:txBody>
      </p:sp>
      <p:cxnSp>
        <p:nvCxnSpPr>
          <p:cNvPr id="8327" name="Google Shape;8327;p106"/>
          <p:cNvCxnSpPr/>
          <p:nvPr/>
        </p:nvCxnSpPr>
        <p:spPr>
          <a:xfrm>
            <a:off x="1028100" y="2948400"/>
            <a:ext cx="7087800" cy="87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328" name="Google Shape;8328;p106"/>
          <p:cNvSpPr/>
          <p:nvPr/>
        </p:nvSpPr>
        <p:spPr>
          <a:xfrm>
            <a:off x="1046250" y="2792375"/>
            <a:ext cx="273900" cy="2739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29" name="Google Shape;8329;p106"/>
          <p:cNvSpPr/>
          <p:nvPr/>
        </p:nvSpPr>
        <p:spPr>
          <a:xfrm>
            <a:off x="2785400" y="2809846"/>
            <a:ext cx="273900" cy="2739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30" name="Google Shape;8330;p106"/>
          <p:cNvSpPr/>
          <p:nvPr/>
        </p:nvSpPr>
        <p:spPr>
          <a:xfrm>
            <a:off x="4435050" y="2792375"/>
            <a:ext cx="273900" cy="2739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31" name="Google Shape;8331;p106"/>
          <p:cNvSpPr/>
          <p:nvPr/>
        </p:nvSpPr>
        <p:spPr>
          <a:xfrm>
            <a:off x="7660650" y="2815800"/>
            <a:ext cx="273900" cy="2739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33" name="Google Shape;8333;p106"/>
          <p:cNvSpPr txBox="1"/>
          <p:nvPr/>
        </p:nvSpPr>
        <p:spPr>
          <a:xfrm>
            <a:off x="140675" y="3831104"/>
            <a:ext cx="1767038" cy="8240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39700" algn="ctr"/>
            <a:r>
              <a:rPr lang="en-US" altLang="zh-TW" sz="1200" dirty="0">
                <a:solidFill>
                  <a:schemeClr val="tx1"/>
                </a:solidFill>
              </a:rPr>
              <a:t>Start submitting your official application to the Host University </a:t>
            </a: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endParaRPr sz="1600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335" name="Google Shape;8335;p106"/>
          <p:cNvSpPr txBox="1"/>
          <p:nvPr/>
        </p:nvSpPr>
        <p:spPr>
          <a:xfrm>
            <a:off x="1657981" y="2220430"/>
            <a:ext cx="2389722" cy="93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39700"/>
            <a:r>
              <a:rPr lang="en-US" altLang="zh-TW" sz="1200" dirty="0">
                <a:solidFill>
                  <a:schemeClr val="tx1"/>
                </a:solidFill>
              </a:rPr>
              <a:t>Wait for the acceptance letter</a:t>
            </a:r>
            <a:endParaRPr sz="1200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337" name="Google Shape;8337;p106"/>
          <p:cNvSpPr txBox="1"/>
          <p:nvPr/>
        </p:nvSpPr>
        <p:spPr>
          <a:xfrm>
            <a:off x="3324672" y="3992677"/>
            <a:ext cx="2266057" cy="93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39700" algn="ctr"/>
            <a:r>
              <a:rPr lang="en-US" altLang="zh-TW" sz="1200" dirty="0">
                <a:solidFill>
                  <a:schemeClr val="tx1"/>
                </a:solidFill>
              </a:rPr>
              <a:t>Settle the deposit/tuition fee </a:t>
            </a:r>
          </a:p>
          <a:p>
            <a:pPr marL="0" lvl="0" indent="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</a:pPr>
            <a:endParaRPr sz="1600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339" name="Google Shape;8339;p106"/>
          <p:cNvSpPr txBox="1"/>
          <p:nvPr/>
        </p:nvSpPr>
        <p:spPr>
          <a:xfrm>
            <a:off x="5410246" y="2220430"/>
            <a:ext cx="1736700" cy="93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39700"/>
            <a:r>
              <a:rPr lang="en-US" altLang="zh-TW" sz="1200" dirty="0">
                <a:solidFill>
                  <a:schemeClr val="tx1"/>
                </a:solidFill>
              </a:rPr>
              <a:t>Start applying for a travel/ student visa</a:t>
            </a:r>
          </a:p>
        </p:txBody>
      </p:sp>
      <p:sp>
        <p:nvSpPr>
          <p:cNvPr id="8401" name="Google Shape;8401;p106"/>
          <p:cNvSpPr/>
          <p:nvPr/>
        </p:nvSpPr>
        <p:spPr>
          <a:xfrm>
            <a:off x="678425" y="3073510"/>
            <a:ext cx="813300" cy="8133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02" name="Google Shape;8402;p106"/>
          <p:cNvSpPr/>
          <p:nvPr/>
        </p:nvSpPr>
        <p:spPr>
          <a:xfrm>
            <a:off x="2496095" y="1443300"/>
            <a:ext cx="813300" cy="8133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03" name="Google Shape;8403;p106"/>
          <p:cNvSpPr/>
          <p:nvPr/>
        </p:nvSpPr>
        <p:spPr>
          <a:xfrm>
            <a:off x="4147150" y="3122826"/>
            <a:ext cx="813300" cy="8133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04" name="Google Shape;8404;p106"/>
          <p:cNvSpPr txBox="1"/>
          <p:nvPr/>
        </p:nvSpPr>
        <p:spPr>
          <a:xfrm>
            <a:off x="776525" y="3172660"/>
            <a:ext cx="617100" cy="61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rPr>
              <a:t>01</a:t>
            </a:r>
            <a:endParaRPr sz="2800" b="1" dirty="0">
              <a:solidFill>
                <a:schemeClr val="dk1"/>
              </a:solidFill>
              <a:latin typeface="Passion One"/>
              <a:ea typeface="Passion One"/>
              <a:cs typeface="Passion One"/>
              <a:sym typeface="Passion One"/>
            </a:endParaRPr>
          </a:p>
        </p:txBody>
      </p:sp>
      <p:sp>
        <p:nvSpPr>
          <p:cNvPr id="8405" name="Google Shape;8405;p106"/>
          <p:cNvSpPr txBox="1"/>
          <p:nvPr/>
        </p:nvSpPr>
        <p:spPr>
          <a:xfrm>
            <a:off x="2613800" y="1528326"/>
            <a:ext cx="617100" cy="61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rPr>
              <a:t>02</a:t>
            </a:r>
            <a:endParaRPr sz="2800" b="1" dirty="0">
              <a:solidFill>
                <a:schemeClr val="dk1"/>
              </a:solidFill>
              <a:latin typeface="Passion One"/>
              <a:ea typeface="Passion One"/>
              <a:cs typeface="Passion One"/>
              <a:sym typeface="Passion One"/>
            </a:endParaRPr>
          </a:p>
        </p:txBody>
      </p:sp>
      <p:sp>
        <p:nvSpPr>
          <p:cNvPr id="8406" name="Google Shape;8406;p106"/>
          <p:cNvSpPr txBox="1"/>
          <p:nvPr/>
        </p:nvSpPr>
        <p:spPr>
          <a:xfrm>
            <a:off x="4245250" y="3221976"/>
            <a:ext cx="617100" cy="61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rPr>
              <a:t>03</a:t>
            </a:r>
            <a:endParaRPr sz="2800" b="1" dirty="0">
              <a:solidFill>
                <a:schemeClr val="dk1"/>
              </a:solidFill>
              <a:latin typeface="Passion One"/>
              <a:ea typeface="Passion One"/>
              <a:cs typeface="Passion One"/>
              <a:sym typeface="Passion One"/>
            </a:endParaRPr>
          </a:p>
        </p:txBody>
      </p:sp>
      <p:sp>
        <p:nvSpPr>
          <p:cNvPr id="8407" name="Google Shape;8407;p106"/>
          <p:cNvSpPr/>
          <p:nvPr/>
        </p:nvSpPr>
        <p:spPr>
          <a:xfrm>
            <a:off x="5802955" y="1435992"/>
            <a:ext cx="813300" cy="8133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08" name="Google Shape;8408;p106"/>
          <p:cNvSpPr txBox="1"/>
          <p:nvPr/>
        </p:nvSpPr>
        <p:spPr>
          <a:xfrm>
            <a:off x="5901055" y="1535142"/>
            <a:ext cx="617100" cy="61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rPr>
              <a:t>04</a:t>
            </a:r>
            <a:endParaRPr sz="2800" b="1" dirty="0">
              <a:solidFill>
                <a:schemeClr val="dk1"/>
              </a:solidFill>
              <a:latin typeface="Passion One"/>
              <a:ea typeface="Passion One"/>
              <a:cs typeface="Passion One"/>
              <a:sym typeface="Passion One"/>
            </a:endParaRPr>
          </a:p>
        </p:txBody>
      </p:sp>
      <p:sp>
        <p:nvSpPr>
          <p:cNvPr id="85" name="Google Shape;8331;p106"/>
          <p:cNvSpPr/>
          <p:nvPr/>
        </p:nvSpPr>
        <p:spPr>
          <a:xfrm>
            <a:off x="6116325" y="2793378"/>
            <a:ext cx="273900" cy="2739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407;p106"/>
          <p:cNvSpPr/>
          <p:nvPr/>
        </p:nvSpPr>
        <p:spPr>
          <a:xfrm>
            <a:off x="7400700" y="3116954"/>
            <a:ext cx="813300" cy="8133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408;p106"/>
          <p:cNvSpPr txBox="1"/>
          <p:nvPr/>
        </p:nvSpPr>
        <p:spPr>
          <a:xfrm>
            <a:off x="7498800" y="3216104"/>
            <a:ext cx="617100" cy="61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rPr>
              <a:t>0</a:t>
            </a:r>
            <a:r>
              <a:rPr lang="en-US" altLang="zh-TW" sz="2800" b="1" dirty="0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rPr>
              <a:t>5</a:t>
            </a:r>
            <a:endParaRPr sz="2800" b="1" dirty="0">
              <a:solidFill>
                <a:schemeClr val="dk1"/>
              </a:solidFill>
              <a:latin typeface="Passion One"/>
              <a:ea typeface="Passion One"/>
              <a:cs typeface="Passion One"/>
              <a:sym typeface="Passion One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063503" y="924158"/>
            <a:ext cx="50834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39700"/>
            <a:r>
              <a:rPr lang="en-US" altLang="zh-TW" b="1" dirty="0">
                <a:solidFill>
                  <a:srgbClr val="FF0000"/>
                </a:solidFill>
              </a:rPr>
              <a:t> </a:t>
            </a:r>
            <a:r>
              <a:rPr lang="en-US" altLang="zh-TW" sz="2000" b="1" dirty="0">
                <a:solidFill>
                  <a:srgbClr val="FF0000"/>
                </a:solidFill>
              </a:rPr>
              <a:t>CHECK YOUR UM EMAIL EVERYDAY! </a:t>
            </a:r>
          </a:p>
        </p:txBody>
      </p:sp>
      <p:sp>
        <p:nvSpPr>
          <p:cNvPr id="90" name="Google Shape;8339;p106"/>
          <p:cNvSpPr txBox="1"/>
          <p:nvPr/>
        </p:nvSpPr>
        <p:spPr>
          <a:xfrm>
            <a:off x="6936195" y="3930254"/>
            <a:ext cx="1996709" cy="93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39700" algn="ctr"/>
            <a:r>
              <a:rPr lang="en-US" altLang="zh-TW" sz="1200" dirty="0">
                <a:solidFill>
                  <a:schemeClr val="tx1"/>
                </a:solidFill>
              </a:rPr>
              <a:t>Plan your trip </a:t>
            </a:r>
            <a:br>
              <a:rPr lang="en-US" altLang="zh-TW" sz="1200" dirty="0">
                <a:solidFill>
                  <a:schemeClr val="tx1"/>
                </a:solidFill>
              </a:rPr>
            </a:br>
            <a:r>
              <a:rPr lang="en-US" altLang="zh-TW" sz="1100" dirty="0">
                <a:solidFill>
                  <a:schemeClr val="tx1"/>
                </a:solidFill>
              </a:rPr>
              <a:t>(flight tickets, insurance, local transportation, etc.)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33441326"/>
      </p:ext>
    </p:extLst>
  </p:cSld>
  <p:clrMapOvr>
    <a:masterClrMapping/>
  </p:clrMapOvr>
  <p:transition spd="slow" advTm="105195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8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33" grpId="0"/>
      <p:bldP spid="8335" grpId="0"/>
      <p:bldP spid="8337" grpId="0"/>
      <p:bldP spid="8339" grpId="0"/>
      <p:bldP spid="8401" grpId="0" animBg="1"/>
      <p:bldP spid="8402" grpId="0" animBg="1"/>
      <p:bldP spid="8403" grpId="0" animBg="1"/>
      <p:bldP spid="8404" grpId="0"/>
      <p:bldP spid="8405" grpId="0"/>
      <p:bldP spid="8406" grpId="0"/>
      <p:bldP spid="8407" grpId="0" animBg="1"/>
      <p:bldP spid="8408" grpId="0"/>
      <p:bldP spid="87" grpId="0" animBg="1"/>
      <p:bldP spid="88" grpId="0"/>
      <p:bldP spid="2" grpId="0"/>
      <p:bldP spid="9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9" name="Google Shape;4949;p62"/>
          <p:cNvSpPr txBox="1">
            <a:spLocks noGrp="1"/>
          </p:cNvSpPr>
          <p:nvPr>
            <p:ph type="title" idx="2"/>
          </p:nvPr>
        </p:nvSpPr>
        <p:spPr>
          <a:xfrm>
            <a:off x="720000" y="1258525"/>
            <a:ext cx="33888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4950" name="Google Shape;4950;p62"/>
          <p:cNvSpPr txBox="1">
            <a:spLocks noGrp="1"/>
          </p:cNvSpPr>
          <p:nvPr>
            <p:ph type="title"/>
          </p:nvPr>
        </p:nvSpPr>
        <p:spPr>
          <a:xfrm>
            <a:off x="719999" y="2821300"/>
            <a:ext cx="5173465" cy="4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dirty="0"/>
              <a:t>Pre-Departure Checklist</a:t>
            </a:r>
            <a:endParaRPr dirty="0"/>
          </a:p>
        </p:txBody>
      </p:sp>
      <p:sp>
        <p:nvSpPr>
          <p:cNvPr id="4962" name="Google Shape;4962;p62"/>
          <p:cNvSpPr/>
          <p:nvPr/>
        </p:nvSpPr>
        <p:spPr>
          <a:xfrm>
            <a:off x="-189899" y="335925"/>
            <a:ext cx="4123986" cy="1006265"/>
          </a:xfrm>
          <a:custGeom>
            <a:avLst/>
            <a:gdLst/>
            <a:ahLst/>
            <a:cxnLst/>
            <a:rect l="l" t="t" r="r" b="b"/>
            <a:pathLst>
              <a:path w="171529" h="52857" extrusionOk="0">
                <a:moveTo>
                  <a:pt x="2746" y="52857"/>
                </a:moveTo>
                <a:cubicBezTo>
                  <a:pt x="-1568" y="48543"/>
                  <a:pt x="-153" y="39450"/>
                  <a:pt x="3508" y="34569"/>
                </a:cubicBezTo>
                <a:cubicBezTo>
                  <a:pt x="6211" y="30965"/>
                  <a:pt x="11664" y="30499"/>
                  <a:pt x="16081" y="29616"/>
                </a:cubicBezTo>
                <a:cubicBezTo>
                  <a:pt x="21987" y="28435"/>
                  <a:pt x="28564" y="23386"/>
                  <a:pt x="29416" y="17424"/>
                </a:cubicBezTo>
                <a:cubicBezTo>
                  <a:pt x="29969" y="13551"/>
                  <a:pt x="25955" y="5958"/>
                  <a:pt x="22558" y="7899"/>
                </a:cubicBezTo>
                <a:cubicBezTo>
                  <a:pt x="20110" y="9298"/>
                  <a:pt x="20368" y="13663"/>
                  <a:pt x="21415" y="16281"/>
                </a:cubicBezTo>
                <a:cubicBezTo>
                  <a:pt x="26172" y="28172"/>
                  <a:pt x="44139" y="32729"/>
                  <a:pt x="56848" y="31140"/>
                </a:cubicBezTo>
                <a:cubicBezTo>
                  <a:pt x="69017" y="29619"/>
                  <a:pt x="78279" y="19067"/>
                  <a:pt x="88090" y="11709"/>
                </a:cubicBezTo>
                <a:cubicBezTo>
                  <a:pt x="94001" y="7276"/>
                  <a:pt x="101339" y="5090"/>
                  <a:pt x="108283" y="2565"/>
                </a:cubicBezTo>
                <a:cubicBezTo>
                  <a:pt x="128460" y="-4772"/>
                  <a:pt x="152326" y="5155"/>
                  <a:pt x="171529" y="14757"/>
                </a:cubicBezTo>
              </a:path>
            </a:pathLst>
          </a:custGeom>
          <a:noFill/>
          <a:ln w="9525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CA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51099F6C-80F2-F48F-DD77-6E57261ADC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93464" y="1951136"/>
            <a:ext cx="2736328" cy="2736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音訊 3">
            <a:hlinkClick r:id="" action="ppaction://media"/>
            <a:extLst>
              <a:ext uri="{FF2B5EF4-FFF2-40B4-BE49-F238E27FC236}">
                <a16:creationId xmlns:a16="http://schemas.microsoft.com/office/drawing/2014/main" id="{0CB4B522-4C4B-1755-3F87-9C1EC3D200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39844" t="-139844" r="-139844" b="-139844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</p:cSld>
  <p:clrMapOvr>
    <a:masterClrMapping/>
  </p:clrMapOvr>
  <p:transition spd="slow" advTm="4143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4" name="Google Shape;5694;p76"/>
          <p:cNvSpPr txBox="1">
            <a:spLocks noGrp="1"/>
          </p:cNvSpPr>
          <p:nvPr>
            <p:ph type="title"/>
          </p:nvPr>
        </p:nvSpPr>
        <p:spPr>
          <a:xfrm>
            <a:off x="808710" y="39964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Arial"/>
              <a:buNone/>
            </a:pPr>
            <a:r>
              <a:rPr lang="en-US" sz="4000" b="1" dirty="0"/>
              <a:t>Pre-Departure </a:t>
            </a:r>
            <a:r>
              <a:rPr lang="en-US" altLang="zh-TW" sz="4000" b="1" dirty="0"/>
              <a:t>Preparation</a:t>
            </a:r>
            <a:endParaRPr sz="4000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Arial"/>
              <a:buNone/>
            </a:pPr>
            <a:endParaRPr dirty="0"/>
          </a:p>
        </p:txBody>
      </p:sp>
      <p:sp>
        <p:nvSpPr>
          <p:cNvPr id="5695" name="Google Shape;5695;p76"/>
          <p:cNvSpPr txBox="1">
            <a:spLocks noGrp="1"/>
          </p:cNvSpPr>
          <p:nvPr>
            <p:ph type="subTitle" idx="1"/>
          </p:nvPr>
        </p:nvSpPr>
        <p:spPr>
          <a:xfrm>
            <a:off x="1597986" y="1311994"/>
            <a:ext cx="2577300" cy="49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775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b="1" dirty="0"/>
              <a:t>Passport</a:t>
            </a:r>
            <a:endParaRPr b="1" dirty="0"/>
          </a:p>
        </p:txBody>
      </p:sp>
      <p:sp>
        <p:nvSpPr>
          <p:cNvPr id="5696" name="Google Shape;5696;p76"/>
          <p:cNvSpPr txBox="1">
            <a:spLocks noGrp="1"/>
          </p:cNvSpPr>
          <p:nvPr>
            <p:ph type="subTitle" idx="2"/>
          </p:nvPr>
        </p:nvSpPr>
        <p:spPr>
          <a:xfrm>
            <a:off x="1513868" y="2211557"/>
            <a:ext cx="2577300" cy="49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775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b="1" dirty="0"/>
              <a:t>Visa</a:t>
            </a:r>
            <a:endParaRPr b="1" dirty="0"/>
          </a:p>
        </p:txBody>
      </p:sp>
      <p:sp>
        <p:nvSpPr>
          <p:cNvPr id="5698" name="Google Shape;5698;p76"/>
          <p:cNvSpPr txBox="1">
            <a:spLocks noGrp="1"/>
          </p:cNvSpPr>
          <p:nvPr>
            <p:ph type="subTitle" idx="4"/>
          </p:nvPr>
        </p:nvSpPr>
        <p:spPr>
          <a:xfrm>
            <a:off x="1512840" y="1618196"/>
            <a:ext cx="7077045" cy="71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85000" lnSpcReduction="10000"/>
          </a:bodyPr>
          <a:lstStyle/>
          <a:p>
            <a:pPr marL="285750" lvl="0" indent="-285750">
              <a:buClr>
                <a:srgbClr val="000000"/>
              </a:buClr>
              <a:buSzPts val="1018"/>
              <a:buFont typeface="Wingdings" panose="05000000000000000000" pitchFamily="2" charset="2"/>
              <a:buChar char="§"/>
            </a:pPr>
            <a:r>
              <a:rPr lang="en-US" dirty="0"/>
              <a:t>Ensure it will remain valid for </a:t>
            </a:r>
            <a:r>
              <a:rPr lang="en-US" b="1" dirty="0">
                <a:solidFill>
                  <a:srgbClr val="C00000"/>
                </a:solidFill>
              </a:rPr>
              <a:t>at least 6 months </a:t>
            </a:r>
            <a:r>
              <a:rPr lang="en-US" dirty="0"/>
              <a:t>after your planned travel and make sure you have at least one clear visa page for immigration stamps</a:t>
            </a:r>
            <a:endParaRPr dirty="0"/>
          </a:p>
        </p:txBody>
      </p:sp>
      <p:sp>
        <p:nvSpPr>
          <p:cNvPr id="5699" name="Google Shape;5699;p76"/>
          <p:cNvSpPr txBox="1">
            <a:spLocks noGrp="1"/>
          </p:cNvSpPr>
          <p:nvPr>
            <p:ph type="subTitle" idx="5"/>
          </p:nvPr>
        </p:nvSpPr>
        <p:spPr>
          <a:xfrm>
            <a:off x="1369419" y="2590615"/>
            <a:ext cx="7016789" cy="71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85000" lnSpcReduction="20000"/>
          </a:bodyPr>
          <a:lstStyle/>
          <a:p>
            <a:pPr marL="425450" indent="-285750">
              <a:buSzPct val="64000"/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Travel or study visa</a:t>
            </a:r>
          </a:p>
          <a:p>
            <a:pPr marL="425450" indent="-285750">
              <a:buSzPct val="64000"/>
              <a:buFont typeface="Wingdings" panose="05000000000000000000" pitchFamily="2" charset="2"/>
              <a:buChar char="§"/>
            </a:pPr>
            <a:r>
              <a:rPr lang="en-US" dirty="0"/>
              <a:t>For Mainland students, please make sure you extend your Type D – Stay</a:t>
            </a:r>
            <a:br>
              <a:rPr lang="en-US" dirty="0"/>
            </a:br>
            <a:r>
              <a:rPr lang="en-US" dirty="0"/>
              <a:t>(</a:t>
            </a:r>
            <a:r>
              <a:rPr lang="zh-CN" altLang="en-US" dirty="0"/>
              <a:t>逗留</a:t>
            </a:r>
            <a:r>
              <a:rPr lang="en-US" dirty="0"/>
              <a:t>D) &amp; Stay Permit Application (</a:t>
            </a:r>
            <a:r>
              <a:rPr lang="zh-CN" altLang="en-US" dirty="0"/>
              <a:t>逗留的特別許可</a:t>
            </a:r>
            <a:r>
              <a:rPr lang="en-US" dirty="0"/>
              <a:t>) before departure</a:t>
            </a:r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91" name="Google Shape;6631;p88"/>
          <p:cNvGrpSpPr/>
          <p:nvPr/>
        </p:nvGrpSpPr>
        <p:grpSpPr>
          <a:xfrm>
            <a:off x="1041596" y="2294486"/>
            <a:ext cx="327823" cy="266667"/>
            <a:chOff x="1190625" y="727400"/>
            <a:chExt cx="5219200" cy="4240625"/>
          </a:xfrm>
        </p:grpSpPr>
        <p:sp>
          <p:nvSpPr>
            <p:cNvPr id="92" name="Google Shape;6632;p88"/>
            <p:cNvSpPr/>
            <p:nvPr/>
          </p:nvSpPr>
          <p:spPr>
            <a:xfrm>
              <a:off x="1190625" y="1053600"/>
              <a:ext cx="4566800" cy="3914425"/>
            </a:xfrm>
            <a:custGeom>
              <a:avLst/>
              <a:gdLst/>
              <a:ahLst/>
              <a:cxnLst/>
              <a:rect l="l" t="t" r="r" b="b"/>
              <a:pathLst>
                <a:path w="182672" h="156577" extrusionOk="0">
                  <a:moveTo>
                    <a:pt x="31902" y="1"/>
                  </a:moveTo>
                  <a:lnTo>
                    <a:pt x="25835" y="13049"/>
                  </a:lnTo>
                  <a:lnTo>
                    <a:pt x="0" y="13049"/>
                  </a:lnTo>
                  <a:lnTo>
                    <a:pt x="0" y="156576"/>
                  </a:lnTo>
                  <a:lnTo>
                    <a:pt x="182671" y="156576"/>
                  </a:lnTo>
                  <a:lnTo>
                    <a:pt x="182671" y="104384"/>
                  </a:lnTo>
                  <a:lnTo>
                    <a:pt x="91336" y="13049"/>
                  </a:lnTo>
                  <a:lnTo>
                    <a:pt x="65240" y="13049"/>
                  </a:lnTo>
                  <a:lnTo>
                    <a:pt x="5917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6633;p88"/>
            <p:cNvSpPr/>
            <p:nvPr/>
          </p:nvSpPr>
          <p:spPr>
            <a:xfrm>
              <a:off x="4941900" y="2847700"/>
              <a:ext cx="815525" cy="2120325"/>
            </a:xfrm>
            <a:custGeom>
              <a:avLst/>
              <a:gdLst/>
              <a:ahLst/>
              <a:cxnLst/>
              <a:rect l="l" t="t" r="r" b="b"/>
              <a:pathLst>
                <a:path w="32621" h="84813" extrusionOk="0">
                  <a:moveTo>
                    <a:pt x="0" y="1"/>
                  </a:moveTo>
                  <a:lnTo>
                    <a:pt x="0" y="84812"/>
                  </a:lnTo>
                  <a:lnTo>
                    <a:pt x="32620" y="84812"/>
                  </a:lnTo>
                  <a:lnTo>
                    <a:pt x="32620" y="326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6634;p88"/>
            <p:cNvSpPr/>
            <p:nvPr/>
          </p:nvSpPr>
          <p:spPr>
            <a:xfrm>
              <a:off x="3647700" y="4076650"/>
              <a:ext cx="305850" cy="305850"/>
            </a:xfrm>
            <a:custGeom>
              <a:avLst/>
              <a:gdLst/>
              <a:ahLst/>
              <a:cxnLst/>
              <a:rect l="l" t="t" r="r" b="b"/>
              <a:pathLst>
                <a:path w="12234" h="12234" extrusionOk="0">
                  <a:moveTo>
                    <a:pt x="1" y="1"/>
                  </a:moveTo>
                  <a:lnTo>
                    <a:pt x="1" y="12233"/>
                  </a:lnTo>
                  <a:lnTo>
                    <a:pt x="12233" y="12233"/>
                  </a:lnTo>
                  <a:lnTo>
                    <a:pt x="1223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6635;p88"/>
            <p:cNvSpPr/>
            <p:nvPr/>
          </p:nvSpPr>
          <p:spPr>
            <a:xfrm>
              <a:off x="3032825" y="4076650"/>
              <a:ext cx="305825" cy="305850"/>
            </a:xfrm>
            <a:custGeom>
              <a:avLst/>
              <a:gdLst/>
              <a:ahLst/>
              <a:cxnLst/>
              <a:rect l="l" t="t" r="r" b="b"/>
              <a:pathLst>
                <a:path w="12233" h="12234" extrusionOk="0">
                  <a:moveTo>
                    <a:pt x="0" y="1"/>
                  </a:moveTo>
                  <a:lnTo>
                    <a:pt x="0" y="12233"/>
                  </a:lnTo>
                  <a:lnTo>
                    <a:pt x="12233" y="12233"/>
                  </a:lnTo>
                  <a:lnTo>
                    <a:pt x="1223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6636;p88"/>
            <p:cNvSpPr/>
            <p:nvPr/>
          </p:nvSpPr>
          <p:spPr>
            <a:xfrm>
              <a:off x="1843000" y="2032200"/>
              <a:ext cx="978625" cy="978625"/>
            </a:xfrm>
            <a:custGeom>
              <a:avLst/>
              <a:gdLst/>
              <a:ahLst/>
              <a:cxnLst/>
              <a:rect l="l" t="t" r="r" b="b"/>
              <a:pathLst>
                <a:path w="39145" h="39145" extrusionOk="0">
                  <a:moveTo>
                    <a:pt x="1" y="1"/>
                  </a:moveTo>
                  <a:lnTo>
                    <a:pt x="1" y="39145"/>
                  </a:lnTo>
                  <a:lnTo>
                    <a:pt x="39145" y="39145"/>
                  </a:lnTo>
                  <a:lnTo>
                    <a:pt x="3914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6637;p88"/>
            <p:cNvSpPr/>
            <p:nvPr/>
          </p:nvSpPr>
          <p:spPr>
            <a:xfrm>
              <a:off x="3474000" y="727400"/>
              <a:ext cx="2935825" cy="2935825"/>
            </a:xfrm>
            <a:custGeom>
              <a:avLst/>
              <a:gdLst/>
              <a:ahLst/>
              <a:cxnLst/>
              <a:rect l="l" t="t" r="r" b="b"/>
              <a:pathLst>
                <a:path w="117433" h="117433" extrusionOk="0">
                  <a:moveTo>
                    <a:pt x="18431" y="1"/>
                  </a:moveTo>
                  <a:cubicBezTo>
                    <a:pt x="8253" y="1"/>
                    <a:pt x="1" y="8254"/>
                    <a:pt x="1" y="18431"/>
                  </a:cubicBezTo>
                  <a:lnTo>
                    <a:pt x="1" y="99002"/>
                  </a:lnTo>
                  <a:cubicBezTo>
                    <a:pt x="1" y="109180"/>
                    <a:pt x="8253" y="117432"/>
                    <a:pt x="18431" y="117432"/>
                  </a:cubicBezTo>
                  <a:lnTo>
                    <a:pt x="99002" y="117432"/>
                  </a:lnTo>
                  <a:cubicBezTo>
                    <a:pt x="109179" y="117432"/>
                    <a:pt x="117432" y="109180"/>
                    <a:pt x="117432" y="99002"/>
                  </a:cubicBezTo>
                  <a:lnTo>
                    <a:pt x="117432" y="18431"/>
                  </a:lnTo>
                  <a:cubicBezTo>
                    <a:pt x="117432" y="8254"/>
                    <a:pt x="109179" y="1"/>
                    <a:pt x="990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6638;p88"/>
            <p:cNvSpPr/>
            <p:nvPr/>
          </p:nvSpPr>
          <p:spPr>
            <a:xfrm>
              <a:off x="4941900" y="727400"/>
              <a:ext cx="1467925" cy="2935825"/>
            </a:xfrm>
            <a:custGeom>
              <a:avLst/>
              <a:gdLst/>
              <a:ahLst/>
              <a:cxnLst/>
              <a:rect l="l" t="t" r="r" b="b"/>
              <a:pathLst>
                <a:path w="58717" h="117433" extrusionOk="0">
                  <a:moveTo>
                    <a:pt x="0" y="1"/>
                  </a:moveTo>
                  <a:lnTo>
                    <a:pt x="0" y="117432"/>
                  </a:lnTo>
                  <a:lnTo>
                    <a:pt x="40286" y="117432"/>
                  </a:lnTo>
                  <a:cubicBezTo>
                    <a:pt x="50463" y="117432"/>
                    <a:pt x="58716" y="109180"/>
                    <a:pt x="58716" y="99002"/>
                  </a:cubicBezTo>
                  <a:lnTo>
                    <a:pt x="58716" y="18431"/>
                  </a:lnTo>
                  <a:cubicBezTo>
                    <a:pt x="58716" y="8254"/>
                    <a:pt x="50463" y="1"/>
                    <a:pt x="402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6639;p88"/>
            <p:cNvSpPr/>
            <p:nvPr/>
          </p:nvSpPr>
          <p:spPr>
            <a:xfrm>
              <a:off x="1843000" y="3730075"/>
              <a:ext cx="652425" cy="652425"/>
            </a:xfrm>
            <a:custGeom>
              <a:avLst/>
              <a:gdLst/>
              <a:ahLst/>
              <a:cxnLst/>
              <a:rect l="l" t="t" r="r" b="b"/>
              <a:pathLst>
                <a:path w="26097" h="26097" extrusionOk="0">
                  <a:moveTo>
                    <a:pt x="13049" y="0"/>
                  </a:moveTo>
                  <a:cubicBezTo>
                    <a:pt x="5840" y="0"/>
                    <a:pt x="1" y="5839"/>
                    <a:pt x="1" y="13048"/>
                  </a:cubicBezTo>
                  <a:cubicBezTo>
                    <a:pt x="1" y="20257"/>
                    <a:pt x="5840" y="26096"/>
                    <a:pt x="13049" y="26096"/>
                  </a:cubicBezTo>
                  <a:cubicBezTo>
                    <a:pt x="20258" y="26096"/>
                    <a:pt x="26097" y="20257"/>
                    <a:pt x="26097" y="13048"/>
                  </a:cubicBezTo>
                  <a:cubicBezTo>
                    <a:pt x="26097" y="5839"/>
                    <a:pt x="20258" y="0"/>
                    <a:pt x="130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6640;p88"/>
            <p:cNvSpPr/>
            <p:nvPr/>
          </p:nvSpPr>
          <p:spPr>
            <a:xfrm>
              <a:off x="4174525" y="1427925"/>
              <a:ext cx="1534775" cy="1534775"/>
            </a:xfrm>
            <a:custGeom>
              <a:avLst/>
              <a:gdLst/>
              <a:ahLst/>
              <a:cxnLst/>
              <a:rect l="l" t="t" r="r" b="b"/>
              <a:pathLst>
                <a:path w="61391" h="61391" extrusionOk="0">
                  <a:moveTo>
                    <a:pt x="30695" y="0"/>
                  </a:moveTo>
                  <a:cubicBezTo>
                    <a:pt x="13733" y="0"/>
                    <a:pt x="0" y="13733"/>
                    <a:pt x="0" y="30696"/>
                  </a:cubicBezTo>
                  <a:cubicBezTo>
                    <a:pt x="0" y="47658"/>
                    <a:pt x="13733" y="61391"/>
                    <a:pt x="30695" y="61391"/>
                  </a:cubicBezTo>
                  <a:cubicBezTo>
                    <a:pt x="47658" y="61391"/>
                    <a:pt x="61391" y="47658"/>
                    <a:pt x="61391" y="30696"/>
                  </a:cubicBezTo>
                  <a:cubicBezTo>
                    <a:pt x="61391" y="13733"/>
                    <a:pt x="47658" y="0"/>
                    <a:pt x="306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6641;p88"/>
            <p:cNvSpPr/>
            <p:nvPr/>
          </p:nvSpPr>
          <p:spPr>
            <a:xfrm>
              <a:off x="4941900" y="1427925"/>
              <a:ext cx="767400" cy="1534775"/>
            </a:xfrm>
            <a:custGeom>
              <a:avLst/>
              <a:gdLst/>
              <a:ahLst/>
              <a:cxnLst/>
              <a:rect l="l" t="t" r="r" b="b"/>
              <a:pathLst>
                <a:path w="30696" h="61391" extrusionOk="0">
                  <a:moveTo>
                    <a:pt x="0" y="0"/>
                  </a:moveTo>
                  <a:lnTo>
                    <a:pt x="0" y="61391"/>
                  </a:lnTo>
                  <a:cubicBezTo>
                    <a:pt x="16963" y="61391"/>
                    <a:pt x="30696" y="47658"/>
                    <a:pt x="30696" y="30696"/>
                  </a:cubicBezTo>
                  <a:cubicBezTo>
                    <a:pt x="30696" y="13733"/>
                    <a:pt x="16963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6642;p88"/>
            <p:cNvSpPr/>
            <p:nvPr/>
          </p:nvSpPr>
          <p:spPr>
            <a:xfrm>
              <a:off x="4021200" y="1274600"/>
              <a:ext cx="1841425" cy="1841425"/>
            </a:xfrm>
            <a:custGeom>
              <a:avLst/>
              <a:gdLst/>
              <a:ahLst/>
              <a:cxnLst/>
              <a:rect l="l" t="t" r="r" b="b"/>
              <a:pathLst>
                <a:path w="73657" h="73657" extrusionOk="0">
                  <a:moveTo>
                    <a:pt x="36828" y="12233"/>
                  </a:moveTo>
                  <a:cubicBezTo>
                    <a:pt x="50398" y="12233"/>
                    <a:pt x="61424" y="23259"/>
                    <a:pt x="61424" y="36829"/>
                  </a:cubicBezTo>
                  <a:cubicBezTo>
                    <a:pt x="61424" y="50399"/>
                    <a:pt x="50398" y="61424"/>
                    <a:pt x="36828" y="61424"/>
                  </a:cubicBezTo>
                  <a:cubicBezTo>
                    <a:pt x="23259" y="61424"/>
                    <a:pt x="12233" y="50399"/>
                    <a:pt x="12233" y="36829"/>
                  </a:cubicBezTo>
                  <a:cubicBezTo>
                    <a:pt x="12233" y="23259"/>
                    <a:pt x="23259" y="12233"/>
                    <a:pt x="36828" y="12233"/>
                  </a:cubicBezTo>
                  <a:close/>
                  <a:moveTo>
                    <a:pt x="36828" y="1"/>
                  </a:moveTo>
                  <a:cubicBezTo>
                    <a:pt x="16539" y="1"/>
                    <a:pt x="1" y="16507"/>
                    <a:pt x="1" y="36829"/>
                  </a:cubicBezTo>
                  <a:cubicBezTo>
                    <a:pt x="1" y="57151"/>
                    <a:pt x="16539" y="73657"/>
                    <a:pt x="36828" y="73657"/>
                  </a:cubicBezTo>
                  <a:cubicBezTo>
                    <a:pt x="57151" y="73657"/>
                    <a:pt x="73656" y="57151"/>
                    <a:pt x="73656" y="36829"/>
                  </a:cubicBezTo>
                  <a:cubicBezTo>
                    <a:pt x="73656" y="16507"/>
                    <a:pt x="57151" y="1"/>
                    <a:pt x="368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6643;p88"/>
            <p:cNvSpPr/>
            <p:nvPr/>
          </p:nvSpPr>
          <p:spPr>
            <a:xfrm>
              <a:off x="4941900" y="1274600"/>
              <a:ext cx="920725" cy="1841425"/>
            </a:xfrm>
            <a:custGeom>
              <a:avLst/>
              <a:gdLst/>
              <a:ahLst/>
              <a:cxnLst/>
              <a:rect l="l" t="t" r="r" b="b"/>
              <a:pathLst>
                <a:path w="36829" h="73657" extrusionOk="0">
                  <a:moveTo>
                    <a:pt x="0" y="1"/>
                  </a:moveTo>
                  <a:lnTo>
                    <a:pt x="0" y="12233"/>
                  </a:lnTo>
                  <a:cubicBezTo>
                    <a:pt x="13570" y="12233"/>
                    <a:pt x="24596" y="23259"/>
                    <a:pt x="24596" y="36829"/>
                  </a:cubicBezTo>
                  <a:cubicBezTo>
                    <a:pt x="24596" y="50399"/>
                    <a:pt x="13570" y="61424"/>
                    <a:pt x="0" y="61424"/>
                  </a:cubicBezTo>
                  <a:lnTo>
                    <a:pt x="0" y="73657"/>
                  </a:lnTo>
                  <a:cubicBezTo>
                    <a:pt x="20323" y="73657"/>
                    <a:pt x="36828" y="57151"/>
                    <a:pt x="36828" y="36829"/>
                  </a:cubicBezTo>
                  <a:cubicBezTo>
                    <a:pt x="36828" y="16507"/>
                    <a:pt x="20323" y="1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6" name="Google Shape;9326;p117"/>
          <p:cNvGrpSpPr/>
          <p:nvPr/>
        </p:nvGrpSpPr>
        <p:grpSpPr>
          <a:xfrm>
            <a:off x="986637" y="1311429"/>
            <a:ext cx="418580" cy="365803"/>
            <a:chOff x="1190625" y="564300"/>
            <a:chExt cx="5219200" cy="4566825"/>
          </a:xfrm>
        </p:grpSpPr>
        <p:sp>
          <p:nvSpPr>
            <p:cNvPr id="117" name="Google Shape;9327;p117"/>
            <p:cNvSpPr/>
            <p:nvPr/>
          </p:nvSpPr>
          <p:spPr>
            <a:xfrm>
              <a:off x="1190625" y="890500"/>
              <a:ext cx="5219200" cy="4240625"/>
            </a:xfrm>
            <a:custGeom>
              <a:avLst/>
              <a:gdLst/>
              <a:ahLst/>
              <a:cxnLst/>
              <a:rect l="l" t="t" r="r" b="b"/>
              <a:pathLst>
                <a:path w="208768" h="169625" extrusionOk="0">
                  <a:moveTo>
                    <a:pt x="0" y="1"/>
                  </a:moveTo>
                  <a:lnTo>
                    <a:pt x="0" y="155826"/>
                  </a:lnTo>
                  <a:cubicBezTo>
                    <a:pt x="0" y="163426"/>
                    <a:pt x="6198" y="169624"/>
                    <a:pt x="13798" y="169624"/>
                  </a:cubicBezTo>
                  <a:lnTo>
                    <a:pt x="208767" y="169624"/>
                  </a:lnTo>
                  <a:lnTo>
                    <a:pt x="208767" y="117432"/>
                  </a:lnTo>
                  <a:lnTo>
                    <a:pt x="202667" y="91337"/>
                  </a:lnTo>
                  <a:lnTo>
                    <a:pt x="208767" y="65241"/>
                  </a:lnTo>
                  <a:lnTo>
                    <a:pt x="208767" y="1304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9328;p117"/>
            <p:cNvSpPr/>
            <p:nvPr/>
          </p:nvSpPr>
          <p:spPr>
            <a:xfrm>
              <a:off x="3800200" y="1053600"/>
              <a:ext cx="2609625" cy="4077525"/>
            </a:xfrm>
            <a:custGeom>
              <a:avLst/>
              <a:gdLst/>
              <a:ahLst/>
              <a:cxnLst/>
              <a:rect l="l" t="t" r="r" b="b"/>
              <a:pathLst>
                <a:path w="104385" h="163101" extrusionOk="0">
                  <a:moveTo>
                    <a:pt x="1" y="1"/>
                  </a:moveTo>
                  <a:lnTo>
                    <a:pt x="1" y="163100"/>
                  </a:lnTo>
                  <a:lnTo>
                    <a:pt x="104384" y="163100"/>
                  </a:lnTo>
                  <a:lnTo>
                    <a:pt x="104384" y="110908"/>
                  </a:lnTo>
                  <a:lnTo>
                    <a:pt x="98284" y="84813"/>
                  </a:lnTo>
                  <a:lnTo>
                    <a:pt x="104384" y="58717"/>
                  </a:lnTo>
                  <a:lnTo>
                    <a:pt x="104384" y="652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9329;p117"/>
            <p:cNvSpPr/>
            <p:nvPr/>
          </p:nvSpPr>
          <p:spPr>
            <a:xfrm>
              <a:off x="1190625" y="564300"/>
              <a:ext cx="5219200" cy="652425"/>
            </a:xfrm>
            <a:custGeom>
              <a:avLst/>
              <a:gdLst/>
              <a:ahLst/>
              <a:cxnLst/>
              <a:rect l="l" t="t" r="r" b="b"/>
              <a:pathLst>
                <a:path w="208768" h="26097" extrusionOk="0">
                  <a:moveTo>
                    <a:pt x="13048" y="1"/>
                  </a:moveTo>
                  <a:cubicBezTo>
                    <a:pt x="9427" y="1"/>
                    <a:pt x="6165" y="1469"/>
                    <a:pt x="3817" y="3817"/>
                  </a:cubicBezTo>
                  <a:cubicBezTo>
                    <a:pt x="1468" y="6199"/>
                    <a:pt x="0" y="9461"/>
                    <a:pt x="0" y="13049"/>
                  </a:cubicBezTo>
                  <a:cubicBezTo>
                    <a:pt x="0" y="20258"/>
                    <a:pt x="5839" y="26097"/>
                    <a:pt x="13048" y="26097"/>
                  </a:cubicBezTo>
                  <a:lnTo>
                    <a:pt x="208767" y="26097"/>
                  </a:lnTo>
                  <a:lnTo>
                    <a:pt x="20876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9330;p117"/>
            <p:cNvSpPr/>
            <p:nvPr/>
          </p:nvSpPr>
          <p:spPr>
            <a:xfrm>
              <a:off x="3800200" y="564300"/>
              <a:ext cx="2609625" cy="652425"/>
            </a:xfrm>
            <a:custGeom>
              <a:avLst/>
              <a:gdLst/>
              <a:ahLst/>
              <a:cxnLst/>
              <a:rect l="l" t="t" r="r" b="b"/>
              <a:pathLst>
                <a:path w="104385" h="26097" extrusionOk="0">
                  <a:moveTo>
                    <a:pt x="1" y="1"/>
                  </a:moveTo>
                  <a:lnTo>
                    <a:pt x="1" y="26097"/>
                  </a:lnTo>
                  <a:lnTo>
                    <a:pt x="104384" y="26097"/>
                  </a:lnTo>
                  <a:lnTo>
                    <a:pt x="10438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9331;p117"/>
            <p:cNvSpPr/>
            <p:nvPr/>
          </p:nvSpPr>
          <p:spPr>
            <a:xfrm>
              <a:off x="5105000" y="2521500"/>
              <a:ext cx="1304825" cy="1304825"/>
            </a:xfrm>
            <a:custGeom>
              <a:avLst/>
              <a:gdLst/>
              <a:ahLst/>
              <a:cxnLst/>
              <a:rect l="l" t="t" r="r" b="b"/>
              <a:pathLst>
                <a:path w="52193" h="52193" extrusionOk="0">
                  <a:moveTo>
                    <a:pt x="13048" y="1"/>
                  </a:moveTo>
                  <a:lnTo>
                    <a:pt x="0" y="13049"/>
                  </a:lnTo>
                  <a:lnTo>
                    <a:pt x="0" y="39144"/>
                  </a:lnTo>
                  <a:lnTo>
                    <a:pt x="13048" y="52192"/>
                  </a:lnTo>
                  <a:lnTo>
                    <a:pt x="52192" y="52192"/>
                  </a:lnTo>
                  <a:lnTo>
                    <a:pt x="5219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9332;p117"/>
            <p:cNvSpPr/>
            <p:nvPr/>
          </p:nvSpPr>
          <p:spPr>
            <a:xfrm>
              <a:off x="5604900" y="3021400"/>
              <a:ext cx="305825" cy="305850"/>
            </a:xfrm>
            <a:custGeom>
              <a:avLst/>
              <a:gdLst/>
              <a:ahLst/>
              <a:cxnLst/>
              <a:rect l="l" t="t" r="r" b="b"/>
              <a:pathLst>
                <a:path w="12233" h="12234" extrusionOk="0">
                  <a:moveTo>
                    <a:pt x="0" y="1"/>
                  </a:moveTo>
                  <a:lnTo>
                    <a:pt x="0" y="12233"/>
                  </a:lnTo>
                  <a:lnTo>
                    <a:pt x="12233" y="12233"/>
                  </a:lnTo>
                  <a:lnTo>
                    <a:pt x="1223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959105496"/>
      </p:ext>
    </p:extLst>
  </p:cSld>
  <p:clrMapOvr>
    <a:masterClrMapping/>
  </p:clrMapOvr>
  <p:transition spd="slow" advTm="98456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6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6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56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5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5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95" grpId="0" build="p"/>
      <p:bldP spid="5696" grpId="0" build="p"/>
      <p:bldP spid="5698" grpId="0" build="p"/>
      <p:bldP spid="5699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4" name="Google Shape;5694;p76"/>
          <p:cNvSpPr txBox="1">
            <a:spLocks noGrp="1"/>
          </p:cNvSpPr>
          <p:nvPr>
            <p:ph type="title"/>
          </p:nvPr>
        </p:nvSpPr>
        <p:spPr>
          <a:xfrm>
            <a:off x="808710" y="39964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Arial"/>
              <a:buNone/>
            </a:pPr>
            <a:r>
              <a:rPr lang="en-US" sz="4000" b="1" dirty="0"/>
              <a:t>Pre-Departure </a:t>
            </a:r>
            <a:r>
              <a:rPr lang="en-US" altLang="zh-TW" sz="4000" b="1" dirty="0"/>
              <a:t>Preparation</a:t>
            </a:r>
            <a:endParaRPr sz="4000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Arial"/>
              <a:buNone/>
            </a:pPr>
            <a:endParaRPr dirty="0"/>
          </a:p>
        </p:txBody>
      </p:sp>
      <p:sp>
        <p:nvSpPr>
          <p:cNvPr id="5697" name="Google Shape;5697;p76"/>
          <p:cNvSpPr txBox="1">
            <a:spLocks noGrp="1"/>
          </p:cNvSpPr>
          <p:nvPr>
            <p:ph type="subTitle" idx="3"/>
          </p:nvPr>
        </p:nvSpPr>
        <p:spPr>
          <a:xfrm>
            <a:off x="1676262" y="1142031"/>
            <a:ext cx="2577300" cy="49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77500" lnSpcReduction="20000"/>
          </a:bodyPr>
          <a:lstStyle/>
          <a:p>
            <a:pPr marL="0" lvl="0" indent="0">
              <a:spcAft>
                <a:spcPts val="1200"/>
              </a:spcAft>
            </a:pPr>
            <a:r>
              <a:rPr lang="en-US" b="1" dirty="0">
                <a:solidFill>
                  <a:schemeClr val="tx1"/>
                </a:solidFill>
              </a:rPr>
              <a:t>Flight</a:t>
            </a:r>
            <a:endParaRPr b="1" dirty="0"/>
          </a:p>
        </p:txBody>
      </p:sp>
      <p:sp>
        <p:nvSpPr>
          <p:cNvPr id="5700" name="Google Shape;5700;p76"/>
          <p:cNvSpPr txBox="1">
            <a:spLocks noGrp="1"/>
          </p:cNvSpPr>
          <p:nvPr>
            <p:ph type="subTitle" idx="6"/>
          </p:nvPr>
        </p:nvSpPr>
        <p:spPr>
          <a:xfrm>
            <a:off x="1676262" y="1448405"/>
            <a:ext cx="7126477" cy="71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11150" indent="-288000">
              <a:buSzPct val="64000"/>
              <a:buFont typeface="Wingdings" panose="05000000000000000000" pitchFamily="2" charset="2"/>
              <a:buChar char="§"/>
            </a:pPr>
            <a:r>
              <a:rPr lang="en-US" sz="1400" dirty="0"/>
              <a:t>Do not purchase a flight ticket until you receive the acceptance offer from the host university</a:t>
            </a:r>
          </a:p>
          <a:p>
            <a:pPr marL="311150" indent="-288000">
              <a:buSzPct val="64000"/>
              <a:buFont typeface="Wingdings" panose="05000000000000000000" pitchFamily="2" charset="2"/>
              <a:buChar char="§"/>
            </a:pPr>
            <a:r>
              <a:rPr lang="en-US" sz="1400" dirty="0"/>
              <a:t>Make sure you have enough time for transit between flights </a:t>
            </a:r>
          </a:p>
          <a:p>
            <a:pPr marL="311150" indent="-288000">
              <a:buSzPct val="64000"/>
              <a:buFont typeface="Wingdings" panose="05000000000000000000" pitchFamily="2" charset="2"/>
              <a:buChar char="§"/>
            </a:pPr>
            <a:r>
              <a:rPr lang="en-US" sz="1400" dirty="0"/>
              <a:t>Check with your airline for any baggage restrictions</a:t>
            </a:r>
          </a:p>
          <a:p>
            <a:pPr marL="311150" indent="-288000">
              <a:buSzPct val="64000"/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tx1"/>
                </a:solidFill>
              </a:rPr>
              <a:t>Read the refund policy</a:t>
            </a:r>
          </a:p>
          <a:p>
            <a:pPr marL="311150" indent="-288000">
              <a:buSzPct val="64000"/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tx1"/>
                </a:solidFill>
              </a:rPr>
              <a:t>Avoid choosing </a:t>
            </a:r>
            <a:r>
              <a:rPr lang="en-US" sz="1400" b="1" dirty="0">
                <a:solidFill>
                  <a:schemeClr val="tx1"/>
                </a:solidFill>
              </a:rPr>
              <a:t>Middle East </a:t>
            </a:r>
            <a:r>
              <a:rPr lang="en-US" sz="1400" dirty="0">
                <a:solidFill>
                  <a:schemeClr val="tx1"/>
                </a:solidFill>
              </a:rPr>
              <a:t>for connecting flights</a:t>
            </a:r>
          </a:p>
          <a:p>
            <a:pPr marL="23150" indent="0">
              <a:buSzPct val="64000"/>
            </a:pP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72" name="Google Shape;5697;p76"/>
          <p:cNvSpPr txBox="1">
            <a:spLocks/>
          </p:cNvSpPr>
          <p:nvPr/>
        </p:nvSpPr>
        <p:spPr>
          <a:xfrm>
            <a:off x="1676262" y="2943830"/>
            <a:ext cx="2577300" cy="49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77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800" b="0" i="0" u="none" strike="noStrike" cap="none">
                <a:solidFill>
                  <a:schemeClr val="dk1"/>
                </a:solidFill>
                <a:highlight>
                  <a:srgbClr val="FFF2CC"/>
                </a:highlight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marL="914400" marR="0" lvl="1" indent="-31750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800" b="0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2pPr>
            <a:lvl3pPr marL="1371600" marR="0" lvl="2" indent="-31750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800" b="0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3pPr>
            <a:lvl4pPr marL="1828800" marR="0" lvl="3" indent="-31750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800" b="0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4pPr>
            <a:lvl5pPr marL="2286000" marR="0" lvl="4" indent="-31750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800" b="0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5pPr>
            <a:lvl6pPr marL="2743200" marR="0" lvl="5" indent="-31750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800" b="0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6pPr>
            <a:lvl7pPr marL="3200400" marR="0" lvl="6" indent="-31750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800" b="0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7pPr>
            <a:lvl8pPr marL="3657600" marR="0" lvl="7" indent="-31750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800" b="0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8pPr>
            <a:lvl9pPr marL="4114800" marR="0" lvl="8" indent="-317500" algn="l" rtl="0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Font typeface="Open Sans"/>
              <a:buNone/>
              <a:defRPr sz="1800" b="0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9pPr>
          </a:lstStyle>
          <a:p>
            <a:pPr marL="0" indent="0">
              <a:spcAft>
                <a:spcPts val="1200"/>
              </a:spcAft>
            </a:pPr>
            <a:r>
              <a:rPr lang="en-US" b="1" dirty="0">
                <a:solidFill>
                  <a:schemeClr val="tx1"/>
                </a:solidFill>
              </a:rPr>
              <a:t>Travel Insurance</a:t>
            </a:r>
            <a:endParaRPr lang="en-US" b="1" dirty="0"/>
          </a:p>
        </p:txBody>
      </p:sp>
      <p:sp>
        <p:nvSpPr>
          <p:cNvPr id="73" name="Google Shape;5699;p76"/>
          <p:cNvSpPr txBox="1">
            <a:spLocks/>
          </p:cNvSpPr>
          <p:nvPr/>
        </p:nvSpPr>
        <p:spPr>
          <a:xfrm>
            <a:off x="1584562" y="3310013"/>
            <a:ext cx="7016789" cy="12543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pen Sans"/>
              <a:buNone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pen Sans"/>
              <a:buNone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pen Sans"/>
              <a:buNone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pen Sans"/>
              <a:buNone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pen Sans"/>
              <a:buNone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pen Sans"/>
              <a:buNone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pen Sans"/>
              <a:buNone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pen Sans"/>
              <a:buNone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pen Sans"/>
              <a:buNone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>
              <a:buSzPct val="64000"/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tx1"/>
                </a:solidFill>
              </a:rPr>
              <a:t>All participants are required to purchase travel insurance </a:t>
            </a:r>
          </a:p>
          <a:p>
            <a:pPr>
              <a:buSzPct val="64000"/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tx1"/>
                </a:solidFill>
              </a:rPr>
              <a:t>Purchase from a reputable insurance company and read the policy carefully</a:t>
            </a:r>
          </a:p>
          <a:p>
            <a:pPr>
              <a:buSzPct val="64000"/>
              <a:buFont typeface="Wingdings" panose="05000000000000000000" pitchFamily="2" charset="2"/>
              <a:buChar char="§"/>
            </a:pPr>
            <a:r>
              <a:rPr lang="en-US" sz="1400" dirty="0"/>
              <a:t>Covers travel, hospitalization and out-patient treatment</a:t>
            </a:r>
          </a:p>
          <a:p>
            <a:pPr>
              <a:buSzPct val="64000"/>
              <a:buFont typeface="Wingdings" panose="05000000000000000000" pitchFamily="2" charset="2"/>
              <a:buChar char="§"/>
            </a:pPr>
            <a:r>
              <a:rPr lang="en-US" sz="1400" dirty="0"/>
              <a:t>Covers the whole travel period (not only the </a:t>
            </a:r>
            <a:r>
              <a:rPr lang="en-US" sz="1400" dirty="0" err="1"/>
              <a:t>programme</a:t>
            </a:r>
            <a:r>
              <a:rPr lang="en-US" sz="1400" dirty="0"/>
              <a:t> period)</a:t>
            </a:r>
          </a:p>
        </p:txBody>
      </p:sp>
      <p:grpSp>
        <p:nvGrpSpPr>
          <p:cNvPr id="76" name="Google Shape;6617;p88"/>
          <p:cNvGrpSpPr/>
          <p:nvPr/>
        </p:nvGrpSpPr>
        <p:grpSpPr>
          <a:xfrm>
            <a:off x="1133009" y="1209041"/>
            <a:ext cx="354643" cy="239708"/>
            <a:chOff x="1190625" y="1082150"/>
            <a:chExt cx="5219200" cy="3531125"/>
          </a:xfrm>
        </p:grpSpPr>
        <p:sp>
          <p:nvSpPr>
            <p:cNvPr id="77" name="Google Shape;6618;p88"/>
            <p:cNvSpPr/>
            <p:nvPr/>
          </p:nvSpPr>
          <p:spPr>
            <a:xfrm>
              <a:off x="2607950" y="1082150"/>
              <a:ext cx="541500" cy="954975"/>
            </a:xfrm>
            <a:custGeom>
              <a:avLst/>
              <a:gdLst/>
              <a:ahLst/>
              <a:cxnLst/>
              <a:rect l="l" t="t" r="r" b="b"/>
              <a:pathLst>
                <a:path w="21660" h="38199" extrusionOk="0">
                  <a:moveTo>
                    <a:pt x="4730" y="1"/>
                  </a:moveTo>
                  <a:lnTo>
                    <a:pt x="4730" y="11548"/>
                  </a:lnTo>
                  <a:lnTo>
                    <a:pt x="0" y="11548"/>
                  </a:lnTo>
                  <a:lnTo>
                    <a:pt x="0" y="38198"/>
                  </a:lnTo>
                  <a:lnTo>
                    <a:pt x="21660" y="38198"/>
                  </a:lnTo>
                  <a:lnTo>
                    <a:pt x="21660" y="11548"/>
                  </a:lnTo>
                  <a:lnTo>
                    <a:pt x="16963" y="11548"/>
                  </a:lnTo>
                  <a:lnTo>
                    <a:pt x="1696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6619;p88"/>
            <p:cNvSpPr/>
            <p:nvPr/>
          </p:nvSpPr>
          <p:spPr>
            <a:xfrm>
              <a:off x="2878700" y="1082150"/>
              <a:ext cx="270750" cy="954975"/>
            </a:xfrm>
            <a:custGeom>
              <a:avLst/>
              <a:gdLst/>
              <a:ahLst/>
              <a:cxnLst/>
              <a:rect l="l" t="t" r="r" b="b"/>
              <a:pathLst>
                <a:path w="10830" h="38199" extrusionOk="0">
                  <a:moveTo>
                    <a:pt x="0" y="1"/>
                  </a:moveTo>
                  <a:lnTo>
                    <a:pt x="0" y="38198"/>
                  </a:lnTo>
                  <a:lnTo>
                    <a:pt x="10830" y="38198"/>
                  </a:lnTo>
                  <a:lnTo>
                    <a:pt x="10830" y="11548"/>
                  </a:lnTo>
                  <a:lnTo>
                    <a:pt x="6133" y="11548"/>
                  </a:lnTo>
                  <a:lnTo>
                    <a:pt x="613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6620;p88"/>
            <p:cNvSpPr/>
            <p:nvPr/>
          </p:nvSpPr>
          <p:spPr>
            <a:xfrm>
              <a:off x="1886225" y="3845875"/>
              <a:ext cx="305850" cy="614100"/>
            </a:xfrm>
            <a:custGeom>
              <a:avLst/>
              <a:gdLst/>
              <a:ahLst/>
              <a:cxnLst/>
              <a:rect l="l" t="t" r="r" b="b"/>
              <a:pathLst>
                <a:path w="12234" h="24564" extrusionOk="0">
                  <a:moveTo>
                    <a:pt x="1" y="0"/>
                  </a:moveTo>
                  <a:lnTo>
                    <a:pt x="1" y="24563"/>
                  </a:lnTo>
                  <a:lnTo>
                    <a:pt x="12233" y="24563"/>
                  </a:lnTo>
                  <a:lnTo>
                    <a:pt x="12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6621;p88"/>
            <p:cNvSpPr/>
            <p:nvPr/>
          </p:nvSpPr>
          <p:spPr>
            <a:xfrm>
              <a:off x="3258700" y="3845875"/>
              <a:ext cx="305850" cy="614100"/>
            </a:xfrm>
            <a:custGeom>
              <a:avLst/>
              <a:gdLst/>
              <a:ahLst/>
              <a:cxnLst/>
              <a:rect l="l" t="t" r="r" b="b"/>
              <a:pathLst>
                <a:path w="12234" h="24564" extrusionOk="0">
                  <a:moveTo>
                    <a:pt x="1" y="0"/>
                  </a:moveTo>
                  <a:lnTo>
                    <a:pt x="1" y="24563"/>
                  </a:lnTo>
                  <a:lnTo>
                    <a:pt x="12233" y="24563"/>
                  </a:lnTo>
                  <a:lnTo>
                    <a:pt x="12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6622;p88"/>
            <p:cNvSpPr/>
            <p:nvPr/>
          </p:nvSpPr>
          <p:spPr>
            <a:xfrm>
              <a:off x="1447500" y="1617925"/>
              <a:ext cx="4962325" cy="2333175"/>
            </a:xfrm>
            <a:custGeom>
              <a:avLst/>
              <a:gdLst/>
              <a:ahLst/>
              <a:cxnLst/>
              <a:rect l="l" t="t" r="r" b="b"/>
              <a:pathLst>
                <a:path w="198493" h="93327" extrusionOk="0">
                  <a:moveTo>
                    <a:pt x="183487" y="1"/>
                  </a:moveTo>
                  <a:lnTo>
                    <a:pt x="175169" y="13310"/>
                  </a:lnTo>
                  <a:lnTo>
                    <a:pt x="68078" y="13310"/>
                  </a:lnTo>
                  <a:lnTo>
                    <a:pt x="57248" y="19671"/>
                  </a:lnTo>
                  <a:lnTo>
                    <a:pt x="196" y="53073"/>
                  </a:lnTo>
                  <a:lnTo>
                    <a:pt x="0" y="53334"/>
                  </a:lnTo>
                  <a:lnTo>
                    <a:pt x="0" y="93326"/>
                  </a:lnTo>
                  <a:lnTo>
                    <a:pt x="93358" y="93326"/>
                  </a:lnTo>
                  <a:lnTo>
                    <a:pt x="115605" y="47724"/>
                  </a:lnTo>
                  <a:lnTo>
                    <a:pt x="188478" y="39993"/>
                  </a:lnTo>
                  <a:lnTo>
                    <a:pt x="19849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6623;p88"/>
            <p:cNvSpPr/>
            <p:nvPr/>
          </p:nvSpPr>
          <p:spPr>
            <a:xfrm>
              <a:off x="2878700" y="1617925"/>
              <a:ext cx="3531125" cy="2333175"/>
            </a:xfrm>
            <a:custGeom>
              <a:avLst/>
              <a:gdLst/>
              <a:ahLst/>
              <a:cxnLst/>
              <a:rect l="l" t="t" r="r" b="b"/>
              <a:pathLst>
                <a:path w="141245" h="93327" extrusionOk="0">
                  <a:moveTo>
                    <a:pt x="126239" y="1"/>
                  </a:moveTo>
                  <a:lnTo>
                    <a:pt x="117921" y="13310"/>
                  </a:lnTo>
                  <a:lnTo>
                    <a:pt x="10830" y="13310"/>
                  </a:lnTo>
                  <a:lnTo>
                    <a:pt x="0" y="19671"/>
                  </a:lnTo>
                  <a:lnTo>
                    <a:pt x="0" y="93326"/>
                  </a:lnTo>
                  <a:lnTo>
                    <a:pt x="36110" y="93326"/>
                  </a:lnTo>
                  <a:lnTo>
                    <a:pt x="58357" y="47724"/>
                  </a:lnTo>
                  <a:lnTo>
                    <a:pt x="131230" y="39993"/>
                  </a:lnTo>
                  <a:lnTo>
                    <a:pt x="14124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6624;p88"/>
            <p:cNvSpPr/>
            <p:nvPr/>
          </p:nvSpPr>
          <p:spPr>
            <a:xfrm>
              <a:off x="3647700" y="2464425"/>
              <a:ext cx="305850" cy="305825"/>
            </a:xfrm>
            <a:custGeom>
              <a:avLst/>
              <a:gdLst/>
              <a:ahLst/>
              <a:cxnLst/>
              <a:rect l="l" t="t" r="r" b="b"/>
              <a:pathLst>
                <a:path w="12234" h="12233" extrusionOk="0">
                  <a:moveTo>
                    <a:pt x="1" y="0"/>
                  </a:moveTo>
                  <a:lnTo>
                    <a:pt x="1" y="12233"/>
                  </a:lnTo>
                  <a:lnTo>
                    <a:pt x="12233" y="12233"/>
                  </a:lnTo>
                  <a:lnTo>
                    <a:pt x="1223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6625;p88"/>
            <p:cNvSpPr/>
            <p:nvPr/>
          </p:nvSpPr>
          <p:spPr>
            <a:xfrm>
              <a:off x="1452375" y="1950650"/>
              <a:ext cx="1697075" cy="1000650"/>
            </a:xfrm>
            <a:custGeom>
              <a:avLst/>
              <a:gdLst/>
              <a:ahLst/>
              <a:cxnLst/>
              <a:rect l="l" t="t" r="r" b="b"/>
              <a:pathLst>
                <a:path w="67883" h="40026" extrusionOk="0">
                  <a:moveTo>
                    <a:pt x="26488" y="1"/>
                  </a:moveTo>
                  <a:lnTo>
                    <a:pt x="1" y="39764"/>
                  </a:lnTo>
                  <a:lnTo>
                    <a:pt x="131" y="40025"/>
                  </a:lnTo>
                  <a:lnTo>
                    <a:pt x="57053" y="40025"/>
                  </a:lnTo>
                  <a:cubicBezTo>
                    <a:pt x="63055" y="40025"/>
                    <a:pt x="67883" y="35165"/>
                    <a:pt x="67883" y="29195"/>
                  </a:cubicBezTo>
                  <a:lnTo>
                    <a:pt x="6788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6626;p88"/>
            <p:cNvSpPr/>
            <p:nvPr/>
          </p:nvSpPr>
          <p:spPr>
            <a:xfrm>
              <a:off x="2878700" y="1950650"/>
              <a:ext cx="270750" cy="1000650"/>
            </a:xfrm>
            <a:custGeom>
              <a:avLst/>
              <a:gdLst/>
              <a:ahLst/>
              <a:cxnLst/>
              <a:rect l="l" t="t" r="r" b="b"/>
              <a:pathLst>
                <a:path w="10830" h="40026" extrusionOk="0">
                  <a:moveTo>
                    <a:pt x="0" y="1"/>
                  </a:moveTo>
                  <a:lnTo>
                    <a:pt x="0" y="40025"/>
                  </a:lnTo>
                  <a:cubicBezTo>
                    <a:pt x="6002" y="40025"/>
                    <a:pt x="10830" y="35165"/>
                    <a:pt x="10830" y="29195"/>
                  </a:cubicBezTo>
                  <a:lnTo>
                    <a:pt x="1083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6627;p88"/>
            <p:cNvSpPr/>
            <p:nvPr/>
          </p:nvSpPr>
          <p:spPr>
            <a:xfrm>
              <a:off x="1190625" y="4153300"/>
              <a:ext cx="3223675" cy="459975"/>
            </a:xfrm>
            <a:custGeom>
              <a:avLst/>
              <a:gdLst/>
              <a:ahLst/>
              <a:cxnLst/>
              <a:rect l="l" t="t" r="r" b="b"/>
              <a:pathLst>
                <a:path w="128947" h="18399" extrusionOk="0">
                  <a:moveTo>
                    <a:pt x="0" y="1"/>
                  </a:moveTo>
                  <a:cubicBezTo>
                    <a:pt x="0" y="10146"/>
                    <a:pt x="8253" y="18399"/>
                    <a:pt x="18398" y="18399"/>
                  </a:cubicBezTo>
                  <a:lnTo>
                    <a:pt x="128946" y="18399"/>
                  </a:lnTo>
                  <a:lnTo>
                    <a:pt x="128946" y="6166"/>
                  </a:lnTo>
                  <a:lnTo>
                    <a:pt x="18398" y="6166"/>
                  </a:lnTo>
                  <a:cubicBezTo>
                    <a:pt x="15005" y="6166"/>
                    <a:pt x="12232" y="3393"/>
                    <a:pt x="122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6628;p88"/>
            <p:cNvSpPr/>
            <p:nvPr/>
          </p:nvSpPr>
          <p:spPr>
            <a:xfrm>
              <a:off x="2878700" y="4307450"/>
              <a:ext cx="1535600" cy="305825"/>
            </a:xfrm>
            <a:custGeom>
              <a:avLst/>
              <a:gdLst/>
              <a:ahLst/>
              <a:cxnLst/>
              <a:rect l="l" t="t" r="r" b="b"/>
              <a:pathLst>
                <a:path w="61424" h="12233" extrusionOk="0">
                  <a:moveTo>
                    <a:pt x="0" y="0"/>
                  </a:moveTo>
                  <a:lnTo>
                    <a:pt x="0" y="12233"/>
                  </a:lnTo>
                  <a:lnTo>
                    <a:pt x="61423" y="12233"/>
                  </a:lnTo>
                  <a:lnTo>
                    <a:pt x="6142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6629;p88"/>
            <p:cNvSpPr/>
            <p:nvPr/>
          </p:nvSpPr>
          <p:spPr>
            <a:xfrm>
              <a:off x="1190625" y="1236275"/>
              <a:ext cx="3376975" cy="305850"/>
            </a:xfrm>
            <a:custGeom>
              <a:avLst/>
              <a:gdLst/>
              <a:ahLst/>
              <a:cxnLst/>
              <a:rect l="l" t="t" r="r" b="b"/>
              <a:pathLst>
                <a:path w="135079" h="12234" extrusionOk="0">
                  <a:moveTo>
                    <a:pt x="0" y="1"/>
                  </a:moveTo>
                  <a:lnTo>
                    <a:pt x="0" y="12233"/>
                  </a:lnTo>
                  <a:lnTo>
                    <a:pt x="135079" y="12233"/>
                  </a:lnTo>
                  <a:lnTo>
                    <a:pt x="13507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6630;p88"/>
            <p:cNvSpPr/>
            <p:nvPr/>
          </p:nvSpPr>
          <p:spPr>
            <a:xfrm>
              <a:off x="2878700" y="1236275"/>
              <a:ext cx="1688900" cy="305850"/>
            </a:xfrm>
            <a:custGeom>
              <a:avLst/>
              <a:gdLst/>
              <a:ahLst/>
              <a:cxnLst/>
              <a:rect l="l" t="t" r="r" b="b"/>
              <a:pathLst>
                <a:path w="67556" h="12234" extrusionOk="0">
                  <a:moveTo>
                    <a:pt x="0" y="1"/>
                  </a:moveTo>
                  <a:lnTo>
                    <a:pt x="0" y="12233"/>
                  </a:lnTo>
                  <a:lnTo>
                    <a:pt x="67556" y="12233"/>
                  </a:lnTo>
                  <a:lnTo>
                    <a:pt x="6755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5" name="Google Shape;9161;p117"/>
          <p:cNvGrpSpPr/>
          <p:nvPr/>
        </p:nvGrpSpPr>
        <p:grpSpPr>
          <a:xfrm>
            <a:off x="1142767" y="2942589"/>
            <a:ext cx="418580" cy="365803"/>
            <a:chOff x="1190625" y="564300"/>
            <a:chExt cx="5219200" cy="4566825"/>
          </a:xfrm>
        </p:grpSpPr>
        <p:sp>
          <p:nvSpPr>
            <p:cNvPr id="106" name="Google Shape;9162;p117"/>
            <p:cNvSpPr/>
            <p:nvPr/>
          </p:nvSpPr>
          <p:spPr>
            <a:xfrm>
              <a:off x="2726200" y="564300"/>
              <a:ext cx="2148025" cy="767425"/>
            </a:xfrm>
            <a:custGeom>
              <a:avLst/>
              <a:gdLst/>
              <a:ahLst/>
              <a:cxnLst/>
              <a:rect l="l" t="t" r="r" b="b"/>
              <a:pathLst>
                <a:path w="85921" h="30697" extrusionOk="0">
                  <a:moveTo>
                    <a:pt x="0" y="1"/>
                  </a:moveTo>
                  <a:lnTo>
                    <a:pt x="0" y="30696"/>
                  </a:lnTo>
                  <a:lnTo>
                    <a:pt x="12233" y="30696"/>
                  </a:lnTo>
                  <a:lnTo>
                    <a:pt x="12233" y="12233"/>
                  </a:lnTo>
                  <a:lnTo>
                    <a:pt x="73688" y="12233"/>
                  </a:lnTo>
                  <a:lnTo>
                    <a:pt x="73688" y="30696"/>
                  </a:lnTo>
                  <a:lnTo>
                    <a:pt x="85921" y="30696"/>
                  </a:lnTo>
                  <a:lnTo>
                    <a:pt x="8592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9163;p117"/>
            <p:cNvSpPr/>
            <p:nvPr/>
          </p:nvSpPr>
          <p:spPr>
            <a:xfrm>
              <a:off x="3800200" y="564300"/>
              <a:ext cx="1074025" cy="767425"/>
            </a:xfrm>
            <a:custGeom>
              <a:avLst/>
              <a:gdLst/>
              <a:ahLst/>
              <a:cxnLst/>
              <a:rect l="l" t="t" r="r" b="b"/>
              <a:pathLst>
                <a:path w="42961" h="30697" extrusionOk="0">
                  <a:moveTo>
                    <a:pt x="1" y="1"/>
                  </a:moveTo>
                  <a:lnTo>
                    <a:pt x="1" y="12233"/>
                  </a:lnTo>
                  <a:lnTo>
                    <a:pt x="30728" y="12233"/>
                  </a:lnTo>
                  <a:lnTo>
                    <a:pt x="30728" y="30696"/>
                  </a:lnTo>
                  <a:lnTo>
                    <a:pt x="42961" y="30696"/>
                  </a:lnTo>
                  <a:lnTo>
                    <a:pt x="4296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9164;p117"/>
            <p:cNvSpPr/>
            <p:nvPr/>
          </p:nvSpPr>
          <p:spPr>
            <a:xfrm>
              <a:off x="1190625" y="1216700"/>
              <a:ext cx="5219200" cy="3914425"/>
            </a:xfrm>
            <a:custGeom>
              <a:avLst/>
              <a:gdLst/>
              <a:ahLst/>
              <a:cxnLst/>
              <a:rect l="l" t="t" r="r" b="b"/>
              <a:pathLst>
                <a:path w="208768" h="156577" extrusionOk="0">
                  <a:moveTo>
                    <a:pt x="0" y="1"/>
                  </a:moveTo>
                  <a:lnTo>
                    <a:pt x="0" y="156576"/>
                  </a:lnTo>
                  <a:lnTo>
                    <a:pt x="36860" y="156576"/>
                  </a:lnTo>
                  <a:lnTo>
                    <a:pt x="42960" y="152401"/>
                  </a:lnTo>
                  <a:lnTo>
                    <a:pt x="49093" y="156576"/>
                  </a:lnTo>
                  <a:lnTo>
                    <a:pt x="159674" y="156576"/>
                  </a:lnTo>
                  <a:lnTo>
                    <a:pt x="165807" y="152401"/>
                  </a:lnTo>
                  <a:lnTo>
                    <a:pt x="171907" y="156576"/>
                  </a:lnTo>
                  <a:lnTo>
                    <a:pt x="208767" y="156576"/>
                  </a:lnTo>
                  <a:lnTo>
                    <a:pt x="208767" y="1"/>
                  </a:lnTo>
                  <a:lnTo>
                    <a:pt x="171907" y="1"/>
                  </a:lnTo>
                  <a:lnTo>
                    <a:pt x="165807" y="4600"/>
                  </a:lnTo>
                  <a:lnTo>
                    <a:pt x="159674" y="1"/>
                  </a:lnTo>
                  <a:lnTo>
                    <a:pt x="85888" y="1"/>
                  </a:lnTo>
                  <a:lnTo>
                    <a:pt x="79756" y="4600"/>
                  </a:lnTo>
                  <a:lnTo>
                    <a:pt x="73656" y="1"/>
                  </a:lnTo>
                  <a:lnTo>
                    <a:pt x="49093" y="1"/>
                  </a:lnTo>
                  <a:lnTo>
                    <a:pt x="42960" y="4600"/>
                  </a:lnTo>
                  <a:lnTo>
                    <a:pt x="3686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9165;p117"/>
            <p:cNvSpPr/>
            <p:nvPr/>
          </p:nvSpPr>
          <p:spPr>
            <a:xfrm>
              <a:off x="3800200" y="1216700"/>
              <a:ext cx="2609625" cy="3914425"/>
            </a:xfrm>
            <a:custGeom>
              <a:avLst/>
              <a:gdLst/>
              <a:ahLst/>
              <a:cxnLst/>
              <a:rect l="l" t="t" r="r" b="b"/>
              <a:pathLst>
                <a:path w="104385" h="156577" extrusionOk="0">
                  <a:moveTo>
                    <a:pt x="1" y="1"/>
                  </a:moveTo>
                  <a:lnTo>
                    <a:pt x="1" y="156576"/>
                  </a:lnTo>
                  <a:lnTo>
                    <a:pt x="55291" y="156576"/>
                  </a:lnTo>
                  <a:lnTo>
                    <a:pt x="61424" y="152401"/>
                  </a:lnTo>
                  <a:lnTo>
                    <a:pt x="67524" y="156576"/>
                  </a:lnTo>
                  <a:lnTo>
                    <a:pt x="104384" y="156576"/>
                  </a:lnTo>
                  <a:lnTo>
                    <a:pt x="104384" y="1"/>
                  </a:lnTo>
                  <a:lnTo>
                    <a:pt x="67524" y="1"/>
                  </a:lnTo>
                  <a:lnTo>
                    <a:pt x="61424" y="4600"/>
                  </a:lnTo>
                  <a:lnTo>
                    <a:pt x="5529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9166;p117"/>
            <p:cNvSpPr/>
            <p:nvPr/>
          </p:nvSpPr>
          <p:spPr>
            <a:xfrm>
              <a:off x="5182475" y="1216700"/>
              <a:ext cx="305825" cy="3914425"/>
            </a:xfrm>
            <a:custGeom>
              <a:avLst/>
              <a:gdLst/>
              <a:ahLst/>
              <a:cxnLst/>
              <a:rect l="l" t="t" r="r" b="b"/>
              <a:pathLst>
                <a:path w="12233" h="156577" extrusionOk="0">
                  <a:moveTo>
                    <a:pt x="0" y="1"/>
                  </a:moveTo>
                  <a:lnTo>
                    <a:pt x="0" y="156576"/>
                  </a:lnTo>
                  <a:lnTo>
                    <a:pt x="12233" y="156576"/>
                  </a:lnTo>
                  <a:lnTo>
                    <a:pt x="1223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9167;p117"/>
            <p:cNvSpPr/>
            <p:nvPr/>
          </p:nvSpPr>
          <p:spPr>
            <a:xfrm>
              <a:off x="2112125" y="1216700"/>
              <a:ext cx="305825" cy="3914425"/>
            </a:xfrm>
            <a:custGeom>
              <a:avLst/>
              <a:gdLst/>
              <a:ahLst/>
              <a:cxnLst/>
              <a:rect l="l" t="t" r="r" b="b"/>
              <a:pathLst>
                <a:path w="12233" h="156577" extrusionOk="0">
                  <a:moveTo>
                    <a:pt x="0" y="1"/>
                  </a:moveTo>
                  <a:lnTo>
                    <a:pt x="0" y="156576"/>
                  </a:lnTo>
                  <a:lnTo>
                    <a:pt x="12233" y="156576"/>
                  </a:lnTo>
                  <a:lnTo>
                    <a:pt x="1223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9168;p117"/>
            <p:cNvSpPr/>
            <p:nvPr/>
          </p:nvSpPr>
          <p:spPr>
            <a:xfrm>
              <a:off x="3032000" y="1216700"/>
              <a:ext cx="305850" cy="1348875"/>
            </a:xfrm>
            <a:custGeom>
              <a:avLst/>
              <a:gdLst/>
              <a:ahLst/>
              <a:cxnLst/>
              <a:rect l="l" t="t" r="r" b="b"/>
              <a:pathLst>
                <a:path w="12234" h="53955" extrusionOk="0">
                  <a:moveTo>
                    <a:pt x="1" y="1"/>
                  </a:moveTo>
                  <a:lnTo>
                    <a:pt x="1" y="53954"/>
                  </a:lnTo>
                  <a:lnTo>
                    <a:pt x="12233" y="53954"/>
                  </a:lnTo>
                  <a:lnTo>
                    <a:pt x="1223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9169;p117"/>
            <p:cNvSpPr/>
            <p:nvPr/>
          </p:nvSpPr>
          <p:spPr>
            <a:xfrm>
              <a:off x="1958000" y="3635475"/>
              <a:ext cx="614100" cy="305825"/>
            </a:xfrm>
            <a:custGeom>
              <a:avLst/>
              <a:gdLst/>
              <a:ahLst/>
              <a:cxnLst/>
              <a:rect l="l" t="t" r="r" b="b"/>
              <a:pathLst>
                <a:path w="24564" h="12233" extrusionOk="0">
                  <a:moveTo>
                    <a:pt x="0" y="0"/>
                  </a:moveTo>
                  <a:lnTo>
                    <a:pt x="0" y="12233"/>
                  </a:lnTo>
                  <a:lnTo>
                    <a:pt x="24563" y="12233"/>
                  </a:lnTo>
                  <a:lnTo>
                    <a:pt x="2456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9170;p117"/>
            <p:cNvSpPr/>
            <p:nvPr/>
          </p:nvSpPr>
          <p:spPr>
            <a:xfrm>
              <a:off x="2858300" y="2369825"/>
              <a:ext cx="652425" cy="804100"/>
            </a:xfrm>
            <a:custGeom>
              <a:avLst/>
              <a:gdLst/>
              <a:ahLst/>
              <a:cxnLst/>
              <a:rect l="l" t="t" r="r" b="b"/>
              <a:pathLst>
                <a:path w="26097" h="32164" extrusionOk="0">
                  <a:moveTo>
                    <a:pt x="13049" y="0"/>
                  </a:moveTo>
                  <a:lnTo>
                    <a:pt x="1" y="6068"/>
                  </a:lnTo>
                  <a:lnTo>
                    <a:pt x="1" y="32164"/>
                  </a:lnTo>
                  <a:lnTo>
                    <a:pt x="26097" y="32164"/>
                  </a:lnTo>
                  <a:lnTo>
                    <a:pt x="26097" y="6068"/>
                  </a:lnTo>
                  <a:lnTo>
                    <a:pt x="1304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9171;p117"/>
            <p:cNvSpPr/>
            <p:nvPr/>
          </p:nvSpPr>
          <p:spPr>
            <a:xfrm>
              <a:off x="5028350" y="3635475"/>
              <a:ext cx="614075" cy="305825"/>
            </a:xfrm>
            <a:custGeom>
              <a:avLst/>
              <a:gdLst/>
              <a:ahLst/>
              <a:cxnLst/>
              <a:rect l="l" t="t" r="r" b="b"/>
              <a:pathLst>
                <a:path w="24563" h="12233" extrusionOk="0">
                  <a:moveTo>
                    <a:pt x="0" y="0"/>
                  </a:moveTo>
                  <a:lnTo>
                    <a:pt x="0" y="12233"/>
                  </a:lnTo>
                  <a:lnTo>
                    <a:pt x="24563" y="12233"/>
                  </a:lnTo>
                  <a:lnTo>
                    <a:pt x="2456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689532805"/>
      </p:ext>
    </p:extLst>
  </p:cSld>
  <p:clrMapOvr>
    <a:masterClrMapping/>
  </p:clrMapOvr>
  <p:transition spd="slow" advTm="131969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6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7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7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7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7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57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97" grpId="0" build="p"/>
      <p:bldP spid="5700" grpId="0" uiExpand="1" build="p"/>
      <p:bldP spid="72" grpId="0"/>
      <p:bldP spid="7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EDD3B4-1DB5-1F7F-8227-670D066D939D}"/>
              </a:ext>
            </a:extLst>
          </p:cNvPr>
          <p:cNvSpPr txBox="1">
            <a:spLocks/>
          </p:cNvSpPr>
          <p:nvPr/>
        </p:nvSpPr>
        <p:spPr>
          <a:xfrm>
            <a:off x="723669" y="192355"/>
            <a:ext cx="5915025" cy="746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ssion One"/>
              <a:buNone/>
              <a:defRPr sz="28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ssion One"/>
              <a:buNone/>
              <a:defRPr sz="28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ssion One"/>
              <a:buNone/>
              <a:defRPr sz="28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ssion One"/>
              <a:buNone/>
              <a:defRPr sz="28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ssion One"/>
              <a:buNone/>
              <a:defRPr sz="28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ssion One"/>
              <a:buNone/>
              <a:defRPr sz="28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ssion One"/>
              <a:buNone/>
              <a:defRPr sz="28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ssion One"/>
              <a:buNone/>
              <a:defRPr sz="28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ssion One"/>
              <a:buNone/>
              <a:defRPr sz="28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9pPr>
          </a:lstStyle>
          <a:p>
            <a:r>
              <a:rPr lang="en-US" sz="4000" b="1" dirty="0">
                <a:solidFill>
                  <a:schemeClr val="tx1"/>
                </a:solidFill>
              </a:rPr>
              <a:t>Middle East Conflict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723AF4C8-90F0-DD31-91A7-F2557F8E53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297" y="1002670"/>
            <a:ext cx="8140391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</a:pP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Stay Informed: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b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Monitor reliable news sources and official government travel advisories regularly. Be cautious with social media posts about your location. Remain aware of your surroundings and travel with peers whenever possible.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</a:pPr>
            <a:endParaRPr kumimoji="0" lang="en-US" altLang="en-US" sz="1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</a:pP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Avoid High-Risk Areas: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b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Do not travel to regions currently experiencing active conflict or unrest.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</a:pPr>
            <a:endParaRPr kumimoji="0" lang="en-US" altLang="en-US" sz="1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</a:pP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Emergency Contacts: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b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Keep a list of emergency numbers, including your program coordinators, local embassy/consulate, and local emergency services.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</a:pPr>
            <a:endParaRPr kumimoji="0" lang="en-US" altLang="en-US" sz="1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</a:pP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Communication: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b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Stay in regular contact with family. Share your itinerary and update them if plans change.</a:t>
            </a:r>
          </a:p>
        </p:txBody>
      </p:sp>
    </p:spTree>
    <p:extLst>
      <p:ext uri="{BB962C8B-B14F-4D97-AF65-F5344CB8AC3E}">
        <p14:creationId xmlns:p14="http://schemas.microsoft.com/office/powerpoint/2010/main" val="657138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4" name="Google Shape;5694;p76"/>
          <p:cNvSpPr txBox="1">
            <a:spLocks noGrp="1"/>
          </p:cNvSpPr>
          <p:nvPr>
            <p:ph type="title"/>
          </p:nvPr>
        </p:nvSpPr>
        <p:spPr>
          <a:xfrm>
            <a:off x="788239" y="5987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Arial"/>
              <a:buNone/>
            </a:pPr>
            <a:r>
              <a:rPr lang="en-US" sz="4000" b="1" dirty="0"/>
              <a:t>Pre-Departure </a:t>
            </a:r>
            <a:r>
              <a:rPr lang="en-US" altLang="zh-TW" sz="4000" b="1" dirty="0"/>
              <a:t>Preparation</a:t>
            </a:r>
            <a:endParaRPr sz="4000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Arial"/>
              <a:buNone/>
            </a:pPr>
            <a:endParaRPr dirty="0"/>
          </a:p>
        </p:txBody>
      </p:sp>
      <p:sp>
        <p:nvSpPr>
          <p:cNvPr id="5695" name="Google Shape;5695;p76"/>
          <p:cNvSpPr txBox="1">
            <a:spLocks noGrp="1"/>
          </p:cNvSpPr>
          <p:nvPr>
            <p:ph type="subTitle" idx="1"/>
          </p:nvPr>
        </p:nvSpPr>
        <p:spPr>
          <a:xfrm>
            <a:off x="1503921" y="976753"/>
            <a:ext cx="2577300" cy="49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775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b="1" dirty="0"/>
              <a:t>Vaccinations and medicines</a:t>
            </a:r>
            <a:endParaRPr b="1" dirty="0"/>
          </a:p>
        </p:txBody>
      </p:sp>
      <p:sp>
        <p:nvSpPr>
          <p:cNvPr id="5696" name="Google Shape;5696;p76"/>
          <p:cNvSpPr txBox="1">
            <a:spLocks noGrp="1"/>
          </p:cNvSpPr>
          <p:nvPr>
            <p:ph type="subTitle" idx="2"/>
          </p:nvPr>
        </p:nvSpPr>
        <p:spPr>
          <a:xfrm>
            <a:off x="1503921" y="2188886"/>
            <a:ext cx="2577300" cy="49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775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b="1" dirty="0"/>
              <a:t>Documents</a:t>
            </a:r>
            <a:endParaRPr b="1" dirty="0"/>
          </a:p>
        </p:txBody>
      </p:sp>
      <p:sp>
        <p:nvSpPr>
          <p:cNvPr id="5697" name="Google Shape;5697;p76"/>
          <p:cNvSpPr txBox="1">
            <a:spLocks noGrp="1"/>
          </p:cNvSpPr>
          <p:nvPr>
            <p:ph type="subTitle" idx="3"/>
          </p:nvPr>
        </p:nvSpPr>
        <p:spPr>
          <a:xfrm>
            <a:off x="1503921" y="3401849"/>
            <a:ext cx="2577300" cy="49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77500" lnSpcReduction="20000"/>
          </a:bodyPr>
          <a:lstStyle/>
          <a:p>
            <a:pPr marL="0" lvl="0" indent="0">
              <a:spcAft>
                <a:spcPts val="1200"/>
              </a:spcAft>
            </a:pPr>
            <a:r>
              <a:rPr lang="en-US" b="1" dirty="0">
                <a:solidFill>
                  <a:schemeClr val="tx1"/>
                </a:solidFill>
              </a:rPr>
              <a:t>Expenses</a:t>
            </a:r>
            <a:endParaRPr b="1" dirty="0"/>
          </a:p>
        </p:txBody>
      </p:sp>
      <p:sp>
        <p:nvSpPr>
          <p:cNvPr id="5698" name="Google Shape;5698;p76"/>
          <p:cNvSpPr txBox="1">
            <a:spLocks noGrp="1"/>
          </p:cNvSpPr>
          <p:nvPr>
            <p:ph type="subTitle" idx="4"/>
          </p:nvPr>
        </p:nvSpPr>
        <p:spPr>
          <a:xfrm>
            <a:off x="1361270" y="1142537"/>
            <a:ext cx="7077045" cy="71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SzPct val="64000"/>
              <a:buFont typeface="Wingdings" panose="05000000000000000000" pitchFamily="2" charset="2"/>
              <a:buChar char="§"/>
            </a:pPr>
            <a:r>
              <a:rPr lang="en-US" altLang="zh-TW" sz="1400" dirty="0">
                <a:solidFill>
                  <a:schemeClr val="tx1"/>
                </a:solidFill>
              </a:rPr>
              <a:t>Fulfill the requirement of the country/region/the host university </a:t>
            </a:r>
          </a:p>
          <a:p>
            <a:pPr>
              <a:buSzPct val="64000"/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tx1"/>
                </a:solidFill>
              </a:rPr>
              <a:t>Seek professional advice from your doctor before your trip</a:t>
            </a:r>
          </a:p>
          <a:p>
            <a:pPr>
              <a:buSzPct val="64000"/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tx1"/>
                </a:solidFill>
              </a:rPr>
              <a:t>Prepare a sufficient amount of face masks,</a:t>
            </a:r>
            <a:r>
              <a:rPr lang="en-US" altLang="zh-TW" sz="1400" dirty="0"/>
              <a:t> Rapid Antigen Test Kits and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/>
              <a:t>medicines (e.g. </a:t>
            </a:r>
            <a:r>
              <a:rPr lang="zh-TW" altLang="en-US" sz="1400" dirty="0"/>
              <a:t>退消藥、感冒藥、止痛藥、</a:t>
            </a:r>
            <a:r>
              <a:rPr lang="en-US" altLang="zh-TW" sz="1400" dirty="0"/>
              <a:t> </a:t>
            </a:r>
            <a:r>
              <a:rPr lang="zh-TW" altLang="en-US" sz="1400" dirty="0"/>
              <a:t>腸胃藥</a:t>
            </a:r>
            <a:r>
              <a:rPr lang="en-US" altLang="zh-TW" sz="1400" dirty="0"/>
              <a:t>, etc.) </a:t>
            </a:r>
            <a:endParaRPr lang="en-US" altLang="zh-TW" sz="1400" dirty="0">
              <a:solidFill>
                <a:schemeClr val="tx1"/>
              </a:solidFill>
            </a:endParaRPr>
          </a:p>
        </p:txBody>
      </p:sp>
      <p:sp>
        <p:nvSpPr>
          <p:cNvPr id="5699" name="Google Shape;5699;p76"/>
          <p:cNvSpPr txBox="1">
            <a:spLocks noGrp="1"/>
          </p:cNvSpPr>
          <p:nvPr>
            <p:ph type="subTitle" idx="5"/>
          </p:nvPr>
        </p:nvSpPr>
        <p:spPr>
          <a:xfrm>
            <a:off x="1407832" y="2439835"/>
            <a:ext cx="7325525" cy="96201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SzPct val="60000"/>
              <a:buFont typeface="Wingdings" panose="05000000000000000000" pitchFamily="2" charset="2"/>
              <a:buChar char="§"/>
            </a:pPr>
            <a:r>
              <a:rPr lang="en-US" altLang="zh-TW" sz="1400" dirty="0">
                <a:solidFill>
                  <a:schemeClr val="tx1"/>
                </a:solidFill>
              </a:rPr>
              <a:t>Keep a copy of your passport/ID, insurance, flight ticket in case you lose your phone during your trip</a:t>
            </a:r>
          </a:p>
          <a:p>
            <a:pPr>
              <a:buSzPct val="60000"/>
              <a:buFont typeface="Wingdings" panose="05000000000000000000" pitchFamily="2" charset="2"/>
              <a:buChar char="§"/>
            </a:pPr>
            <a:r>
              <a:rPr lang="en-US" altLang="zh-TW" sz="1400" dirty="0">
                <a:solidFill>
                  <a:schemeClr val="tx1"/>
                </a:solidFill>
              </a:rPr>
              <a:t>Share these information with your family members. </a:t>
            </a:r>
            <a:r>
              <a:rPr lang="en-US" sz="1400" dirty="0"/>
              <a:t>If your travel plans change, remember to update your family and friends</a:t>
            </a:r>
            <a:endParaRPr lang="en-US" sz="1400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5700" name="Google Shape;5700;p76"/>
          <p:cNvSpPr txBox="1">
            <a:spLocks noGrp="1"/>
          </p:cNvSpPr>
          <p:nvPr>
            <p:ph type="subTitle" idx="6"/>
          </p:nvPr>
        </p:nvSpPr>
        <p:spPr>
          <a:xfrm>
            <a:off x="1577773" y="3650099"/>
            <a:ext cx="7126477" cy="71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11150" indent="-288000">
              <a:buSzPct val="64000"/>
              <a:buFont typeface="Wingdings" panose="05000000000000000000" pitchFamily="2" charset="2"/>
              <a:buChar char="§"/>
            </a:pPr>
            <a:r>
              <a:rPr lang="en-US" sz="1400" dirty="0"/>
              <a:t>Prepare enough local currency for food, local transportation, souvenirs, etc.</a:t>
            </a:r>
          </a:p>
          <a:p>
            <a:pPr marL="311150" indent="-288000">
              <a:buSzPct val="64000"/>
              <a:buFont typeface="Wingdings" panose="05000000000000000000" pitchFamily="2" charset="2"/>
              <a:buChar char="§"/>
            </a:pPr>
            <a:r>
              <a:rPr lang="en-US" sz="1400" dirty="0"/>
              <a:t>Prepare valid credit/ debit card (e.g., VISA, Master, Union pay etc.) that can make overseas transactions</a:t>
            </a:r>
          </a:p>
          <a:p>
            <a:pPr marL="311150" indent="-288000">
              <a:buSzPct val="64000"/>
              <a:buFont typeface="Wingdings" panose="05000000000000000000" pitchFamily="2" charset="2"/>
              <a:buChar char="§"/>
            </a:pPr>
            <a:r>
              <a:rPr lang="en-US" sz="1400" dirty="0"/>
              <a:t>Don't rely on a single form of money. Handle your credit cards and money carefully</a:t>
            </a:r>
            <a:br>
              <a:rPr lang="en-US" sz="1400" dirty="0"/>
            </a:br>
            <a:endParaRPr lang="en-US" sz="1400" dirty="0">
              <a:solidFill>
                <a:schemeClr val="tx1"/>
              </a:solidFill>
            </a:endParaRPr>
          </a:p>
        </p:txBody>
      </p:sp>
      <p:grpSp>
        <p:nvGrpSpPr>
          <p:cNvPr id="58" name="Google Shape;9132;p117"/>
          <p:cNvGrpSpPr/>
          <p:nvPr/>
        </p:nvGrpSpPr>
        <p:grpSpPr>
          <a:xfrm>
            <a:off x="1040110" y="2219334"/>
            <a:ext cx="319678" cy="365866"/>
            <a:chOff x="1516800" y="238125"/>
            <a:chExt cx="4566825" cy="5219200"/>
          </a:xfrm>
        </p:grpSpPr>
        <p:sp>
          <p:nvSpPr>
            <p:cNvPr id="59" name="Google Shape;9133;p117"/>
            <p:cNvSpPr/>
            <p:nvPr/>
          </p:nvSpPr>
          <p:spPr>
            <a:xfrm>
              <a:off x="1516800" y="238125"/>
              <a:ext cx="922375" cy="5219200"/>
            </a:xfrm>
            <a:custGeom>
              <a:avLst/>
              <a:gdLst/>
              <a:ahLst/>
              <a:cxnLst/>
              <a:rect l="l" t="t" r="r" b="b"/>
              <a:pathLst>
                <a:path w="36895" h="208768" extrusionOk="0">
                  <a:moveTo>
                    <a:pt x="1" y="0"/>
                  </a:moveTo>
                  <a:lnTo>
                    <a:pt x="1" y="208767"/>
                  </a:lnTo>
                  <a:lnTo>
                    <a:pt x="26097" y="208767"/>
                  </a:lnTo>
                  <a:lnTo>
                    <a:pt x="36894" y="110842"/>
                  </a:lnTo>
                  <a:lnTo>
                    <a:pt x="2609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9134;p117"/>
            <p:cNvSpPr/>
            <p:nvPr/>
          </p:nvSpPr>
          <p:spPr>
            <a:xfrm>
              <a:off x="2169200" y="238125"/>
              <a:ext cx="3914425" cy="5219200"/>
            </a:xfrm>
            <a:custGeom>
              <a:avLst/>
              <a:gdLst/>
              <a:ahLst/>
              <a:cxnLst/>
              <a:rect l="l" t="t" r="r" b="b"/>
              <a:pathLst>
                <a:path w="156577" h="208768" extrusionOk="0">
                  <a:moveTo>
                    <a:pt x="1" y="0"/>
                  </a:moveTo>
                  <a:lnTo>
                    <a:pt x="1" y="208767"/>
                  </a:lnTo>
                  <a:lnTo>
                    <a:pt x="156576" y="208767"/>
                  </a:lnTo>
                  <a:lnTo>
                    <a:pt x="15657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9135;p117"/>
            <p:cNvSpPr/>
            <p:nvPr/>
          </p:nvSpPr>
          <p:spPr>
            <a:xfrm>
              <a:off x="4126400" y="238125"/>
              <a:ext cx="1957225" cy="5219200"/>
            </a:xfrm>
            <a:custGeom>
              <a:avLst/>
              <a:gdLst/>
              <a:ahLst/>
              <a:cxnLst/>
              <a:rect l="l" t="t" r="r" b="b"/>
              <a:pathLst>
                <a:path w="78289" h="208768" extrusionOk="0">
                  <a:moveTo>
                    <a:pt x="1" y="0"/>
                  </a:moveTo>
                  <a:lnTo>
                    <a:pt x="1" y="208767"/>
                  </a:lnTo>
                  <a:lnTo>
                    <a:pt x="78288" y="208767"/>
                  </a:lnTo>
                  <a:lnTo>
                    <a:pt x="7828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9136;p117"/>
            <p:cNvSpPr/>
            <p:nvPr/>
          </p:nvSpPr>
          <p:spPr>
            <a:xfrm>
              <a:off x="2984700" y="1091925"/>
              <a:ext cx="2283425" cy="2283425"/>
            </a:xfrm>
            <a:custGeom>
              <a:avLst/>
              <a:gdLst/>
              <a:ahLst/>
              <a:cxnLst/>
              <a:rect l="l" t="t" r="r" b="b"/>
              <a:pathLst>
                <a:path w="91337" h="91337" extrusionOk="0">
                  <a:moveTo>
                    <a:pt x="45669" y="1"/>
                  </a:moveTo>
                  <a:cubicBezTo>
                    <a:pt x="20453" y="1"/>
                    <a:pt x="1" y="20454"/>
                    <a:pt x="1" y="45669"/>
                  </a:cubicBezTo>
                  <a:cubicBezTo>
                    <a:pt x="1" y="70884"/>
                    <a:pt x="20453" y="91337"/>
                    <a:pt x="45669" y="91337"/>
                  </a:cubicBezTo>
                  <a:cubicBezTo>
                    <a:pt x="70884" y="91337"/>
                    <a:pt x="91336" y="70884"/>
                    <a:pt x="91336" y="45669"/>
                  </a:cubicBezTo>
                  <a:cubicBezTo>
                    <a:pt x="91336" y="20454"/>
                    <a:pt x="70884" y="1"/>
                    <a:pt x="456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9137;p117"/>
            <p:cNvSpPr/>
            <p:nvPr/>
          </p:nvSpPr>
          <p:spPr>
            <a:xfrm>
              <a:off x="4126400" y="1091925"/>
              <a:ext cx="1141725" cy="2283425"/>
            </a:xfrm>
            <a:custGeom>
              <a:avLst/>
              <a:gdLst/>
              <a:ahLst/>
              <a:cxnLst/>
              <a:rect l="l" t="t" r="r" b="b"/>
              <a:pathLst>
                <a:path w="45669" h="91337" extrusionOk="0">
                  <a:moveTo>
                    <a:pt x="1" y="1"/>
                  </a:moveTo>
                  <a:lnTo>
                    <a:pt x="1" y="91337"/>
                  </a:lnTo>
                  <a:cubicBezTo>
                    <a:pt x="25216" y="91337"/>
                    <a:pt x="45668" y="70884"/>
                    <a:pt x="45668" y="45669"/>
                  </a:cubicBezTo>
                  <a:cubicBezTo>
                    <a:pt x="45668" y="20454"/>
                    <a:pt x="25216" y="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9138;p117"/>
            <p:cNvSpPr/>
            <p:nvPr/>
          </p:nvSpPr>
          <p:spPr>
            <a:xfrm>
              <a:off x="2832200" y="938625"/>
              <a:ext cx="2588425" cy="2589225"/>
            </a:xfrm>
            <a:custGeom>
              <a:avLst/>
              <a:gdLst/>
              <a:ahLst/>
              <a:cxnLst/>
              <a:rect l="l" t="t" r="r" b="b"/>
              <a:pathLst>
                <a:path w="103537" h="103569" extrusionOk="0">
                  <a:moveTo>
                    <a:pt x="51915" y="12203"/>
                  </a:moveTo>
                  <a:cubicBezTo>
                    <a:pt x="53667" y="12203"/>
                    <a:pt x="59164" y="23118"/>
                    <a:pt x="59956" y="29358"/>
                  </a:cubicBezTo>
                  <a:cubicBezTo>
                    <a:pt x="57249" y="29163"/>
                    <a:pt x="54476" y="29097"/>
                    <a:pt x="51769" y="29097"/>
                  </a:cubicBezTo>
                  <a:cubicBezTo>
                    <a:pt x="48865" y="29097"/>
                    <a:pt x="46093" y="29195"/>
                    <a:pt x="43581" y="29358"/>
                  </a:cubicBezTo>
                  <a:cubicBezTo>
                    <a:pt x="44197" y="24400"/>
                    <a:pt x="49351" y="12231"/>
                    <a:pt x="51722" y="12231"/>
                  </a:cubicBezTo>
                  <a:cubicBezTo>
                    <a:pt x="51737" y="12231"/>
                    <a:pt x="51753" y="12232"/>
                    <a:pt x="51769" y="12233"/>
                  </a:cubicBezTo>
                  <a:cubicBezTo>
                    <a:pt x="51814" y="12213"/>
                    <a:pt x="51863" y="12203"/>
                    <a:pt x="51915" y="12203"/>
                  </a:cubicBezTo>
                  <a:close/>
                  <a:moveTo>
                    <a:pt x="34839" y="16082"/>
                  </a:moveTo>
                  <a:cubicBezTo>
                    <a:pt x="33240" y="20094"/>
                    <a:pt x="31773" y="25542"/>
                    <a:pt x="30827" y="30826"/>
                  </a:cubicBezTo>
                  <a:cubicBezTo>
                    <a:pt x="25803" y="31740"/>
                    <a:pt x="20617" y="33044"/>
                    <a:pt x="16082" y="34838"/>
                  </a:cubicBezTo>
                  <a:cubicBezTo>
                    <a:pt x="19997" y="26618"/>
                    <a:pt x="26619" y="19996"/>
                    <a:pt x="34839" y="16082"/>
                  </a:cubicBezTo>
                  <a:close/>
                  <a:moveTo>
                    <a:pt x="68731" y="16082"/>
                  </a:moveTo>
                  <a:lnTo>
                    <a:pt x="68731" y="16082"/>
                  </a:lnTo>
                  <a:cubicBezTo>
                    <a:pt x="76918" y="19996"/>
                    <a:pt x="83573" y="26618"/>
                    <a:pt x="87487" y="34838"/>
                  </a:cubicBezTo>
                  <a:cubicBezTo>
                    <a:pt x="82953" y="33044"/>
                    <a:pt x="77767" y="31740"/>
                    <a:pt x="72710" y="30826"/>
                  </a:cubicBezTo>
                  <a:cubicBezTo>
                    <a:pt x="71797" y="25542"/>
                    <a:pt x="70329" y="20094"/>
                    <a:pt x="68731" y="16082"/>
                  </a:cubicBezTo>
                  <a:close/>
                  <a:moveTo>
                    <a:pt x="29359" y="43613"/>
                  </a:moveTo>
                  <a:lnTo>
                    <a:pt x="29359" y="43613"/>
                  </a:lnTo>
                  <a:cubicBezTo>
                    <a:pt x="29032" y="48441"/>
                    <a:pt x="29000" y="54378"/>
                    <a:pt x="29359" y="59988"/>
                  </a:cubicBezTo>
                  <a:cubicBezTo>
                    <a:pt x="22933" y="59173"/>
                    <a:pt x="11548" y="53367"/>
                    <a:pt x="12233" y="51801"/>
                  </a:cubicBezTo>
                  <a:cubicBezTo>
                    <a:pt x="12070" y="49452"/>
                    <a:pt x="24368" y="44233"/>
                    <a:pt x="29359" y="43613"/>
                  </a:cubicBezTo>
                  <a:close/>
                  <a:moveTo>
                    <a:pt x="74211" y="43613"/>
                  </a:moveTo>
                  <a:cubicBezTo>
                    <a:pt x="79202" y="44233"/>
                    <a:pt x="91500" y="49452"/>
                    <a:pt x="91304" y="51801"/>
                  </a:cubicBezTo>
                  <a:cubicBezTo>
                    <a:pt x="92021" y="53367"/>
                    <a:pt x="80637" y="59173"/>
                    <a:pt x="74211" y="59988"/>
                  </a:cubicBezTo>
                  <a:cubicBezTo>
                    <a:pt x="74570" y="54378"/>
                    <a:pt x="74505" y="48441"/>
                    <a:pt x="74211" y="43613"/>
                  </a:cubicBezTo>
                  <a:close/>
                  <a:moveTo>
                    <a:pt x="51769" y="41330"/>
                  </a:moveTo>
                  <a:cubicBezTo>
                    <a:pt x="55259" y="41330"/>
                    <a:pt x="58717" y="41493"/>
                    <a:pt x="61815" y="41754"/>
                  </a:cubicBezTo>
                  <a:cubicBezTo>
                    <a:pt x="62403" y="48441"/>
                    <a:pt x="62337" y="55780"/>
                    <a:pt x="61815" y="61848"/>
                  </a:cubicBezTo>
                  <a:cubicBezTo>
                    <a:pt x="58717" y="62109"/>
                    <a:pt x="55291" y="62272"/>
                    <a:pt x="51769" y="62272"/>
                  </a:cubicBezTo>
                  <a:cubicBezTo>
                    <a:pt x="48409" y="62272"/>
                    <a:pt x="44984" y="62141"/>
                    <a:pt x="41722" y="61848"/>
                  </a:cubicBezTo>
                  <a:cubicBezTo>
                    <a:pt x="41134" y="55161"/>
                    <a:pt x="41200" y="47821"/>
                    <a:pt x="41722" y="41754"/>
                  </a:cubicBezTo>
                  <a:cubicBezTo>
                    <a:pt x="44984" y="41460"/>
                    <a:pt x="48409" y="41330"/>
                    <a:pt x="51769" y="41330"/>
                  </a:cubicBezTo>
                  <a:close/>
                  <a:moveTo>
                    <a:pt x="16082" y="68763"/>
                  </a:moveTo>
                  <a:lnTo>
                    <a:pt x="16082" y="68763"/>
                  </a:lnTo>
                  <a:cubicBezTo>
                    <a:pt x="20095" y="70362"/>
                    <a:pt x="25542" y="71829"/>
                    <a:pt x="30827" y="72743"/>
                  </a:cubicBezTo>
                  <a:cubicBezTo>
                    <a:pt x="31740" y="77799"/>
                    <a:pt x="33045" y="82985"/>
                    <a:pt x="34806" y="87520"/>
                  </a:cubicBezTo>
                  <a:cubicBezTo>
                    <a:pt x="26619" y="83605"/>
                    <a:pt x="19997" y="76951"/>
                    <a:pt x="16082" y="68763"/>
                  </a:cubicBezTo>
                  <a:close/>
                  <a:moveTo>
                    <a:pt x="87487" y="68763"/>
                  </a:moveTo>
                  <a:cubicBezTo>
                    <a:pt x="83573" y="76951"/>
                    <a:pt x="76918" y="83605"/>
                    <a:pt x="68731" y="87520"/>
                  </a:cubicBezTo>
                  <a:cubicBezTo>
                    <a:pt x="70492" y="82985"/>
                    <a:pt x="71830" y="77799"/>
                    <a:pt x="72710" y="72743"/>
                  </a:cubicBezTo>
                  <a:cubicBezTo>
                    <a:pt x="78028" y="71829"/>
                    <a:pt x="83442" y="70362"/>
                    <a:pt x="87487" y="68763"/>
                  </a:cubicBezTo>
                  <a:close/>
                  <a:moveTo>
                    <a:pt x="43581" y="74243"/>
                  </a:moveTo>
                  <a:lnTo>
                    <a:pt x="43581" y="74243"/>
                  </a:lnTo>
                  <a:cubicBezTo>
                    <a:pt x="46288" y="74406"/>
                    <a:pt x="49061" y="74504"/>
                    <a:pt x="51769" y="74504"/>
                  </a:cubicBezTo>
                  <a:cubicBezTo>
                    <a:pt x="54672" y="74504"/>
                    <a:pt x="57444" y="74406"/>
                    <a:pt x="59956" y="74243"/>
                  </a:cubicBezTo>
                  <a:lnTo>
                    <a:pt x="59956" y="74243"/>
                  </a:lnTo>
                  <a:cubicBezTo>
                    <a:pt x="59341" y="79195"/>
                    <a:pt x="54199" y="91338"/>
                    <a:pt x="51825" y="91338"/>
                  </a:cubicBezTo>
                  <a:cubicBezTo>
                    <a:pt x="51806" y="91338"/>
                    <a:pt x="51787" y="91338"/>
                    <a:pt x="51769" y="91336"/>
                  </a:cubicBezTo>
                  <a:cubicBezTo>
                    <a:pt x="51722" y="91356"/>
                    <a:pt x="51672" y="91366"/>
                    <a:pt x="51619" y="91366"/>
                  </a:cubicBezTo>
                  <a:cubicBezTo>
                    <a:pt x="49839" y="91366"/>
                    <a:pt x="44373" y="80483"/>
                    <a:pt x="43581" y="74243"/>
                  </a:cubicBezTo>
                  <a:close/>
                  <a:moveTo>
                    <a:pt x="51769" y="0"/>
                  </a:moveTo>
                  <a:cubicBezTo>
                    <a:pt x="23226" y="0"/>
                    <a:pt x="1" y="23258"/>
                    <a:pt x="1" y="51801"/>
                  </a:cubicBezTo>
                  <a:cubicBezTo>
                    <a:pt x="1" y="80343"/>
                    <a:pt x="23226" y="103569"/>
                    <a:pt x="51769" y="103569"/>
                  </a:cubicBezTo>
                  <a:cubicBezTo>
                    <a:pt x="80311" y="103569"/>
                    <a:pt x="103536" y="80343"/>
                    <a:pt x="103536" y="51801"/>
                  </a:cubicBezTo>
                  <a:cubicBezTo>
                    <a:pt x="103536" y="23258"/>
                    <a:pt x="80311" y="0"/>
                    <a:pt x="517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9139;p117"/>
            <p:cNvSpPr/>
            <p:nvPr/>
          </p:nvSpPr>
          <p:spPr>
            <a:xfrm>
              <a:off x="4126400" y="938625"/>
              <a:ext cx="1294225" cy="2589225"/>
            </a:xfrm>
            <a:custGeom>
              <a:avLst/>
              <a:gdLst/>
              <a:ahLst/>
              <a:cxnLst/>
              <a:rect l="l" t="t" r="r" b="b"/>
              <a:pathLst>
                <a:path w="51769" h="103569" extrusionOk="0">
                  <a:moveTo>
                    <a:pt x="16963" y="16082"/>
                  </a:moveTo>
                  <a:lnTo>
                    <a:pt x="16963" y="16082"/>
                  </a:lnTo>
                  <a:cubicBezTo>
                    <a:pt x="25150" y="19996"/>
                    <a:pt x="31805" y="26618"/>
                    <a:pt x="35719" y="34838"/>
                  </a:cubicBezTo>
                  <a:cubicBezTo>
                    <a:pt x="31185" y="33044"/>
                    <a:pt x="25999" y="31740"/>
                    <a:pt x="20942" y="30826"/>
                  </a:cubicBezTo>
                  <a:cubicBezTo>
                    <a:pt x="20029" y="25542"/>
                    <a:pt x="18561" y="20094"/>
                    <a:pt x="16963" y="16082"/>
                  </a:cubicBezTo>
                  <a:close/>
                  <a:moveTo>
                    <a:pt x="22443" y="43613"/>
                  </a:moveTo>
                  <a:cubicBezTo>
                    <a:pt x="27434" y="44233"/>
                    <a:pt x="39732" y="49452"/>
                    <a:pt x="39536" y="51801"/>
                  </a:cubicBezTo>
                  <a:cubicBezTo>
                    <a:pt x="40253" y="53367"/>
                    <a:pt x="28869" y="59173"/>
                    <a:pt x="22443" y="59988"/>
                  </a:cubicBezTo>
                  <a:cubicBezTo>
                    <a:pt x="22802" y="54378"/>
                    <a:pt x="22737" y="48441"/>
                    <a:pt x="22443" y="43613"/>
                  </a:cubicBezTo>
                  <a:close/>
                  <a:moveTo>
                    <a:pt x="35719" y="68763"/>
                  </a:moveTo>
                  <a:cubicBezTo>
                    <a:pt x="31805" y="76951"/>
                    <a:pt x="25150" y="83605"/>
                    <a:pt x="16963" y="87520"/>
                  </a:cubicBezTo>
                  <a:cubicBezTo>
                    <a:pt x="18724" y="82985"/>
                    <a:pt x="20062" y="77799"/>
                    <a:pt x="20942" y="72743"/>
                  </a:cubicBezTo>
                  <a:cubicBezTo>
                    <a:pt x="26260" y="71829"/>
                    <a:pt x="31674" y="70362"/>
                    <a:pt x="35719" y="68763"/>
                  </a:cubicBezTo>
                  <a:close/>
                  <a:moveTo>
                    <a:pt x="1" y="0"/>
                  </a:moveTo>
                  <a:lnTo>
                    <a:pt x="1" y="12233"/>
                  </a:lnTo>
                  <a:cubicBezTo>
                    <a:pt x="46" y="12213"/>
                    <a:pt x="95" y="12203"/>
                    <a:pt x="147" y="12203"/>
                  </a:cubicBezTo>
                  <a:cubicBezTo>
                    <a:pt x="1899" y="12203"/>
                    <a:pt x="7396" y="23118"/>
                    <a:pt x="8188" y="29358"/>
                  </a:cubicBezTo>
                  <a:cubicBezTo>
                    <a:pt x="5481" y="29163"/>
                    <a:pt x="2708" y="29097"/>
                    <a:pt x="1" y="29097"/>
                  </a:cubicBezTo>
                  <a:lnTo>
                    <a:pt x="1" y="41330"/>
                  </a:lnTo>
                  <a:cubicBezTo>
                    <a:pt x="3491" y="41330"/>
                    <a:pt x="6949" y="41493"/>
                    <a:pt x="10047" y="41754"/>
                  </a:cubicBezTo>
                  <a:cubicBezTo>
                    <a:pt x="10635" y="48441"/>
                    <a:pt x="10569" y="55780"/>
                    <a:pt x="10047" y="61848"/>
                  </a:cubicBezTo>
                  <a:cubicBezTo>
                    <a:pt x="6949" y="62109"/>
                    <a:pt x="3523" y="62272"/>
                    <a:pt x="1" y="62272"/>
                  </a:cubicBezTo>
                  <a:lnTo>
                    <a:pt x="1" y="74504"/>
                  </a:lnTo>
                  <a:cubicBezTo>
                    <a:pt x="2904" y="74504"/>
                    <a:pt x="5676" y="74406"/>
                    <a:pt x="8188" y="74243"/>
                  </a:cubicBezTo>
                  <a:lnTo>
                    <a:pt x="8188" y="74243"/>
                  </a:lnTo>
                  <a:cubicBezTo>
                    <a:pt x="7573" y="79195"/>
                    <a:pt x="2431" y="91338"/>
                    <a:pt x="57" y="91338"/>
                  </a:cubicBezTo>
                  <a:cubicBezTo>
                    <a:pt x="38" y="91338"/>
                    <a:pt x="19" y="91338"/>
                    <a:pt x="1" y="91336"/>
                  </a:cubicBezTo>
                  <a:lnTo>
                    <a:pt x="1" y="103569"/>
                  </a:lnTo>
                  <a:cubicBezTo>
                    <a:pt x="28543" y="103569"/>
                    <a:pt x="51768" y="80343"/>
                    <a:pt x="51768" y="51801"/>
                  </a:cubicBezTo>
                  <a:cubicBezTo>
                    <a:pt x="51768" y="23226"/>
                    <a:pt x="28543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9140;p117"/>
            <p:cNvSpPr/>
            <p:nvPr/>
          </p:nvSpPr>
          <p:spPr>
            <a:xfrm>
              <a:off x="3666450" y="4537400"/>
              <a:ext cx="919925" cy="305850"/>
            </a:xfrm>
            <a:custGeom>
              <a:avLst/>
              <a:gdLst/>
              <a:ahLst/>
              <a:cxnLst/>
              <a:rect l="l" t="t" r="r" b="b"/>
              <a:pathLst>
                <a:path w="36797" h="12234" extrusionOk="0">
                  <a:moveTo>
                    <a:pt x="1" y="1"/>
                  </a:moveTo>
                  <a:lnTo>
                    <a:pt x="1" y="12233"/>
                  </a:lnTo>
                  <a:lnTo>
                    <a:pt x="36796" y="12233"/>
                  </a:lnTo>
                  <a:lnTo>
                    <a:pt x="3679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9141;p117"/>
            <p:cNvSpPr/>
            <p:nvPr/>
          </p:nvSpPr>
          <p:spPr>
            <a:xfrm>
              <a:off x="3359025" y="3923350"/>
              <a:ext cx="1534775" cy="305825"/>
            </a:xfrm>
            <a:custGeom>
              <a:avLst/>
              <a:gdLst/>
              <a:ahLst/>
              <a:cxnLst/>
              <a:rect l="l" t="t" r="r" b="b"/>
              <a:pathLst>
                <a:path w="61391" h="12233" extrusionOk="0">
                  <a:moveTo>
                    <a:pt x="0" y="0"/>
                  </a:moveTo>
                  <a:lnTo>
                    <a:pt x="0" y="12233"/>
                  </a:lnTo>
                  <a:lnTo>
                    <a:pt x="61391" y="12233"/>
                  </a:lnTo>
                  <a:lnTo>
                    <a:pt x="6139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9142;p117"/>
            <p:cNvSpPr/>
            <p:nvPr/>
          </p:nvSpPr>
          <p:spPr>
            <a:xfrm>
              <a:off x="4126400" y="4537400"/>
              <a:ext cx="459975" cy="305850"/>
            </a:xfrm>
            <a:custGeom>
              <a:avLst/>
              <a:gdLst/>
              <a:ahLst/>
              <a:cxnLst/>
              <a:rect l="l" t="t" r="r" b="b"/>
              <a:pathLst>
                <a:path w="18399" h="12234" extrusionOk="0">
                  <a:moveTo>
                    <a:pt x="1" y="1"/>
                  </a:moveTo>
                  <a:lnTo>
                    <a:pt x="1" y="12233"/>
                  </a:lnTo>
                  <a:lnTo>
                    <a:pt x="18398" y="12233"/>
                  </a:lnTo>
                  <a:lnTo>
                    <a:pt x="183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9143;p117"/>
            <p:cNvSpPr/>
            <p:nvPr/>
          </p:nvSpPr>
          <p:spPr>
            <a:xfrm>
              <a:off x="4126400" y="3923350"/>
              <a:ext cx="767400" cy="305825"/>
            </a:xfrm>
            <a:custGeom>
              <a:avLst/>
              <a:gdLst/>
              <a:ahLst/>
              <a:cxnLst/>
              <a:rect l="l" t="t" r="r" b="b"/>
              <a:pathLst>
                <a:path w="30696" h="12233" extrusionOk="0">
                  <a:moveTo>
                    <a:pt x="1" y="0"/>
                  </a:moveTo>
                  <a:lnTo>
                    <a:pt x="1" y="12233"/>
                  </a:lnTo>
                  <a:lnTo>
                    <a:pt x="30696" y="12233"/>
                  </a:lnTo>
                  <a:lnTo>
                    <a:pt x="3069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" name="Google Shape;9518;p117"/>
          <p:cNvGrpSpPr/>
          <p:nvPr/>
        </p:nvGrpSpPr>
        <p:grpSpPr>
          <a:xfrm>
            <a:off x="1041966" y="3401848"/>
            <a:ext cx="365866" cy="365866"/>
            <a:chOff x="1190625" y="238125"/>
            <a:chExt cx="5219200" cy="5219200"/>
          </a:xfrm>
        </p:grpSpPr>
        <p:sp>
          <p:nvSpPr>
            <p:cNvPr id="71" name="Google Shape;9519;p117"/>
            <p:cNvSpPr/>
            <p:nvPr/>
          </p:nvSpPr>
          <p:spPr>
            <a:xfrm>
              <a:off x="1190625" y="238125"/>
              <a:ext cx="3376975" cy="3376975"/>
            </a:xfrm>
            <a:custGeom>
              <a:avLst/>
              <a:gdLst/>
              <a:ahLst/>
              <a:cxnLst/>
              <a:rect l="l" t="t" r="r" b="b"/>
              <a:pathLst>
                <a:path w="135079" h="135079" extrusionOk="0">
                  <a:moveTo>
                    <a:pt x="67523" y="0"/>
                  </a:moveTo>
                  <a:cubicBezTo>
                    <a:pt x="30304" y="0"/>
                    <a:pt x="0" y="30304"/>
                    <a:pt x="0" y="67523"/>
                  </a:cubicBezTo>
                  <a:cubicBezTo>
                    <a:pt x="0" y="104775"/>
                    <a:pt x="30304" y="135079"/>
                    <a:pt x="67523" y="135079"/>
                  </a:cubicBezTo>
                  <a:cubicBezTo>
                    <a:pt x="104775" y="135079"/>
                    <a:pt x="135079" y="104775"/>
                    <a:pt x="135079" y="67523"/>
                  </a:cubicBezTo>
                  <a:cubicBezTo>
                    <a:pt x="135079" y="30304"/>
                    <a:pt x="104775" y="0"/>
                    <a:pt x="675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9520;p117"/>
            <p:cNvSpPr/>
            <p:nvPr/>
          </p:nvSpPr>
          <p:spPr>
            <a:xfrm>
              <a:off x="2878700" y="238125"/>
              <a:ext cx="1688900" cy="3376975"/>
            </a:xfrm>
            <a:custGeom>
              <a:avLst/>
              <a:gdLst/>
              <a:ahLst/>
              <a:cxnLst/>
              <a:rect l="l" t="t" r="r" b="b"/>
              <a:pathLst>
                <a:path w="67556" h="135079" extrusionOk="0">
                  <a:moveTo>
                    <a:pt x="0" y="0"/>
                  </a:moveTo>
                  <a:lnTo>
                    <a:pt x="0" y="135079"/>
                  </a:lnTo>
                  <a:cubicBezTo>
                    <a:pt x="37252" y="135079"/>
                    <a:pt x="67556" y="104775"/>
                    <a:pt x="67556" y="67523"/>
                  </a:cubicBezTo>
                  <a:cubicBezTo>
                    <a:pt x="67556" y="30304"/>
                    <a:pt x="37252" y="0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9521;p117"/>
            <p:cNvSpPr/>
            <p:nvPr/>
          </p:nvSpPr>
          <p:spPr>
            <a:xfrm>
              <a:off x="2148825" y="1007950"/>
              <a:ext cx="1460575" cy="1921325"/>
            </a:xfrm>
            <a:custGeom>
              <a:avLst/>
              <a:gdLst/>
              <a:ahLst/>
              <a:cxnLst/>
              <a:rect l="l" t="t" r="r" b="b"/>
              <a:pathLst>
                <a:path w="58423" h="76853" extrusionOk="0">
                  <a:moveTo>
                    <a:pt x="9297" y="0"/>
                  </a:moveTo>
                  <a:lnTo>
                    <a:pt x="0" y="7959"/>
                  </a:lnTo>
                  <a:lnTo>
                    <a:pt x="19442" y="30630"/>
                  </a:lnTo>
                  <a:lnTo>
                    <a:pt x="12396" y="30630"/>
                  </a:lnTo>
                  <a:lnTo>
                    <a:pt x="12396" y="42863"/>
                  </a:lnTo>
                  <a:lnTo>
                    <a:pt x="23095" y="42863"/>
                  </a:lnTo>
                  <a:lnTo>
                    <a:pt x="23095" y="55193"/>
                  </a:lnTo>
                  <a:lnTo>
                    <a:pt x="12396" y="55193"/>
                  </a:lnTo>
                  <a:lnTo>
                    <a:pt x="12396" y="67425"/>
                  </a:lnTo>
                  <a:lnTo>
                    <a:pt x="23095" y="67425"/>
                  </a:lnTo>
                  <a:lnTo>
                    <a:pt x="23095" y="76853"/>
                  </a:lnTo>
                  <a:lnTo>
                    <a:pt x="35328" y="76853"/>
                  </a:lnTo>
                  <a:lnTo>
                    <a:pt x="35328" y="67425"/>
                  </a:lnTo>
                  <a:lnTo>
                    <a:pt x="46027" y="67425"/>
                  </a:lnTo>
                  <a:lnTo>
                    <a:pt x="46027" y="55193"/>
                  </a:lnTo>
                  <a:lnTo>
                    <a:pt x="35328" y="55193"/>
                  </a:lnTo>
                  <a:lnTo>
                    <a:pt x="35328" y="42863"/>
                  </a:lnTo>
                  <a:lnTo>
                    <a:pt x="46027" y="42863"/>
                  </a:lnTo>
                  <a:lnTo>
                    <a:pt x="46027" y="30630"/>
                  </a:lnTo>
                  <a:lnTo>
                    <a:pt x="38981" y="30630"/>
                  </a:lnTo>
                  <a:lnTo>
                    <a:pt x="58423" y="7959"/>
                  </a:lnTo>
                  <a:lnTo>
                    <a:pt x="49126" y="0"/>
                  </a:lnTo>
                  <a:lnTo>
                    <a:pt x="29195" y="23225"/>
                  </a:lnTo>
                  <a:lnTo>
                    <a:pt x="929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9522;p117"/>
            <p:cNvSpPr/>
            <p:nvPr/>
          </p:nvSpPr>
          <p:spPr>
            <a:xfrm>
              <a:off x="2878700" y="1007950"/>
              <a:ext cx="730700" cy="1921325"/>
            </a:xfrm>
            <a:custGeom>
              <a:avLst/>
              <a:gdLst/>
              <a:ahLst/>
              <a:cxnLst/>
              <a:rect l="l" t="t" r="r" b="b"/>
              <a:pathLst>
                <a:path w="29228" h="76853" extrusionOk="0">
                  <a:moveTo>
                    <a:pt x="19931" y="0"/>
                  </a:moveTo>
                  <a:lnTo>
                    <a:pt x="0" y="23225"/>
                  </a:lnTo>
                  <a:lnTo>
                    <a:pt x="0" y="76853"/>
                  </a:lnTo>
                  <a:lnTo>
                    <a:pt x="6133" y="76853"/>
                  </a:lnTo>
                  <a:lnTo>
                    <a:pt x="6133" y="67425"/>
                  </a:lnTo>
                  <a:lnTo>
                    <a:pt x="16832" y="67425"/>
                  </a:lnTo>
                  <a:lnTo>
                    <a:pt x="16832" y="55193"/>
                  </a:lnTo>
                  <a:lnTo>
                    <a:pt x="6133" y="55193"/>
                  </a:lnTo>
                  <a:lnTo>
                    <a:pt x="6133" y="42863"/>
                  </a:lnTo>
                  <a:lnTo>
                    <a:pt x="16832" y="42863"/>
                  </a:lnTo>
                  <a:lnTo>
                    <a:pt x="16832" y="30630"/>
                  </a:lnTo>
                  <a:lnTo>
                    <a:pt x="9786" y="30630"/>
                  </a:lnTo>
                  <a:lnTo>
                    <a:pt x="29228" y="7959"/>
                  </a:lnTo>
                  <a:lnTo>
                    <a:pt x="1993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9523;p117"/>
            <p:cNvSpPr/>
            <p:nvPr/>
          </p:nvSpPr>
          <p:spPr>
            <a:xfrm>
              <a:off x="3032825" y="2080325"/>
              <a:ext cx="3377000" cy="3377000"/>
            </a:xfrm>
            <a:custGeom>
              <a:avLst/>
              <a:gdLst/>
              <a:ahLst/>
              <a:cxnLst/>
              <a:rect l="l" t="t" r="r" b="b"/>
              <a:pathLst>
                <a:path w="135080" h="135080" extrusionOk="0">
                  <a:moveTo>
                    <a:pt x="67556" y="0"/>
                  </a:moveTo>
                  <a:cubicBezTo>
                    <a:pt x="30304" y="0"/>
                    <a:pt x="0" y="30304"/>
                    <a:pt x="0" y="67556"/>
                  </a:cubicBezTo>
                  <a:cubicBezTo>
                    <a:pt x="0" y="104775"/>
                    <a:pt x="30304" y="135079"/>
                    <a:pt x="67556" y="135079"/>
                  </a:cubicBezTo>
                  <a:cubicBezTo>
                    <a:pt x="104775" y="135079"/>
                    <a:pt x="135079" y="104775"/>
                    <a:pt x="135079" y="67556"/>
                  </a:cubicBezTo>
                  <a:cubicBezTo>
                    <a:pt x="135079" y="30304"/>
                    <a:pt x="104775" y="0"/>
                    <a:pt x="675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9524;p117"/>
            <p:cNvSpPr/>
            <p:nvPr/>
          </p:nvSpPr>
          <p:spPr>
            <a:xfrm>
              <a:off x="4721725" y="2080325"/>
              <a:ext cx="1688100" cy="3377000"/>
            </a:xfrm>
            <a:custGeom>
              <a:avLst/>
              <a:gdLst/>
              <a:ahLst/>
              <a:cxnLst/>
              <a:rect l="l" t="t" r="r" b="b"/>
              <a:pathLst>
                <a:path w="67524" h="135080" extrusionOk="0">
                  <a:moveTo>
                    <a:pt x="0" y="0"/>
                  </a:moveTo>
                  <a:lnTo>
                    <a:pt x="0" y="135079"/>
                  </a:lnTo>
                  <a:cubicBezTo>
                    <a:pt x="37219" y="135079"/>
                    <a:pt x="67523" y="104775"/>
                    <a:pt x="67523" y="67556"/>
                  </a:cubicBezTo>
                  <a:cubicBezTo>
                    <a:pt x="67523" y="30304"/>
                    <a:pt x="37219" y="0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9525;p117"/>
            <p:cNvSpPr/>
            <p:nvPr/>
          </p:nvSpPr>
          <p:spPr>
            <a:xfrm>
              <a:off x="3800200" y="2694400"/>
              <a:ext cx="1604100" cy="2148850"/>
            </a:xfrm>
            <a:custGeom>
              <a:avLst/>
              <a:gdLst/>
              <a:ahLst/>
              <a:cxnLst/>
              <a:rect l="l" t="t" r="r" b="b"/>
              <a:pathLst>
                <a:path w="64164" h="85954" extrusionOk="0">
                  <a:moveTo>
                    <a:pt x="41167" y="0"/>
                  </a:moveTo>
                  <a:cubicBezTo>
                    <a:pt x="39699" y="0"/>
                    <a:pt x="38264" y="131"/>
                    <a:pt x="36861" y="359"/>
                  </a:cubicBezTo>
                  <a:cubicBezTo>
                    <a:pt x="29195" y="1566"/>
                    <a:pt x="22215" y="6067"/>
                    <a:pt x="16865" y="13276"/>
                  </a:cubicBezTo>
                  <a:cubicBezTo>
                    <a:pt x="14353" y="16636"/>
                    <a:pt x="12331" y="20453"/>
                    <a:pt x="10798" y="24595"/>
                  </a:cubicBezTo>
                  <a:lnTo>
                    <a:pt x="1" y="24595"/>
                  </a:lnTo>
                  <a:lnTo>
                    <a:pt x="1" y="36828"/>
                  </a:lnTo>
                  <a:lnTo>
                    <a:pt x="7960" y="36828"/>
                  </a:lnTo>
                  <a:cubicBezTo>
                    <a:pt x="7731" y="38850"/>
                    <a:pt x="7601" y="40905"/>
                    <a:pt x="7601" y="42993"/>
                  </a:cubicBezTo>
                  <a:cubicBezTo>
                    <a:pt x="7601" y="45081"/>
                    <a:pt x="7731" y="47136"/>
                    <a:pt x="7960" y="49158"/>
                  </a:cubicBezTo>
                  <a:lnTo>
                    <a:pt x="1" y="49158"/>
                  </a:lnTo>
                  <a:lnTo>
                    <a:pt x="1" y="61391"/>
                  </a:lnTo>
                  <a:lnTo>
                    <a:pt x="10798" y="61391"/>
                  </a:lnTo>
                  <a:cubicBezTo>
                    <a:pt x="12331" y="65501"/>
                    <a:pt x="14353" y="69317"/>
                    <a:pt x="16865" y="72710"/>
                  </a:cubicBezTo>
                  <a:cubicBezTo>
                    <a:pt x="22215" y="79919"/>
                    <a:pt x="29195" y="84388"/>
                    <a:pt x="36861" y="85595"/>
                  </a:cubicBezTo>
                  <a:cubicBezTo>
                    <a:pt x="38264" y="85823"/>
                    <a:pt x="39699" y="85953"/>
                    <a:pt x="41167" y="85953"/>
                  </a:cubicBezTo>
                  <a:cubicBezTo>
                    <a:pt x="49778" y="85953"/>
                    <a:pt x="57933" y="81843"/>
                    <a:pt x="64164" y="74373"/>
                  </a:cubicBezTo>
                  <a:lnTo>
                    <a:pt x="54769" y="66545"/>
                  </a:lnTo>
                  <a:cubicBezTo>
                    <a:pt x="50920" y="71177"/>
                    <a:pt x="46092" y="73721"/>
                    <a:pt x="41167" y="73721"/>
                  </a:cubicBezTo>
                  <a:cubicBezTo>
                    <a:pt x="39699" y="73721"/>
                    <a:pt x="38264" y="73493"/>
                    <a:pt x="36861" y="73069"/>
                  </a:cubicBezTo>
                  <a:cubicBezTo>
                    <a:pt x="33110" y="71927"/>
                    <a:pt x="29587" y="69285"/>
                    <a:pt x="26684" y="65370"/>
                  </a:cubicBezTo>
                  <a:cubicBezTo>
                    <a:pt x="25738" y="64131"/>
                    <a:pt x="24922" y="62793"/>
                    <a:pt x="24172" y="61391"/>
                  </a:cubicBezTo>
                  <a:lnTo>
                    <a:pt x="45897" y="61391"/>
                  </a:lnTo>
                  <a:lnTo>
                    <a:pt x="45897" y="49158"/>
                  </a:lnTo>
                  <a:lnTo>
                    <a:pt x="20290" y="49158"/>
                  </a:lnTo>
                  <a:cubicBezTo>
                    <a:pt x="19997" y="47136"/>
                    <a:pt x="19833" y="45081"/>
                    <a:pt x="19833" y="42993"/>
                  </a:cubicBezTo>
                  <a:cubicBezTo>
                    <a:pt x="19833" y="40873"/>
                    <a:pt x="19997" y="38818"/>
                    <a:pt x="20290" y="36828"/>
                  </a:cubicBezTo>
                  <a:lnTo>
                    <a:pt x="45897" y="36828"/>
                  </a:lnTo>
                  <a:lnTo>
                    <a:pt x="45897" y="24595"/>
                  </a:lnTo>
                  <a:lnTo>
                    <a:pt x="24172" y="24595"/>
                  </a:lnTo>
                  <a:cubicBezTo>
                    <a:pt x="24922" y="23160"/>
                    <a:pt x="25738" y="21823"/>
                    <a:pt x="26684" y="20583"/>
                  </a:cubicBezTo>
                  <a:cubicBezTo>
                    <a:pt x="29587" y="16669"/>
                    <a:pt x="33110" y="14027"/>
                    <a:pt x="36861" y="12885"/>
                  </a:cubicBezTo>
                  <a:cubicBezTo>
                    <a:pt x="38264" y="12461"/>
                    <a:pt x="39699" y="12232"/>
                    <a:pt x="41167" y="12232"/>
                  </a:cubicBezTo>
                  <a:cubicBezTo>
                    <a:pt x="46092" y="12232"/>
                    <a:pt x="50920" y="14809"/>
                    <a:pt x="54769" y="19441"/>
                  </a:cubicBezTo>
                  <a:lnTo>
                    <a:pt x="64164" y="11613"/>
                  </a:lnTo>
                  <a:cubicBezTo>
                    <a:pt x="57933" y="4143"/>
                    <a:pt x="49778" y="0"/>
                    <a:pt x="411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9526;p117"/>
            <p:cNvSpPr/>
            <p:nvPr/>
          </p:nvSpPr>
          <p:spPr>
            <a:xfrm>
              <a:off x="4721725" y="3309275"/>
              <a:ext cx="225900" cy="305825"/>
            </a:xfrm>
            <a:custGeom>
              <a:avLst/>
              <a:gdLst/>
              <a:ahLst/>
              <a:cxnLst/>
              <a:rect l="l" t="t" r="r" b="b"/>
              <a:pathLst>
                <a:path w="9036" h="12233" extrusionOk="0">
                  <a:moveTo>
                    <a:pt x="0" y="0"/>
                  </a:moveTo>
                  <a:lnTo>
                    <a:pt x="0" y="12233"/>
                  </a:lnTo>
                  <a:lnTo>
                    <a:pt x="9036" y="12233"/>
                  </a:lnTo>
                  <a:lnTo>
                    <a:pt x="903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9527;p117"/>
            <p:cNvSpPr/>
            <p:nvPr/>
          </p:nvSpPr>
          <p:spPr>
            <a:xfrm>
              <a:off x="4721725" y="3923350"/>
              <a:ext cx="225900" cy="305825"/>
            </a:xfrm>
            <a:custGeom>
              <a:avLst/>
              <a:gdLst/>
              <a:ahLst/>
              <a:cxnLst/>
              <a:rect l="l" t="t" r="r" b="b"/>
              <a:pathLst>
                <a:path w="9036" h="12233" extrusionOk="0">
                  <a:moveTo>
                    <a:pt x="0" y="0"/>
                  </a:moveTo>
                  <a:lnTo>
                    <a:pt x="0" y="12233"/>
                  </a:lnTo>
                  <a:lnTo>
                    <a:pt x="9036" y="12233"/>
                  </a:lnTo>
                  <a:lnTo>
                    <a:pt x="903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9528;p117"/>
            <p:cNvSpPr/>
            <p:nvPr/>
          </p:nvSpPr>
          <p:spPr>
            <a:xfrm>
              <a:off x="4721725" y="4358000"/>
              <a:ext cx="682575" cy="485250"/>
            </a:xfrm>
            <a:custGeom>
              <a:avLst/>
              <a:gdLst/>
              <a:ahLst/>
              <a:cxnLst/>
              <a:rect l="l" t="t" r="r" b="b"/>
              <a:pathLst>
                <a:path w="27303" h="19410" extrusionOk="0">
                  <a:moveTo>
                    <a:pt x="17908" y="1"/>
                  </a:moveTo>
                  <a:cubicBezTo>
                    <a:pt x="14059" y="4633"/>
                    <a:pt x="9231" y="7177"/>
                    <a:pt x="4306" y="7177"/>
                  </a:cubicBezTo>
                  <a:cubicBezTo>
                    <a:pt x="2838" y="7177"/>
                    <a:pt x="1403" y="6949"/>
                    <a:pt x="0" y="6525"/>
                  </a:cubicBezTo>
                  <a:lnTo>
                    <a:pt x="0" y="19051"/>
                  </a:lnTo>
                  <a:cubicBezTo>
                    <a:pt x="1403" y="19279"/>
                    <a:pt x="2838" y="19409"/>
                    <a:pt x="4306" y="19409"/>
                  </a:cubicBezTo>
                  <a:cubicBezTo>
                    <a:pt x="12917" y="19409"/>
                    <a:pt x="21072" y="15299"/>
                    <a:pt x="27303" y="7829"/>
                  </a:cubicBezTo>
                  <a:lnTo>
                    <a:pt x="1790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9529;p117"/>
            <p:cNvSpPr/>
            <p:nvPr/>
          </p:nvSpPr>
          <p:spPr>
            <a:xfrm>
              <a:off x="4721725" y="2695200"/>
              <a:ext cx="682575" cy="485250"/>
            </a:xfrm>
            <a:custGeom>
              <a:avLst/>
              <a:gdLst/>
              <a:ahLst/>
              <a:cxnLst/>
              <a:rect l="l" t="t" r="r" b="b"/>
              <a:pathLst>
                <a:path w="27303" h="19410" extrusionOk="0">
                  <a:moveTo>
                    <a:pt x="4306" y="1"/>
                  </a:moveTo>
                  <a:cubicBezTo>
                    <a:pt x="2838" y="1"/>
                    <a:pt x="1403" y="99"/>
                    <a:pt x="0" y="327"/>
                  </a:cubicBezTo>
                  <a:lnTo>
                    <a:pt x="0" y="12885"/>
                  </a:lnTo>
                  <a:cubicBezTo>
                    <a:pt x="1403" y="12429"/>
                    <a:pt x="2838" y="12233"/>
                    <a:pt x="4306" y="12233"/>
                  </a:cubicBezTo>
                  <a:cubicBezTo>
                    <a:pt x="9231" y="12233"/>
                    <a:pt x="14059" y="14777"/>
                    <a:pt x="17908" y="19409"/>
                  </a:cubicBezTo>
                  <a:lnTo>
                    <a:pt x="27303" y="11581"/>
                  </a:lnTo>
                  <a:cubicBezTo>
                    <a:pt x="21072" y="4111"/>
                    <a:pt x="12917" y="1"/>
                    <a:pt x="43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9530;p117"/>
            <p:cNvSpPr/>
            <p:nvPr/>
          </p:nvSpPr>
          <p:spPr>
            <a:xfrm>
              <a:off x="4556175" y="525975"/>
              <a:ext cx="1239575" cy="1297500"/>
            </a:xfrm>
            <a:custGeom>
              <a:avLst/>
              <a:gdLst/>
              <a:ahLst/>
              <a:cxnLst/>
              <a:rect l="l" t="t" r="r" b="b"/>
              <a:pathLst>
                <a:path w="49583" h="51900" extrusionOk="0">
                  <a:moveTo>
                    <a:pt x="14157" y="1"/>
                  </a:moveTo>
                  <a:lnTo>
                    <a:pt x="0" y="19181"/>
                  </a:lnTo>
                  <a:lnTo>
                    <a:pt x="14157" y="38329"/>
                  </a:lnTo>
                  <a:lnTo>
                    <a:pt x="24008" y="31088"/>
                  </a:lnTo>
                  <a:lnTo>
                    <a:pt x="19735" y="25281"/>
                  </a:lnTo>
                  <a:lnTo>
                    <a:pt x="37350" y="25281"/>
                  </a:lnTo>
                  <a:lnTo>
                    <a:pt x="37350" y="51899"/>
                  </a:lnTo>
                  <a:lnTo>
                    <a:pt x="49582" y="51899"/>
                  </a:lnTo>
                  <a:lnTo>
                    <a:pt x="49582" y="13049"/>
                  </a:lnTo>
                  <a:lnTo>
                    <a:pt x="19735" y="13049"/>
                  </a:lnTo>
                  <a:lnTo>
                    <a:pt x="24008" y="7242"/>
                  </a:lnTo>
                  <a:lnTo>
                    <a:pt x="1415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9531;p117"/>
            <p:cNvSpPr/>
            <p:nvPr/>
          </p:nvSpPr>
          <p:spPr>
            <a:xfrm>
              <a:off x="1804675" y="3871975"/>
              <a:ext cx="1239575" cy="1297475"/>
            </a:xfrm>
            <a:custGeom>
              <a:avLst/>
              <a:gdLst/>
              <a:ahLst/>
              <a:cxnLst/>
              <a:rect l="l" t="t" r="r" b="b"/>
              <a:pathLst>
                <a:path w="49583" h="51899" extrusionOk="0">
                  <a:moveTo>
                    <a:pt x="1" y="0"/>
                  </a:moveTo>
                  <a:lnTo>
                    <a:pt x="1" y="38818"/>
                  </a:lnTo>
                  <a:lnTo>
                    <a:pt x="29848" y="38818"/>
                  </a:lnTo>
                  <a:lnTo>
                    <a:pt x="25575" y="44624"/>
                  </a:lnTo>
                  <a:lnTo>
                    <a:pt x="35426" y="51898"/>
                  </a:lnTo>
                  <a:lnTo>
                    <a:pt x="49583" y="32718"/>
                  </a:lnTo>
                  <a:lnTo>
                    <a:pt x="35426" y="13537"/>
                  </a:lnTo>
                  <a:lnTo>
                    <a:pt x="25575" y="20812"/>
                  </a:lnTo>
                  <a:lnTo>
                    <a:pt x="29848" y="26585"/>
                  </a:lnTo>
                  <a:lnTo>
                    <a:pt x="12233" y="26585"/>
                  </a:lnTo>
                  <a:lnTo>
                    <a:pt x="12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4" name="Google Shape;9494;p117"/>
          <p:cNvGrpSpPr/>
          <p:nvPr/>
        </p:nvGrpSpPr>
        <p:grpSpPr>
          <a:xfrm>
            <a:off x="993922" y="1001831"/>
            <a:ext cx="365866" cy="365866"/>
            <a:chOff x="1190625" y="238125"/>
            <a:chExt cx="5219200" cy="5219200"/>
          </a:xfrm>
        </p:grpSpPr>
        <p:sp>
          <p:nvSpPr>
            <p:cNvPr id="135" name="Google Shape;9495;p117"/>
            <p:cNvSpPr/>
            <p:nvPr/>
          </p:nvSpPr>
          <p:spPr>
            <a:xfrm>
              <a:off x="2161875" y="1869100"/>
              <a:ext cx="823675" cy="978625"/>
            </a:xfrm>
            <a:custGeom>
              <a:avLst/>
              <a:gdLst/>
              <a:ahLst/>
              <a:cxnLst/>
              <a:rect l="l" t="t" r="r" b="b"/>
              <a:pathLst>
                <a:path w="32947" h="39145" extrusionOk="0">
                  <a:moveTo>
                    <a:pt x="18952" y="1"/>
                  </a:moveTo>
                  <a:cubicBezTo>
                    <a:pt x="8481" y="1"/>
                    <a:pt x="0" y="8482"/>
                    <a:pt x="0" y="18953"/>
                  </a:cubicBezTo>
                  <a:cubicBezTo>
                    <a:pt x="0" y="29424"/>
                    <a:pt x="8481" y="37938"/>
                    <a:pt x="18952" y="39145"/>
                  </a:cubicBezTo>
                  <a:lnTo>
                    <a:pt x="32946" y="39145"/>
                  </a:lnTo>
                  <a:lnTo>
                    <a:pt x="2720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9496;p117"/>
            <p:cNvSpPr/>
            <p:nvPr/>
          </p:nvSpPr>
          <p:spPr>
            <a:xfrm>
              <a:off x="4615700" y="1869100"/>
              <a:ext cx="822850" cy="978625"/>
            </a:xfrm>
            <a:custGeom>
              <a:avLst/>
              <a:gdLst/>
              <a:ahLst/>
              <a:cxnLst/>
              <a:rect l="l" t="t" r="r" b="b"/>
              <a:pathLst>
                <a:path w="32914" h="39145" extrusionOk="0">
                  <a:moveTo>
                    <a:pt x="5709" y="1"/>
                  </a:moveTo>
                  <a:lnTo>
                    <a:pt x="0" y="39145"/>
                  </a:lnTo>
                  <a:lnTo>
                    <a:pt x="13962" y="39145"/>
                  </a:lnTo>
                  <a:cubicBezTo>
                    <a:pt x="24433" y="37938"/>
                    <a:pt x="32914" y="29424"/>
                    <a:pt x="32914" y="18953"/>
                  </a:cubicBezTo>
                  <a:cubicBezTo>
                    <a:pt x="32914" y="8482"/>
                    <a:pt x="24433" y="1"/>
                    <a:pt x="139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9497;p117"/>
            <p:cNvSpPr/>
            <p:nvPr/>
          </p:nvSpPr>
          <p:spPr>
            <a:xfrm>
              <a:off x="1190625" y="4150875"/>
              <a:ext cx="5219200" cy="1306450"/>
            </a:xfrm>
            <a:custGeom>
              <a:avLst/>
              <a:gdLst/>
              <a:ahLst/>
              <a:cxnLst/>
              <a:rect l="l" t="t" r="r" b="b"/>
              <a:pathLst>
                <a:path w="208768" h="52258" extrusionOk="0">
                  <a:moveTo>
                    <a:pt x="74569" y="0"/>
                  </a:moveTo>
                  <a:lnTo>
                    <a:pt x="26096" y="10699"/>
                  </a:lnTo>
                  <a:lnTo>
                    <a:pt x="0" y="48799"/>
                  </a:lnTo>
                  <a:lnTo>
                    <a:pt x="0" y="52257"/>
                  </a:lnTo>
                  <a:lnTo>
                    <a:pt x="208767" y="52257"/>
                  </a:lnTo>
                  <a:lnTo>
                    <a:pt x="208767" y="48799"/>
                  </a:lnTo>
                  <a:lnTo>
                    <a:pt x="182671" y="11906"/>
                  </a:lnTo>
                  <a:lnTo>
                    <a:pt x="13419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9498;p117"/>
            <p:cNvSpPr/>
            <p:nvPr/>
          </p:nvSpPr>
          <p:spPr>
            <a:xfrm>
              <a:off x="3800200" y="4150875"/>
              <a:ext cx="2609625" cy="1306450"/>
            </a:xfrm>
            <a:custGeom>
              <a:avLst/>
              <a:gdLst/>
              <a:ahLst/>
              <a:cxnLst/>
              <a:rect l="l" t="t" r="r" b="b"/>
              <a:pathLst>
                <a:path w="104385" h="52258" extrusionOk="0">
                  <a:moveTo>
                    <a:pt x="1" y="0"/>
                  </a:moveTo>
                  <a:lnTo>
                    <a:pt x="1" y="52257"/>
                  </a:lnTo>
                  <a:lnTo>
                    <a:pt x="104384" y="52257"/>
                  </a:lnTo>
                  <a:lnTo>
                    <a:pt x="104384" y="48799"/>
                  </a:lnTo>
                  <a:lnTo>
                    <a:pt x="78288" y="11906"/>
                  </a:lnTo>
                  <a:lnTo>
                    <a:pt x="2981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9499;p117"/>
            <p:cNvSpPr/>
            <p:nvPr/>
          </p:nvSpPr>
          <p:spPr>
            <a:xfrm>
              <a:off x="3054850" y="3480525"/>
              <a:ext cx="1490750" cy="1098500"/>
            </a:xfrm>
            <a:custGeom>
              <a:avLst/>
              <a:gdLst/>
              <a:ahLst/>
              <a:cxnLst/>
              <a:rect l="l" t="t" r="r" b="b"/>
              <a:pathLst>
                <a:path w="59630" h="43940" extrusionOk="0">
                  <a:moveTo>
                    <a:pt x="0" y="1"/>
                  </a:moveTo>
                  <a:lnTo>
                    <a:pt x="0" y="26814"/>
                  </a:lnTo>
                  <a:cubicBezTo>
                    <a:pt x="6654" y="38231"/>
                    <a:pt x="18235" y="43940"/>
                    <a:pt x="29815" y="43940"/>
                  </a:cubicBezTo>
                  <a:cubicBezTo>
                    <a:pt x="41395" y="43940"/>
                    <a:pt x="52975" y="38231"/>
                    <a:pt x="59629" y="26814"/>
                  </a:cubicBezTo>
                  <a:lnTo>
                    <a:pt x="5962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500;p117"/>
            <p:cNvSpPr/>
            <p:nvPr/>
          </p:nvSpPr>
          <p:spPr>
            <a:xfrm>
              <a:off x="3800200" y="3480525"/>
              <a:ext cx="745400" cy="1098500"/>
            </a:xfrm>
            <a:custGeom>
              <a:avLst/>
              <a:gdLst/>
              <a:ahLst/>
              <a:cxnLst/>
              <a:rect l="l" t="t" r="r" b="b"/>
              <a:pathLst>
                <a:path w="29816" h="43940" extrusionOk="0">
                  <a:moveTo>
                    <a:pt x="1" y="1"/>
                  </a:moveTo>
                  <a:lnTo>
                    <a:pt x="1" y="43940"/>
                  </a:lnTo>
                  <a:cubicBezTo>
                    <a:pt x="11581" y="43940"/>
                    <a:pt x="23161" y="38231"/>
                    <a:pt x="29815" y="26814"/>
                  </a:cubicBezTo>
                  <a:lnTo>
                    <a:pt x="2981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501;p117"/>
            <p:cNvSpPr/>
            <p:nvPr/>
          </p:nvSpPr>
          <p:spPr>
            <a:xfrm>
              <a:off x="2842000" y="1869100"/>
              <a:ext cx="1916425" cy="1998000"/>
            </a:xfrm>
            <a:custGeom>
              <a:avLst/>
              <a:gdLst/>
              <a:ahLst/>
              <a:cxnLst/>
              <a:rect l="l" t="t" r="r" b="b"/>
              <a:pathLst>
                <a:path w="76657" h="79920" extrusionOk="0">
                  <a:moveTo>
                    <a:pt x="0" y="1"/>
                  </a:moveTo>
                  <a:lnTo>
                    <a:pt x="0" y="39145"/>
                  </a:lnTo>
                  <a:cubicBezTo>
                    <a:pt x="0" y="50398"/>
                    <a:pt x="4306" y="60608"/>
                    <a:pt x="11221" y="67981"/>
                  </a:cubicBezTo>
                  <a:cubicBezTo>
                    <a:pt x="18169" y="75353"/>
                    <a:pt x="27760" y="79919"/>
                    <a:pt x="38329" y="79919"/>
                  </a:cubicBezTo>
                  <a:cubicBezTo>
                    <a:pt x="59499" y="79919"/>
                    <a:pt x="76657" y="61652"/>
                    <a:pt x="76657" y="39145"/>
                  </a:cubicBezTo>
                  <a:lnTo>
                    <a:pt x="7665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502;p117"/>
            <p:cNvSpPr/>
            <p:nvPr/>
          </p:nvSpPr>
          <p:spPr>
            <a:xfrm>
              <a:off x="3800200" y="1869100"/>
              <a:ext cx="958225" cy="1998000"/>
            </a:xfrm>
            <a:custGeom>
              <a:avLst/>
              <a:gdLst/>
              <a:ahLst/>
              <a:cxnLst/>
              <a:rect l="l" t="t" r="r" b="b"/>
              <a:pathLst>
                <a:path w="38329" h="79920" extrusionOk="0">
                  <a:moveTo>
                    <a:pt x="1" y="1"/>
                  </a:moveTo>
                  <a:lnTo>
                    <a:pt x="1" y="79919"/>
                  </a:lnTo>
                  <a:cubicBezTo>
                    <a:pt x="21171" y="79919"/>
                    <a:pt x="38329" y="61652"/>
                    <a:pt x="38329" y="39145"/>
                  </a:cubicBezTo>
                  <a:lnTo>
                    <a:pt x="3832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503;p117"/>
            <p:cNvSpPr/>
            <p:nvPr/>
          </p:nvSpPr>
          <p:spPr>
            <a:xfrm>
              <a:off x="2635675" y="1113150"/>
              <a:ext cx="2329075" cy="755975"/>
            </a:xfrm>
            <a:custGeom>
              <a:avLst/>
              <a:gdLst/>
              <a:ahLst/>
              <a:cxnLst/>
              <a:rect l="l" t="t" r="r" b="b"/>
              <a:pathLst>
                <a:path w="93163" h="30239" extrusionOk="0">
                  <a:moveTo>
                    <a:pt x="46582" y="0"/>
                  </a:moveTo>
                  <a:lnTo>
                    <a:pt x="2806" y="5676"/>
                  </a:lnTo>
                  <a:lnTo>
                    <a:pt x="0" y="30239"/>
                  </a:lnTo>
                  <a:lnTo>
                    <a:pt x="93163" y="30239"/>
                  </a:lnTo>
                  <a:lnTo>
                    <a:pt x="90064" y="5676"/>
                  </a:lnTo>
                  <a:lnTo>
                    <a:pt x="465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504;p117"/>
            <p:cNvSpPr/>
            <p:nvPr/>
          </p:nvSpPr>
          <p:spPr>
            <a:xfrm>
              <a:off x="3800200" y="1113150"/>
              <a:ext cx="1164550" cy="755975"/>
            </a:xfrm>
            <a:custGeom>
              <a:avLst/>
              <a:gdLst/>
              <a:ahLst/>
              <a:cxnLst/>
              <a:rect l="l" t="t" r="r" b="b"/>
              <a:pathLst>
                <a:path w="46582" h="30239" extrusionOk="0">
                  <a:moveTo>
                    <a:pt x="1" y="0"/>
                  </a:moveTo>
                  <a:lnTo>
                    <a:pt x="1" y="30239"/>
                  </a:lnTo>
                  <a:lnTo>
                    <a:pt x="46582" y="30239"/>
                  </a:lnTo>
                  <a:lnTo>
                    <a:pt x="43483" y="567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505;p117"/>
            <p:cNvSpPr/>
            <p:nvPr/>
          </p:nvSpPr>
          <p:spPr>
            <a:xfrm>
              <a:off x="2705800" y="238125"/>
              <a:ext cx="2181475" cy="1016925"/>
            </a:xfrm>
            <a:custGeom>
              <a:avLst/>
              <a:gdLst/>
              <a:ahLst/>
              <a:cxnLst/>
              <a:rect l="l" t="t" r="r" b="b"/>
              <a:pathLst>
                <a:path w="87259" h="40677" extrusionOk="0">
                  <a:moveTo>
                    <a:pt x="15854" y="0"/>
                  </a:moveTo>
                  <a:cubicBezTo>
                    <a:pt x="9460" y="0"/>
                    <a:pt x="4078" y="4795"/>
                    <a:pt x="3361" y="11156"/>
                  </a:cubicBezTo>
                  <a:lnTo>
                    <a:pt x="1" y="40677"/>
                  </a:lnTo>
                  <a:lnTo>
                    <a:pt x="87259" y="40677"/>
                  </a:lnTo>
                  <a:lnTo>
                    <a:pt x="83475" y="10993"/>
                  </a:lnTo>
                  <a:cubicBezTo>
                    <a:pt x="82692" y="4697"/>
                    <a:pt x="77342" y="0"/>
                    <a:pt x="71014" y="0"/>
                  </a:cubicBezTo>
                  <a:lnTo>
                    <a:pt x="56825" y="0"/>
                  </a:lnTo>
                  <a:cubicBezTo>
                    <a:pt x="53204" y="3588"/>
                    <a:pt x="48506" y="5415"/>
                    <a:pt x="43777" y="5415"/>
                  </a:cubicBezTo>
                  <a:cubicBezTo>
                    <a:pt x="39047" y="5415"/>
                    <a:pt x="34317" y="3588"/>
                    <a:pt x="307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506;p117"/>
            <p:cNvSpPr/>
            <p:nvPr/>
          </p:nvSpPr>
          <p:spPr>
            <a:xfrm>
              <a:off x="3800200" y="238125"/>
              <a:ext cx="1087075" cy="1016925"/>
            </a:xfrm>
            <a:custGeom>
              <a:avLst/>
              <a:gdLst/>
              <a:ahLst/>
              <a:cxnLst/>
              <a:rect l="l" t="t" r="r" b="b"/>
              <a:pathLst>
                <a:path w="43483" h="40677" extrusionOk="0">
                  <a:moveTo>
                    <a:pt x="13049" y="0"/>
                  </a:moveTo>
                  <a:cubicBezTo>
                    <a:pt x="9460" y="3621"/>
                    <a:pt x="4730" y="5415"/>
                    <a:pt x="1" y="5415"/>
                  </a:cubicBezTo>
                  <a:lnTo>
                    <a:pt x="1" y="40677"/>
                  </a:lnTo>
                  <a:lnTo>
                    <a:pt x="43483" y="40677"/>
                  </a:lnTo>
                  <a:lnTo>
                    <a:pt x="39699" y="10993"/>
                  </a:lnTo>
                  <a:cubicBezTo>
                    <a:pt x="38916" y="4697"/>
                    <a:pt x="33566" y="0"/>
                    <a:pt x="272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507;p117"/>
            <p:cNvSpPr/>
            <p:nvPr/>
          </p:nvSpPr>
          <p:spPr>
            <a:xfrm>
              <a:off x="1958000" y="1716600"/>
              <a:ext cx="3684425" cy="305850"/>
            </a:xfrm>
            <a:custGeom>
              <a:avLst/>
              <a:gdLst/>
              <a:ahLst/>
              <a:cxnLst/>
              <a:rect l="l" t="t" r="r" b="b"/>
              <a:pathLst>
                <a:path w="147377" h="12234" extrusionOk="0">
                  <a:moveTo>
                    <a:pt x="0" y="1"/>
                  </a:moveTo>
                  <a:lnTo>
                    <a:pt x="0" y="12233"/>
                  </a:lnTo>
                  <a:lnTo>
                    <a:pt x="147377" y="12233"/>
                  </a:lnTo>
                  <a:lnTo>
                    <a:pt x="14737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508;p117"/>
            <p:cNvSpPr/>
            <p:nvPr/>
          </p:nvSpPr>
          <p:spPr>
            <a:xfrm>
              <a:off x="3800200" y="1716600"/>
              <a:ext cx="1842225" cy="305850"/>
            </a:xfrm>
            <a:custGeom>
              <a:avLst/>
              <a:gdLst/>
              <a:ahLst/>
              <a:cxnLst/>
              <a:rect l="l" t="t" r="r" b="b"/>
              <a:pathLst>
                <a:path w="73689" h="12234" extrusionOk="0">
                  <a:moveTo>
                    <a:pt x="1" y="1"/>
                  </a:moveTo>
                  <a:lnTo>
                    <a:pt x="1" y="12233"/>
                  </a:lnTo>
                  <a:lnTo>
                    <a:pt x="73689" y="12233"/>
                  </a:lnTo>
                  <a:lnTo>
                    <a:pt x="7368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937798417"/>
      </p:ext>
    </p:extLst>
  </p:cSld>
  <p:clrMapOvr>
    <a:masterClrMapping/>
  </p:clrMapOvr>
  <p:transition spd="slow" advTm="148915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6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6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6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6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56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5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5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56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57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57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57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95" grpId="0" build="p"/>
      <p:bldP spid="5696" grpId="0" build="p"/>
      <p:bldP spid="5697" grpId="0" build="p"/>
      <p:bldP spid="5698" grpId="0" uiExpand="1" build="p"/>
      <p:bldP spid="5699" grpId="0" uiExpand="1" build="p"/>
      <p:bldP spid="5700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4" name="Google Shape;5694;p76"/>
          <p:cNvSpPr txBox="1">
            <a:spLocks noGrp="1"/>
          </p:cNvSpPr>
          <p:nvPr>
            <p:ph type="title"/>
          </p:nvPr>
        </p:nvSpPr>
        <p:spPr>
          <a:xfrm>
            <a:off x="811912" y="38338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Arial"/>
              <a:buNone/>
            </a:pPr>
            <a:r>
              <a:rPr lang="en-US" sz="4000" b="1" dirty="0"/>
              <a:t>Pre-Departure </a:t>
            </a:r>
            <a:r>
              <a:rPr lang="en-US" altLang="zh-TW" sz="4000" b="1" dirty="0"/>
              <a:t>Preparation</a:t>
            </a:r>
            <a:endParaRPr sz="4000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Arial"/>
              <a:buNone/>
            </a:pPr>
            <a:endParaRPr b="1" dirty="0"/>
          </a:p>
        </p:txBody>
      </p:sp>
      <p:sp>
        <p:nvSpPr>
          <p:cNvPr id="5695" name="Google Shape;5695;p76"/>
          <p:cNvSpPr txBox="1">
            <a:spLocks noGrp="1"/>
          </p:cNvSpPr>
          <p:nvPr>
            <p:ph type="subTitle" idx="1"/>
          </p:nvPr>
        </p:nvSpPr>
        <p:spPr>
          <a:xfrm>
            <a:off x="1260043" y="723144"/>
            <a:ext cx="4753578" cy="49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775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b="1" dirty="0"/>
              <a:t>Gather Information Of Your Destination</a:t>
            </a:r>
            <a:endParaRPr b="1" dirty="0"/>
          </a:p>
        </p:txBody>
      </p:sp>
      <p:sp>
        <p:nvSpPr>
          <p:cNvPr id="5697" name="Google Shape;5697;p76"/>
          <p:cNvSpPr txBox="1">
            <a:spLocks noGrp="1"/>
          </p:cNvSpPr>
          <p:nvPr>
            <p:ph type="subTitle" idx="3"/>
          </p:nvPr>
        </p:nvSpPr>
        <p:spPr>
          <a:xfrm>
            <a:off x="1338567" y="2127264"/>
            <a:ext cx="2577300" cy="49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77500" lnSpcReduction="20000"/>
          </a:bodyPr>
          <a:lstStyle/>
          <a:p>
            <a:pPr marL="0" lvl="0" indent="0">
              <a:spcAft>
                <a:spcPts val="1200"/>
              </a:spcAft>
            </a:pPr>
            <a:r>
              <a:rPr lang="en-US" b="1" dirty="0"/>
              <a:t>Accommodation</a:t>
            </a:r>
            <a:endParaRPr b="1" dirty="0"/>
          </a:p>
        </p:txBody>
      </p:sp>
      <p:sp>
        <p:nvSpPr>
          <p:cNvPr id="5698" name="Google Shape;5698;p76"/>
          <p:cNvSpPr txBox="1">
            <a:spLocks noGrp="1"/>
          </p:cNvSpPr>
          <p:nvPr>
            <p:ph type="subTitle" idx="4"/>
          </p:nvPr>
        </p:nvSpPr>
        <p:spPr>
          <a:xfrm>
            <a:off x="1175902" y="926235"/>
            <a:ext cx="7462576" cy="71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SzPct val="64000"/>
              <a:buFont typeface="Wingdings" panose="05000000000000000000" pitchFamily="2" charset="2"/>
              <a:buChar char="§"/>
            </a:pPr>
            <a:r>
              <a:rPr lang="en-US" sz="1200" dirty="0"/>
              <a:t>Conduct research on your host university, destination city and country </a:t>
            </a:r>
          </a:p>
          <a:p>
            <a:pPr>
              <a:buSzPct val="64000"/>
              <a:buFont typeface="Wingdings" panose="05000000000000000000" pitchFamily="2" charset="2"/>
              <a:buChar char="§"/>
            </a:pPr>
            <a:r>
              <a:rPr lang="en-US" altLang="zh-TW" sz="1200" dirty="0"/>
              <a:t>C</a:t>
            </a:r>
            <a:r>
              <a:rPr lang="en-US" sz="1200" dirty="0"/>
              <a:t>urrencies, food, local weather, transportation, </a:t>
            </a:r>
            <a:r>
              <a:rPr lang="en-US" sz="1200" dirty="0" err="1"/>
              <a:t>etc</a:t>
            </a:r>
            <a:endParaRPr lang="en-US" sz="1200" dirty="0"/>
          </a:p>
          <a:p>
            <a:pPr>
              <a:buSzPct val="64000"/>
              <a:buFont typeface="Wingdings" panose="05000000000000000000" pitchFamily="2" charset="2"/>
              <a:buChar char="§"/>
            </a:pPr>
            <a:r>
              <a:rPr lang="en-US" sz="1200" dirty="0"/>
              <a:t>Laptop, digital camera, charger, plugs and voltage converters, </a:t>
            </a:r>
            <a:r>
              <a:rPr lang="en-US" sz="1200" dirty="0" err="1"/>
              <a:t>etc</a:t>
            </a:r>
            <a:endParaRPr lang="en-US" sz="1200" dirty="0"/>
          </a:p>
          <a:p>
            <a:pPr>
              <a:buSzPct val="64000"/>
              <a:buFont typeface="Wingdings" panose="05000000000000000000" pitchFamily="2" charset="2"/>
              <a:buChar char="§"/>
            </a:pPr>
            <a:r>
              <a:rPr lang="en-US" sz="1200" dirty="0"/>
              <a:t>Activate roaming service through your Macao telecommunication services provider or purchase a telephone card in your destination</a:t>
            </a:r>
          </a:p>
          <a:p>
            <a:pPr>
              <a:buSzPct val="64000"/>
              <a:buFont typeface="Wingdings" panose="05000000000000000000" pitchFamily="2" charset="2"/>
              <a:buChar char="§"/>
            </a:pPr>
            <a:r>
              <a:rPr lang="en-US" sz="1200" dirty="0"/>
              <a:t>Prepare formal dressing (if required by your </a:t>
            </a:r>
            <a:r>
              <a:rPr lang="en-US" sz="1200" dirty="0" err="1"/>
              <a:t>programme</a:t>
            </a:r>
            <a:r>
              <a:rPr lang="en-US" sz="1200" dirty="0"/>
              <a:t>)</a:t>
            </a:r>
          </a:p>
        </p:txBody>
      </p:sp>
      <p:sp>
        <p:nvSpPr>
          <p:cNvPr id="5700" name="Google Shape;5700;p76"/>
          <p:cNvSpPr txBox="1">
            <a:spLocks noGrp="1"/>
          </p:cNvSpPr>
          <p:nvPr>
            <p:ph type="subTitle" idx="6"/>
          </p:nvPr>
        </p:nvSpPr>
        <p:spPr>
          <a:xfrm>
            <a:off x="1197511" y="2309951"/>
            <a:ext cx="7440967" cy="71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SzPct val="64000"/>
              <a:buFont typeface="Wingdings" panose="05000000000000000000" pitchFamily="2" charset="2"/>
              <a:buChar char="§"/>
            </a:pPr>
            <a:r>
              <a:rPr lang="en-US" sz="1200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On and off-campus accommodation recommended by host university</a:t>
            </a:r>
          </a:p>
          <a:p>
            <a:pPr>
              <a:buSzPct val="64000"/>
              <a:buFont typeface="Wingdings" panose="05000000000000000000" pitchFamily="2" charset="2"/>
              <a:buChar char="§"/>
            </a:pPr>
            <a:r>
              <a:rPr lang="en-US" altLang="zh-TW" sz="1200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Homestay</a:t>
            </a:r>
          </a:p>
          <a:p>
            <a:pPr>
              <a:buSzPct val="64000"/>
              <a:buFont typeface="Wingdings" panose="05000000000000000000" pitchFamily="2" charset="2"/>
              <a:buChar char="§"/>
            </a:pPr>
            <a:r>
              <a:rPr lang="en-US" sz="1200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Hotel /Air B&amp;B</a:t>
            </a:r>
          </a:p>
          <a:p>
            <a:pPr>
              <a:buSzPct val="64000"/>
              <a:buFont typeface="Wingdings" panose="05000000000000000000" pitchFamily="2" charset="2"/>
              <a:buChar char="§"/>
            </a:pPr>
            <a:r>
              <a:rPr lang="en-US" sz="12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Book extra accommodation if you plan to travel before or after your official </a:t>
            </a:r>
            <a:r>
              <a:rPr lang="en-US" sz="1200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programme</a:t>
            </a:r>
            <a:r>
              <a:rPr lang="en-US" sz="12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dates</a:t>
            </a:r>
            <a:endParaRPr lang="en-US" sz="1200" dirty="0">
              <a:solidFill>
                <a:schemeClr val="tx1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72" name="Google Shape;5697;p76"/>
          <p:cNvSpPr txBox="1">
            <a:spLocks/>
          </p:cNvSpPr>
          <p:nvPr/>
        </p:nvSpPr>
        <p:spPr>
          <a:xfrm>
            <a:off x="1295810" y="3131768"/>
            <a:ext cx="3636189" cy="49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800" b="0" i="0" u="none" strike="noStrike" cap="none">
                <a:solidFill>
                  <a:schemeClr val="dk1"/>
                </a:solidFill>
                <a:highlight>
                  <a:srgbClr val="FFF2CC"/>
                </a:highlight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marL="914400" marR="0" lvl="1" indent="-31750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800" b="0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2pPr>
            <a:lvl3pPr marL="1371600" marR="0" lvl="2" indent="-31750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800" b="0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3pPr>
            <a:lvl4pPr marL="1828800" marR="0" lvl="3" indent="-31750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800" b="0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4pPr>
            <a:lvl5pPr marL="2286000" marR="0" lvl="4" indent="-31750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800" b="0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5pPr>
            <a:lvl6pPr marL="2743200" marR="0" lvl="5" indent="-31750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800" b="0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6pPr>
            <a:lvl7pPr marL="3200400" marR="0" lvl="6" indent="-31750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800" b="0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7pPr>
            <a:lvl8pPr marL="3657600" marR="0" lvl="7" indent="-31750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800" b="0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8pPr>
            <a:lvl9pPr marL="4114800" marR="0" lvl="8" indent="-317500" algn="l" rtl="0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Font typeface="Open Sans"/>
              <a:buNone/>
              <a:defRPr sz="1800" b="0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9pPr>
          </a:lstStyle>
          <a:p>
            <a:pPr marL="0" indent="0">
              <a:spcAft>
                <a:spcPts val="1200"/>
              </a:spcAft>
            </a:pPr>
            <a:r>
              <a:rPr lang="en-US" sz="1400" b="1" dirty="0">
                <a:solidFill>
                  <a:schemeClr val="tx1"/>
                </a:solidFill>
              </a:rPr>
              <a:t>Important Contact Information</a:t>
            </a:r>
            <a:endParaRPr lang="en-US" sz="1400" b="1" dirty="0"/>
          </a:p>
        </p:txBody>
      </p:sp>
      <p:sp>
        <p:nvSpPr>
          <p:cNvPr id="73" name="Google Shape;5699;p76"/>
          <p:cNvSpPr txBox="1">
            <a:spLocks/>
          </p:cNvSpPr>
          <p:nvPr/>
        </p:nvSpPr>
        <p:spPr>
          <a:xfrm>
            <a:off x="1175902" y="3364447"/>
            <a:ext cx="7673548" cy="17888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47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pen Sans"/>
              <a:buNone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pen Sans"/>
              <a:buNone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pen Sans"/>
              <a:buNone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pen Sans"/>
              <a:buNone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pen Sans"/>
              <a:buNone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pen Sans"/>
              <a:buNone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pen Sans"/>
              <a:buNone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pen Sans"/>
              <a:buNone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pen Sans"/>
              <a:buNone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482600" indent="-342900">
              <a:lnSpc>
                <a:spcPct val="120000"/>
              </a:lnSpc>
              <a:buSzPct val="64000"/>
              <a:buFont typeface="Wingdings" panose="05000000000000000000" pitchFamily="2" charset="2"/>
              <a:buChar char="§"/>
            </a:pPr>
            <a:r>
              <a:rPr lang="en-US" sz="25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If you travel to a remote location or to a destination with restricted communication infrastructures, please inform your family and friends in advance. </a:t>
            </a:r>
            <a:endParaRPr lang="en-US" sz="2500" dirty="0">
              <a:solidFill>
                <a:schemeClr val="tx1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marL="482600" indent="-342900">
              <a:lnSpc>
                <a:spcPct val="120000"/>
              </a:lnSpc>
              <a:buSzPct val="64000"/>
              <a:buFont typeface="Wingdings" panose="05000000000000000000" pitchFamily="2" charset="2"/>
              <a:buChar char="§"/>
            </a:pPr>
            <a:r>
              <a:rPr lang="en-US" sz="2500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Prepare an emergency contact list and know the risks of your destination before you go; know the location of the nearby embassy or consulate and be aware of the latest travel warnings issued by the government</a:t>
            </a:r>
            <a:br>
              <a:rPr lang="en-US" sz="2500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</a:br>
            <a:br>
              <a:rPr lang="en-US" sz="1900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</a:br>
            <a:r>
              <a:rPr lang="en-US" sz="19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Reference Information </a:t>
            </a:r>
            <a:r>
              <a:rPr lang="zh-TW" altLang="en-US" sz="19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中國領事服務網</a:t>
            </a:r>
            <a:r>
              <a:rPr lang="en-US" sz="19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: </a:t>
            </a:r>
            <a:r>
              <a:rPr lang="en-US" sz="19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hlinkClick r:id="rId4"/>
              </a:rPr>
              <a:t>http://cs.mfa.gov.cn/</a:t>
            </a:r>
            <a:br>
              <a:rPr lang="en-US" sz="1900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</a:br>
            <a:r>
              <a:rPr lang="en-US" sz="1900" dirty="0">
                <a:solidFill>
                  <a:schemeClr val="tx1"/>
                </a:solidFill>
                <a:latin typeface="Open Sans" panose="020B0604020202020204" charset="0"/>
                <a:cs typeface="Open Sans" panose="020B0604020202020204" charset="0"/>
              </a:rPr>
              <a:t>M</a:t>
            </a:r>
            <a:r>
              <a:rPr lang="en-CA" altLang="zh-TW" sz="1900" dirty="0" err="1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acau</a:t>
            </a:r>
            <a:r>
              <a:rPr lang="en-CA" altLang="zh-TW" sz="1900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Government Tourism Office - </a:t>
            </a:r>
            <a:r>
              <a:rPr lang="en-US" altLang="zh-TW" sz="1900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Tourism Crisis Management </a:t>
            </a:r>
            <a:r>
              <a:rPr lang="zh-HK" altLang="en-US" sz="1900" dirty="0">
                <a:solidFill>
                  <a:schemeClr val="tx1"/>
                </a:solidFill>
                <a:latin typeface="Open Sans" panose="020B0604020202020204" charset="0"/>
                <a:ea typeface="Adobe 明體 Std L" panose="02020300000000000000" pitchFamily="18" charset="-120"/>
                <a:cs typeface="Open Sans" panose="020B0604020202020204" charset="0"/>
              </a:rPr>
              <a:t>澳門</a:t>
            </a:r>
            <a:r>
              <a:rPr lang="zh-CN" altLang="en-US" sz="1900" dirty="0">
                <a:solidFill>
                  <a:schemeClr val="tx1"/>
                </a:solidFill>
                <a:latin typeface="Open Sans" panose="020B0604020202020204" charset="0"/>
                <a:ea typeface="Adobe 明體 Std L" panose="02020300000000000000" pitchFamily="18" charset="-120"/>
                <a:cs typeface="Open Sans" panose="020B0604020202020204" charset="0"/>
              </a:rPr>
              <a:t>旅遊</a:t>
            </a:r>
            <a:r>
              <a:rPr lang="zh-TW" altLang="en-US" sz="1900" dirty="0">
                <a:solidFill>
                  <a:schemeClr val="tx1"/>
                </a:solidFill>
                <a:latin typeface="Open Sans" panose="020B0604020202020204" charset="0"/>
                <a:ea typeface="Adobe 明體 Std L" panose="02020300000000000000" pitchFamily="18" charset="-120"/>
                <a:cs typeface="Open Sans" panose="020B0604020202020204" charset="0"/>
              </a:rPr>
              <a:t>局 </a:t>
            </a:r>
            <a:r>
              <a:rPr lang="en-CA" altLang="zh-TW" sz="1900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- </a:t>
            </a:r>
            <a:r>
              <a:rPr lang="zh-TW" altLang="en-US" sz="1900" dirty="0">
                <a:solidFill>
                  <a:schemeClr val="tx1"/>
                </a:solidFill>
                <a:latin typeface="Open Sans" panose="020B0604020202020204" charset="0"/>
                <a:ea typeface="Adobe 明體 Std L" panose="02020300000000000000" pitchFamily="18" charset="-120"/>
                <a:cs typeface="Open Sans" panose="020B0604020202020204" charset="0"/>
              </a:rPr>
              <a:t>旅遊</a:t>
            </a:r>
            <a:r>
              <a:rPr lang="zh-CN" altLang="en-US" sz="1900" dirty="0">
                <a:solidFill>
                  <a:schemeClr val="tx1"/>
                </a:solidFill>
                <a:latin typeface="Open Sans" panose="020B0604020202020204" charset="0"/>
                <a:ea typeface="Adobe 明體 Std L" panose="02020300000000000000" pitchFamily="18" charset="-120"/>
                <a:cs typeface="Open Sans" panose="020B0604020202020204" charset="0"/>
              </a:rPr>
              <a:t>危機處理</a:t>
            </a:r>
            <a:br>
              <a:rPr lang="en-CA" altLang="zh-CN" sz="1900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</a:br>
            <a:r>
              <a:rPr lang="en-CA" altLang="zh-CN" sz="1900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Useful information: </a:t>
            </a:r>
            <a:r>
              <a:rPr lang="en-CA" altLang="zh-CN" sz="1900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hlinkClick r:id="rId5"/>
              </a:rPr>
              <a:t>https://www.dst.gov.mo/zh-hant/others/footer/sitemap.html?code=tourism-crisis-management-faqs</a:t>
            </a:r>
            <a:r>
              <a:rPr lang="en-CA" altLang="zh-CN" sz="1900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</a:t>
            </a:r>
            <a:br>
              <a:rPr lang="en-CA" altLang="zh-CN" sz="1900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</a:br>
            <a:r>
              <a:rPr lang="en-US" altLang="zh-TW" sz="1900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Hotline +853 2833 3000  / </a:t>
            </a:r>
            <a:r>
              <a:rPr lang="en-US" sz="1900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Email: </a:t>
            </a:r>
            <a:r>
              <a:rPr lang="en-US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hlinkClick r:id="rId6"/>
              </a:rPr>
              <a:t>tc@macaotourism.gov.mo</a:t>
            </a:r>
            <a:endParaRPr lang="en-US" sz="1900" dirty="0">
              <a:solidFill>
                <a:schemeClr val="tx1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</p:txBody>
      </p:sp>
      <p:grpSp>
        <p:nvGrpSpPr>
          <p:cNvPr id="60" name="Google Shape;15541;p134"/>
          <p:cNvGrpSpPr/>
          <p:nvPr/>
        </p:nvGrpSpPr>
        <p:grpSpPr>
          <a:xfrm>
            <a:off x="668711" y="773007"/>
            <a:ext cx="387099" cy="353207"/>
            <a:chOff x="1989911" y="2306065"/>
            <a:chExt cx="387099" cy="353207"/>
          </a:xfrm>
        </p:grpSpPr>
        <p:sp>
          <p:nvSpPr>
            <p:cNvPr id="61" name="Google Shape;15542;p134"/>
            <p:cNvSpPr/>
            <p:nvPr/>
          </p:nvSpPr>
          <p:spPr>
            <a:xfrm>
              <a:off x="2110003" y="2555181"/>
              <a:ext cx="146916" cy="88775"/>
            </a:xfrm>
            <a:custGeom>
              <a:avLst/>
              <a:gdLst/>
              <a:ahLst/>
              <a:cxnLst/>
              <a:rect l="l" t="t" r="r" b="b"/>
              <a:pathLst>
                <a:path w="5592" h="3379" extrusionOk="0">
                  <a:moveTo>
                    <a:pt x="2796" y="1"/>
                  </a:moveTo>
                  <a:lnTo>
                    <a:pt x="576" y="986"/>
                  </a:lnTo>
                  <a:lnTo>
                    <a:pt x="1" y="2879"/>
                  </a:lnTo>
                  <a:lnTo>
                    <a:pt x="1298" y="3108"/>
                  </a:lnTo>
                  <a:lnTo>
                    <a:pt x="2865" y="3379"/>
                  </a:lnTo>
                  <a:lnTo>
                    <a:pt x="5591" y="2879"/>
                  </a:lnTo>
                  <a:lnTo>
                    <a:pt x="5238" y="1714"/>
                  </a:lnTo>
                  <a:lnTo>
                    <a:pt x="5016" y="986"/>
                  </a:lnTo>
                  <a:lnTo>
                    <a:pt x="2796" y="1"/>
                  </a:ln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5543;p134"/>
            <p:cNvSpPr/>
            <p:nvPr/>
          </p:nvSpPr>
          <p:spPr>
            <a:xfrm>
              <a:off x="2110003" y="2555181"/>
              <a:ext cx="137615" cy="81681"/>
            </a:xfrm>
            <a:custGeom>
              <a:avLst/>
              <a:gdLst/>
              <a:ahLst/>
              <a:cxnLst/>
              <a:rect l="l" t="t" r="r" b="b"/>
              <a:pathLst>
                <a:path w="5238" h="3109" extrusionOk="0">
                  <a:moveTo>
                    <a:pt x="2796" y="1"/>
                  </a:moveTo>
                  <a:lnTo>
                    <a:pt x="583" y="986"/>
                  </a:lnTo>
                  <a:lnTo>
                    <a:pt x="1" y="2879"/>
                  </a:lnTo>
                  <a:lnTo>
                    <a:pt x="1298" y="3108"/>
                  </a:lnTo>
                  <a:lnTo>
                    <a:pt x="1561" y="1714"/>
                  </a:lnTo>
                  <a:lnTo>
                    <a:pt x="5238" y="1714"/>
                  </a:lnTo>
                  <a:lnTo>
                    <a:pt x="5016" y="986"/>
                  </a:lnTo>
                  <a:lnTo>
                    <a:pt x="2796" y="1"/>
                  </a:ln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5544;p134"/>
            <p:cNvSpPr/>
            <p:nvPr/>
          </p:nvSpPr>
          <p:spPr>
            <a:xfrm>
              <a:off x="1989911" y="2306065"/>
              <a:ext cx="387099" cy="275021"/>
            </a:xfrm>
            <a:custGeom>
              <a:avLst/>
              <a:gdLst/>
              <a:ahLst/>
              <a:cxnLst/>
              <a:rect l="l" t="t" r="r" b="b"/>
              <a:pathLst>
                <a:path w="14734" h="10468" extrusionOk="0">
                  <a:moveTo>
                    <a:pt x="1215" y="1"/>
                  </a:moveTo>
                  <a:cubicBezTo>
                    <a:pt x="542" y="1"/>
                    <a:pt x="1" y="549"/>
                    <a:pt x="1" y="1222"/>
                  </a:cubicBezTo>
                  <a:lnTo>
                    <a:pt x="1" y="9247"/>
                  </a:lnTo>
                  <a:cubicBezTo>
                    <a:pt x="1" y="9920"/>
                    <a:pt x="542" y="10468"/>
                    <a:pt x="1215" y="10468"/>
                  </a:cubicBezTo>
                  <a:lnTo>
                    <a:pt x="13513" y="10468"/>
                  </a:lnTo>
                  <a:cubicBezTo>
                    <a:pt x="14185" y="10468"/>
                    <a:pt x="14733" y="9920"/>
                    <a:pt x="14733" y="9247"/>
                  </a:cubicBezTo>
                  <a:lnTo>
                    <a:pt x="14733" y="1222"/>
                  </a:lnTo>
                  <a:cubicBezTo>
                    <a:pt x="14733" y="549"/>
                    <a:pt x="14185" y="1"/>
                    <a:pt x="13513" y="1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5545;p134"/>
            <p:cNvSpPr/>
            <p:nvPr/>
          </p:nvSpPr>
          <p:spPr>
            <a:xfrm>
              <a:off x="2021438" y="2337723"/>
              <a:ext cx="324045" cy="193628"/>
            </a:xfrm>
            <a:custGeom>
              <a:avLst/>
              <a:gdLst/>
              <a:ahLst/>
              <a:cxnLst/>
              <a:rect l="l" t="t" r="r" b="b"/>
              <a:pathLst>
                <a:path w="12334" h="7370" extrusionOk="0">
                  <a:moveTo>
                    <a:pt x="12320" y="1"/>
                  </a:moveTo>
                  <a:cubicBezTo>
                    <a:pt x="12318" y="1"/>
                    <a:pt x="12315" y="2"/>
                    <a:pt x="12313" y="3"/>
                  </a:cubicBezTo>
                  <a:lnTo>
                    <a:pt x="15" y="3"/>
                  </a:lnTo>
                  <a:cubicBezTo>
                    <a:pt x="8" y="3"/>
                    <a:pt x="1" y="10"/>
                    <a:pt x="1" y="17"/>
                  </a:cubicBezTo>
                  <a:lnTo>
                    <a:pt x="1" y="7369"/>
                  </a:lnTo>
                  <a:lnTo>
                    <a:pt x="12333" y="7369"/>
                  </a:lnTo>
                  <a:lnTo>
                    <a:pt x="12333" y="17"/>
                  </a:lnTo>
                  <a:cubicBezTo>
                    <a:pt x="12333" y="11"/>
                    <a:pt x="12329" y="1"/>
                    <a:pt x="12320" y="1"/>
                  </a:cubicBezTo>
                  <a:close/>
                </a:path>
              </a:pathLst>
            </a:custGeom>
            <a:solidFill>
              <a:srgbClr val="445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15546;p134"/>
            <p:cNvSpPr/>
            <p:nvPr/>
          </p:nvSpPr>
          <p:spPr>
            <a:xfrm>
              <a:off x="2327224" y="2337776"/>
              <a:ext cx="18259" cy="193576"/>
            </a:xfrm>
            <a:custGeom>
              <a:avLst/>
              <a:gdLst/>
              <a:ahLst/>
              <a:cxnLst/>
              <a:rect l="l" t="t" r="r" b="b"/>
              <a:pathLst>
                <a:path w="695" h="7368" extrusionOk="0">
                  <a:moveTo>
                    <a:pt x="1" y="1"/>
                  </a:moveTo>
                  <a:cubicBezTo>
                    <a:pt x="1" y="8"/>
                    <a:pt x="1" y="8"/>
                    <a:pt x="1" y="15"/>
                  </a:cubicBezTo>
                  <a:lnTo>
                    <a:pt x="1" y="7367"/>
                  </a:lnTo>
                  <a:lnTo>
                    <a:pt x="694" y="7367"/>
                  </a:lnTo>
                  <a:lnTo>
                    <a:pt x="694" y="15"/>
                  </a:lnTo>
                  <a:cubicBezTo>
                    <a:pt x="694" y="8"/>
                    <a:pt x="694" y="8"/>
                    <a:pt x="694" y="1"/>
                  </a:cubicBezTo>
                  <a:close/>
                </a:path>
              </a:pathLst>
            </a:custGeom>
            <a:solidFill>
              <a:srgbClr val="21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15547;p134"/>
            <p:cNvSpPr/>
            <p:nvPr/>
          </p:nvSpPr>
          <p:spPr>
            <a:xfrm>
              <a:off x="2069543" y="2630819"/>
              <a:ext cx="227651" cy="28453"/>
            </a:xfrm>
            <a:custGeom>
              <a:avLst/>
              <a:gdLst/>
              <a:ahLst/>
              <a:cxnLst/>
              <a:rect l="l" t="t" r="r" b="b"/>
              <a:pathLst>
                <a:path w="8665" h="1083" extrusionOk="0">
                  <a:moveTo>
                    <a:pt x="542" y="0"/>
                  </a:moveTo>
                  <a:cubicBezTo>
                    <a:pt x="244" y="0"/>
                    <a:pt x="1" y="243"/>
                    <a:pt x="1" y="541"/>
                  </a:cubicBezTo>
                  <a:cubicBezTo>
                    <a:pt x="1" y="839"/>
                    <a:pt x="244" y="1082"/>
                    <a:pt x="542" y="1082"/>
                  </a:cubicBezTo>
                  <a:lnTo>
                    <a:pt x="8123" y="1082"/>
                  </a:lnTo>
                  <a:cubicBezTo>
                    <a:pt x="8421" y="1082"/>
                    <a:pt x="8664" y="839"/>
                    <a:pt x="8664" y="541"/>
                  </a:cubicBezTo>
                  <a:cubicBezTo>
                    <a:pt x="8664" y="243"/>
                    <a:pt x="8421" y="0"/>
                    <a:pt x="8123" y="0"/>
                  </a:cubicBez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15548;p134"/>
            <p:cNvSpPr/>
            <p:nvPr/>
          </p:nvSpPr>
          <p:spPr>
            <a:xfrm>
              <a:off x="2175237" y="2549191"/>
              <a:ext cx="14975" cy="11849"/>
            </a:xfrm>
            <a:custGeom>
              <a:avLst/>
              <a:gdLst/>
              <a:ahLst/>
              <a:cxnLst/>
              <a:rect l="l" t="t" r="r" b="b"/>
              <a:pathLst>
                <a:path w="570" h="451" extrusionOk="0">
                  <a:moveTo>
                    <a:pt x="312" y="0"/>
                  </a:moveTo>
                  <a:cubicBezTo>
                    <a:pt x="266" y="0"/>
                    <a:pt x="218" y="15"/>
                    <a:pt x="174" y="48"/>
                  </a:cubicBezTo>
                  <a:cubicBezTo>
                    <a:pt x="1" y="180"/>
                    <a:pt x="91" y="451"/>
                    <a:pt x="313" y="451"/>
                  </a:cubicBezTo>
                  <a:cubicBezTo>
                    <a:pt x="410" y="451"/>
                    <a:pt x="500" y="381"/>
                    <a:pt x="528" y="284"/>
                  </a:cubicBezTo>
                  <a:cubicBezTo>
                    <a:pt x="570" y="129"/>
                    <a:pt x="448" y="0"/>
                    <a:pt x="312" y="0"/>
                  </a:cubicBezTo>
                  <a:close/>
                </a:path>
              </a:pathLst>
            </a:custGeom>
            <a:solidFill>
              <a:srgbClr val="445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8" name="Google Shape;15901;p134"/>
          <p:cNvGrpSpPr/>
          <p:nvPr/>
        </p:nvGrpSpPr>
        <p:grpSpPr>
          <a:xfrm>
            <a:off x="700238" y="3212189"/>
            <a:ext cx="231829" cy="371782"/>
            <a:chOff x="8027227" y="3215041"/>
            <a:chExt cx="231829" cy="371782"/>
          </a:xfrm>
        </p:grpSpPr>
        <p:sp>
          <p:nvSpPr>
            <p:cNvPr id="69" name="Google Shape;15902;p134"/>
            <p:cNvSpPr/>
            <p:nvPr/>
          </p:nvSpPr>
          <p:spPr>
            <a:xfrm>
              <a:off x="8135102" y="3239080"/>
              <a:ext cx="123954" cy="131967"/>
            </a:xfrm>
            <a:custGeom>
              <a:avLst/>
              <a:gdLst/>
              <a:ahLst/>
              <a:cxnLst/>
              <a:rect l="l" t="t" r="r" b="b"/>
              <a:pathLst>
                <a:path w="4718" h="5023" extrusionOk="0">
                  <a:moveTo>
                    <a:pt x="4450" y="1"/>
                  </a:moveTo>
                  <a:cubicBezTo>
                    <a:pt x="4446" y="1"/>
                    <a:pt x="4443" y="1"/>
                    <a:pt x="4440" y="1"/>
                  </a:cubicBezTo>
                  <a:lnTo>
                    <a:pt x="230" y="1"/>
                  </a:lnTo>
                  <a:cubicBezTo>
                    <a:pt x="105" y="1"/>
                    <a:pt x="1" y="98"/>
                    <a:pt x="1" y="223"/>
                  </a:cubicBezTo>
                  <a:lnTo>
                    <a:pt x="1" y="5023"/>
                  </a:lnTo>
                  <a:lnTo>
                    <a:pt x="4440" y="5023"/>
                  </a:lnTo>
                  <a:cubicBezTo>
                    <a:pt x="4606" y="5023"/>
                    <a:pt x="4717" y="4850"/>
                    <a:pt x="4648" y="4697"/>
                  </a:cubicBezTo>
                  <a:lnTo>
                    <a:pt x="3656" y="2512"/>
                  </a:lnTo>
                  <a:lnTo>
                    <a:pt x="4655" y="320"/>
                  </a:lnTo>
                  <a:cubicBezTo>
                    <a:pt x="4716" y="171"/>
                    <a:pt x="4611" y="1"/>
                    <a:pt x="4450" y="1"/>
                  </a:cubicBezTo>
                  <a:close/>
                </a:path>
              </a:pathLst>
            </a:custGeom>
            <a:solidFill>
              <a:srgbClr val="AAB6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15903;p134"/>
            <p:cNvSpPr/>
            <p:nvPr/>
          </p:nvSpPr>
          <p:spPr>
            <a:xfrm>
              <a:off x="8135285" y="3240184"/>
              <a:ext cx="40302" cy="22805"/>
            </a:xfrm>
            <a:custGeom>
              <a:avLst/>
              <a:gdLst/>
              <a:ahLst/>
              <a:cxnLst/>
              <a:rect l="l" t="t" r="r" b="b"/>
              <a:pathLst>
                <a:path w="1534" h="868" extrusionOk="0">
                  <a:moveTo>
                    <a:pt x="91" y="1"/>
                  </a:moveTo>
                  <a:cubicBezTo>
                    <a:pt x="35" y="42"/>
                    <a:pt x="1" y="112"/>
                    <a:pt x="1" y="181"/>
                  </a:cubicBezTo>
                  <a:lnTo>
                    <a:pt x="1" y="868"/>
                  </a:lnTo>
                  <a:lnTo>
                    <a:pt x="1388" y="868"/>
                  </a:lnTo>
                  <a:cubicBezTo>
                    <a:pt x="1492" y="868"/>
                    <a:pt x="1534" y="722"/>
                    <a:pt x="1430" y="674"/>
                  </a:cubicBezTo>
                  <a:lnTo>
                    <a:pt x="91" y="1"/>
                  </a:lnTo>
                  <a:close/>
                </a:path>
              </a:pathLst>
            </a:custGeom>
            <a:solidFill>
              <a:srgbClr val="7A8C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5904;p134"/>
            <p:cNvSpPr/>
            <p:nvPr/>
          </p:nvSpPr>
          <p:spPr>
            <a:xfrm>
              <a:off x="8057309" y="3262962"/>
              <a:ext cx="23882" cy="12059"/>
            </a:xfrm>
            <a:custGeom>
              <a:avLst/>
              <a:gdLst/>
              <a:ahLst/>
              <a:cxnLst/>
              <a:rect l="l" t="t" r="r" b="b"/>
              <a:pathLst>
                <a:path w="909" h="459" extrusionOk="0">
                  <a:moveTo>
                    <a:pt x="0" y="1"/>
                  </a:moveTo>
                  <a:lnTo>
                    <a:pt x="0" y="459"/>
                  </a:lnTo>
                  <a:lnTo>
                    <a:pt x="909" y="459"/>
                  </a:lnTo>
                  <a:lnTo>
                    <a:pt x="909" y="1"/>
                  </a:lnTo>
                  <a:close/>
                </a:path>
              </a:pathLst>
            </a:custGeom>
            <a:solidFill>
              <a:srgbClr val="4B63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5905;p134"/>
            <p:cNvSpPr/>
            <p:nvPr/>
          </p:nvSpPr>
          <p:spPr>
            <a:xfrm>
              <a:off x="8057309" y="3382870"/>
              <a:ext cx="23882" cy="12059"/>
            </a:xfrm>
            <a:custGeom>
              <a:avLst/>
              <a:gdLst/>
              <a:ahLst/>
              <a:cxnLst/>
              <a:rect l="l" t="t" r="r" b="b"/>
              <a:pathLst>
                <a:path w="909" h="459" extrusionOk="0">
                  <a:moveTo>
                    <a:pt x="0" y="1"/>
                  </a:moveTo>
                  <a:lnTo>
                    <a:pt x="0" y="459"/>
                  </a:lnTo>
                  <a:lnTo>
                    <a:pt x="909" y="459"/>
                  </a:lnTo>
                  <a:lnTo>
                    <a:pt x="909" y="1"/>
                  </a:lnTo>
                  <a:close/>
                </a:path>
              </a:pathLst>
            </a:custGeom>
            <a:solidFill>
              <a:srgbClr val="4B63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5906;p134"/>
            <p:cNvSpPr/>
            <p:nvPr/>
          </p:nvSpPr>
          <p:spPr>
            <a:xfrm>
              <a:off x="8075148" y="3256946"/>
              <a:ext cx="102095" cy="144000"/>
            </a:xfrm>
            <a:custGeom>
              <a:avLst/>
              <a:gdLst/>
              <a:ahLst/>
              <a:cxnLst/>
              <a:rect l="l" t="t" r="r" b="b"/>
              <a:pathLst>
                <a:path w="3886" h="5481" extrusionOk="0">
                  <a:moveTo>
                    <a:pt x="230" y="1"/>
                  </a:moveTo>
                  <a:cubicBezTo>
                    <a:pt x="105" y="1"/>
                    <a:pt x="1" y="105"/>
                    <a:pt x="1" y="230"/>
                  </a:cubicBezTo>
                  <a:lnTo>
                    <a:pt x="1" y="5252"/>
                  </a:lnTo>
                  <a:cubicBezTo>
                    <a:pt x="1" y="5376"/>
                    <a:pt x="105" y="5480"/>
                    <a:pt x="230" y="5480"/>
                  </a:cubicBezTo>
                  <a:lnTo>
                    <a:pt x="3656" y="5480"/>
                  </a:lnTo>
                  <a:cubicBezTo>
                    <a:pt x="3781" y="5480"/>
                    <a:pt x="3885" y="5376"/>
                    <a:pt x="3885" y="5252"/>
                  </a:cubicBezTo>
                  <a:lnTo>
                    <a:pt x="3885" y="230"/>
                  </a:lnTo>
                  <a:cubicBezTo>
                    <a:pt x="3885" y="105"/>
                    <a:pt x="3781" y="1"/>
                    <a:pt x="3656" y="1"/>
                  </a:cubicBezTo>
                  <a:close/>
                </a:path>
              </a:pathLst>
            </a:custGeom>
            <a:solidFill>
              <a:srgbClr val="909F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5907;p134"/>
            <p:cNvSpPr/>
            <p:nvPr/>
          </p:nvSpPr>
          <p:spPr>
            <a:xfrm>
              <a:off x="8051292" y="3232906"/>
              <a:ext cx="12033" cy="335868"/>
            </a:xfrm>
            <a:custGeom>
              <a:avLst/>
              <a:gdLst/>
              <a:ahLst/>
              <a:cxnLst/>
              <a:rect l="l" t="t" r="r" b="b"/>
              <a:pathLst>
                <a:path w="458" h="12784" extrusionOk="0">
                  <a:moveTo>
                    <a:pt x="0" y="0"/>
                  </a:moveTo>
                  <a:lnTo>
                    <a:pt x="0" y="12784"/>
                  </a:lnTo>
                  <a:lnTo>
                    <a:pt x="458" y="12784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6E82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5908;p134"/>
            <p:cNvSpPr/>
            <p:nvPr/>
          </p:nvSpPr>
          <p:spPr>
            <a:xfrm>
              <a:off x="8027411" y="3562915"/>
              <a:ext cx="59980" cy="23908"/>
            </a:xfrm>
            <a:custGeom>
              <a:avLst/>
              <a:gdLst/>
              <a:ahLst/>
              <a:cxnLst/>
              <a:rect l="l" t="t" r="r" b="b"/>
              <a:pathLst>
                <a:path w="2283" h="910" extrusionOk="0">
                  <a:moveTo>
                    <a:pt x="458" y="1"/>
                  </a:moveTo>
                  <a:cubicBezTo>
                    <a:pt x="202" y="1"/>
                    <a:pt x="1" y="202"/>
                    <a:pt x="1" y="459"/>
                  </a:cubicBezTo>
                  <a:lnTo>
                    <a:pt x="1" y="687"/>
                  </a:lnTo>
                  <a:cubicBezTo>
                    <a:pt x="1" y="812"/>
                    <a:pt x="98" y="909"/>
                    <a:pt x="229" y="909"/>
                  </a:cubicBezTo>
                  <a:lnTo>
                    <a:pt x="2047" y="909"/>
                  </a:lnTo>
                  <a:cubicBezTo>
                    <a:pt x="2051" y="910"/>
                    <a:pt x="2055" y="910"/>
                    <a:pt x="2059" y="910"/>
                  </a:cubicBezTo>
                  <a:cubicBezTo>
                    <a:pt x="2185" y="910"/>
                    <a:pt x="2283" y="808"/>
                    <a:pt x="2283" y="680"/>
                  </a:cubicBezTo>
                  <a:lnTo>
                    <a:pt x="2283" y="459"/>
                  </a:lnTo>
                  <a:cubicBezTo>
                    <a:pt x="2283" y="202"/>
                    <a:pt x="2075" y="1"/>
                    <a:pt x="1825" y="1"/>
                  </a:cubicBezTo>
                  <a:close/>
                </a:path>
              </a:pathLst>
            </a:custGeom>
            <a:solidFill>
              <a:srgbClr val="9FB3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5909;p134"/>
            <p:cNvSpPr/>
            <p:nvPr/>
          </p:nvSpPr>
          <p:spPr>
            <a:xfrm>
              <a:off x="8045276" y="3215041"/>
              <a:ext cx="23882" cy="24092"/>
            </a:xfrm>
            <a:custGeom>
              <a:avLst/>
              <a:gdLst/>
              <a:ahLst/>
              <a:cxnLst/>
              <a:rect l="l" t="t" r="r" b="b"/>
              <a:pathLst>
                <a:path w="909" h="917" extrusionOk="0">
                  <a:moveTo>
                    <a:pt x="458" y="1"/>
                  </a:moveTo>
                  <a:cubicBezTo>
                    <a:pt x="201" y="1"/>
                    <a:pt x="0" y="202"/>
                    <a:pt x="0" y="458"/>
                  </a:cubicBezTo>
                  <a:cubicBezTo>
                    <a:pt x="0" y="708"/>
                    <a:pt x="201" y="916"/>
                    <a:pt x="458" y="916"/>
                  </a:cubicBezTo>
                  <a:cubicBezTo>
                    <a:pt x="708" y="916"/>
                    <a:pt x="909" y="708"/>
                    <a:pt x="909" y="458"/>
                  </a:cubicBezTo>
                  <a:cubicBezTo>
                    <a:pt x="909" y="202"/>
                    <a:pt x="708" y="1"/>
                    <a:pt x="458" y="1"/>
                  </a:cubicBezTo>
                  <a:close/>
                </a:path>
              </a:pathLst>
            </a:custGeom>
            <a:solidFill>
              <a:srgbClr val="9FB3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5910;p134"/>
            <p:cNvSpPr/>
            <p:nvPr/>
          </p:nvSpPr>
          <p:spPr>
            <a:xfrm>
              <a:off x="8027227" y="3562915"/>
              <a:ext cx="30108" cy="23908"/>
            </a:xfrm>
            <a:custGeom>
              <a:avLst/>
              <a:gdLst/>
              <a:ahLst/>
              <a:cxnLst/>
              <a:rect l="l" t="t" r="r" b="b"/>
              <a:pathLst>
                <a:path w="1146" h="910" extrusionOk="0">
                  <a:moveTo>
                    <a:pt x="458" y="1"/>
                  </a:moveTo>
                  <a:cubicBezTo>
                    <a:pt x="209" y="1"/>
                    <a:pt x="1" y="202"/>
                    <a:pt x="1" y="459"/>
                  </a:cubicBezTo>
                  <a:lnTo>
                    <a:pt x="1" y="680"/>
                  </a:lnTo>
                  <a:cubicBezTo>
                    <a:pt x="1" y="812"/>
                    <a:pt x="105" y="909"/>
                    <a:pt x="230" y="909"/>
                  </a:cubicBezTo>
                  <a:lnTo>
                    <a:pt x="916" y="909"/>
                  </a:lnTo>
                  <a:cubicBezTo>
                    <a:pt x="791" y="909"/>
                    <a:pt x="687" y="812"/>
                    <a:pt x="687" y="680"/>
                  </a:cubicBezTo>
                  <a:lnTo>
                    <a:pt x="687" y="459"/>
                  </a:lnTo>
                  <a:cubicBezTo>
                    <a:pt x="687" y="202"/>
                    <a:pt x="888" y="1"/>
                    <a:pt x="1145" y="1"/>
                  </a:cubicBezTo>
                  <a:close/>
                </a:path>
              </a:pathLst>
            </a:custGeom>
            <a:solidFill>
              <a:srgbClr val="7F8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5911;p134"/>
            <p:cNvSpPr/>
            <p:nvPr/>
          </p:nvSpPr>
          <p:spPr>
            <a:xfrm>
              <a:off x="8043095" y="3216144"/>
              <a:ext cx="25169" cy="22778"/>
            </a:xfrm>
            <a:custGeom>
              <a:avLst/>
              <a:gdLst/>
              <a:ahLst/>
              <a:cxnLst/>
              <a:rect l="l" t="t" r="r" b="b"/>
              <a:pathLst>
                <a:path w="958" h="867" extrusionOk="0">
                  <a:moveTo>
                    <a:pt x="354" y="0"/>
                  </a:moveTo>
                  <a:cubicBezTo>
                    <a:pt x="63" y="132"/>
                    <a:pt x="0" y="507"/>
                    <a:pt x="222" y="735"/>
                  </a:cubicBezTo>
                  <a:cubicBezTo>
                    <a:pt x="311" y="825"/>
                    <a:pt x="426" y="867"/>
                    <a:pt x="541" y="867"/>
                  </a:cubicBezTo>
                  <a:cubicBezTo>
                    <a:pt x="710" y="867"/>
                    <a:pt x="878" y="774"/>
                    <a:pt x="957" y="604"/>
                  </a:cubicBezTo>
                  <a:lnTo>
                    <a:pt x="957" y="604"/>
                  </a:lnTo>
                  <a:cubicBezTo>
                    <a:pt x="895" y="631"/>
                    <a:pt x="832" y="645"/>
                    <a:pt x="770" y="645"/>
                  </a:cubicBezTo>
                  <a:cubicBezTo>
                    <a:pt x="437" y="645"/>
                    <a:pt x="215" y="298"/>
                    <a:pt x="354" y="0"/>
                  </a:cubicBezTo>
                  <a:close/>
                </a:path>
              </a:pathLst>
            </a:custGeom>
            <a:solidFill>
              <a:srgbClr val="7F8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8" name="Google Shape;16010;p134"/>
          <p:cNvGrpSpPr/>
          <p:nvPr/>
        </p:nvGrpSpPr>
        <p:grpSpPr>
          <a:xfrm>
            <a:off x="632061" y="2101549"/>
            <a:ext cx="373963" cy="343119"/>
            <a:chOff x="6319908" y="3696721"/>
            <a:chExt cx="373963" cy="343119"/>
          </a:xfrm>
        </p:grpSpPr>
        <p:sp>
          <p:nvSpPr>
            <p:cNvPr id="129" name="Google Shape;16011;p134"/>
            <p:cNvSpPr/>
            <p:nvPr/>
          </p:nvSpPr>
          <p:spPr>
            <a:xfrm>
              <a:off x="6378049" y="3745325"/>
              <a:ext cx="48315" cy="66180"/>
            </a:xfrm>
            <a:custGeom>
              <a:avLst/>
              <a:gdLst/>
              <a:ahLst/>
              <a:cxnLst/>
              <a:rect l="l" t="t" r="r" b="b"/>
              <a:pathLst>
                <a:path w="1839" h="2519" extrusionOk="0">
                  <a:moveTo>
                    <a:pt x="0" y="1"/>
                  </a:moveTo>
                  <a:lnTo>
                    <a:pt x="0" y="2519"/>
                  </a:lnTo>
                  <a:lnTo>
                    <a:pt x="1838" y="923"/>
                  </a:lnTo>
                  <a:lnTo>
                    <a:pt x="1838" y="1"/>
                  </a:lnTo>
                  <a:close/>
                </a:path>
              </a:pathLst>
            </a:custGeom>
            <a:solidFill>
              <a:srgbClr val="B7C2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6012;p134"/>
            <p:cNvSpPr/>
            <p:nvPr/>
          </p:nvSpPr>
          <p:spPr>
            <a:xfrm>
              <a:off x="6401195" y="3745325"/>
              <a:ext cx="25169" cy="46135"/>
            </a:xfrm>
            <a:custGeom>
              <a:avLst/>
              <a:gdLst/>
              <a:ahLst/>
              <a:cxnLst/>
              <a:rect l="l" t="t" r="r" b="b"/>
              <a:pathLst>
                <a:path w="958" h="1756" extrusionOk="0">
                  <a:moveTo>
                    <a:pt x="0" y="1"/>
                  </a:moveTo>
                  <a:lnTo>
                    <a:pt x="0" y="1756"/>
                  </a:lnTo>
                  <a:lnTo>
                    <a:pt x="957" y="923"/>
                  </a:lnTo>
                  <a:lnTo>
                    <a:pt x="957" y="1"/>
                  </a:lnTo>
                  <a:close/>
                </a:path>
              </a:pathLst>
            </a:custGeom>
            <a:solidFill>
              <a:srgbClr val="9FA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6013;p134"/>
            <p:cNvSpPr/>
            <p:nvPr/>
          </p:nvSpPr>
          <p:spPr>
            <a:xfrm>
              <a:off x="6366016" y="3736813"/>
              <a:ext cx="281562" cy="303027"/>
            </a:xfrm>
            <a:custGeom>
              <a:avLst/>
              <a:gdLst/>
              <a:ahLst/>
              <a:cxnLst/>
              <a:rect l="l" t="t" r="r" b="b"/>
              <a:pathLst>
                <a:path w="10717" h="11534" extrusionOk="0">
                  <a:moveTo>
                    <a:pt x="5359" y="1"/>
                  </a:moveTo>
                  <a:cubicBezTo>
                    <a:pt x="5333" y="1"/>
                    <a:pt x="5307" y="9"/>
                    <a:pt x="5286" y="27"/>
                  </a:cubicBezTo>
                  <a:lnTo>
                    <a:pt x="0" y="4625"/>
                  </a:lnTo>
                  <a:lnTo>
                    <a:pt x="0" y="11222"/>
                  </a:lnTo>
                  <a:cubicBezTo>
                    <a:pt x="0" y="11395"/>
                    <a:pt x="146" y="11534"/>
                    <a:pt x="319" y="11534"/>
                  </a:cubicBezTo>
                  <a:lnTo>
                    <a:pt x="10405" y="11534"/>
                  </a:lnTo>
                  <a:cubicBezTo>
                    <a:pt x="10578" y="11534"/>
                    <a:pt x="10717" y="11395"/>
                    <a:pt x="10717" y="11222"/>
                  </a:cubicBezTo>
                  <a:lnTo>
                    <a:pt x="10717" y="4625"/>
                  </a:lnTo>
                  <a:lnTo>
                    <a:pt x="5431" y="27"/>
                  </a:lnTo>
                  <a:cubicBezTo>
                    <a:pt x="5411" y="9"/>
                    <a:pt x="5385" y="1"/>
                    <a:pt x="5359" y="1"/>
                  </a:cubicBezTo>
                  <a:close/>
                </a:path>
              </a:pathLst>
            </a:custGeom>
            <a:solidFill>
              <a:srgbClr val="879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6014;p134"/>
            <p:cNvSpPr/>
            <p:nvPr/>
          </p:nvSpPr>
          <p:spPr>
            <a:xfrm>
              <a:off x="6493753" y="3736813"/>
              <a:ext cx="153825" cy="303027"/>
            </a:xfrm>
            <a:custGeom>
              <a:avLst/>
              <a:gdLst/>
              <a:ahLst/>
              <a:cxnLst/>
              <a:rect l="l" t="t" r="r" b="b"/>
              <a:pathLst>
                <a:path w="5855" h="11534" extrusionOk="0">
                  <a:moveTo>
                    <a:pt x="497" y="1"/>
                  </a:moveTo>
                  <a:cubicBezTo>
                    <a:pt x="471" y="1"/>
                    <a:pt x="445" y="9"/>
                    <a:pt x="424" y="27"/>
                  </a:cubicBezTo>
                  <a:lnTo>
                    <a:pt x="1" y="394"/>
                  </a:lnTo>
                  <a:cubicBezTo>
                    <a:pt x="1901" y="2010"/>
                    <a:pt x="4918" y="4625"/>
                    <a:pt x="4918" y="4625"/>
                  </a:cubicBezTo>
                  <a:lnTo>
                    <a:pt x="4918" y="11222"/>
                  </a:lnTo>
                  <a:cubicBezTo>
                    <a:pt x="4918" y="11395"/>
                    <a:pt x="4773" y="11534"/>
                    <a:pt x="4599" y="11534"/>
                  </a:cubicBezTo>
                  <a:lnTo>
                    <a:pt x="5543" y="11534"/>
                  </a:lnTo>
                  <a:cubicBezTo>
                    <a:pt x="5716" y="11534"/>
                    <a:pt x="5855" y="11395"/>
                    <a:pt x="5855" y="11222"/>
                  </a:cubicBezTo>
                  <a:lnTo>
                    <a:pt x="5855" y="4625"/>
                  </a:lnTo>
                  <a:lnTo>
                    <a:pt x="569" y="27"/>
                  </a:lnTo>
                  <a:cubicBezTo>
                    <a:pt x="549" y="9"/>
                    <a:pt x="523" y="1"/>
                    <a:pt x="497" y="1"/>
                  </a:cubicBezTo>
                  <a:close/>
                </a:path>
              </a:pathLst>
            </a:custGeom>
            <a:solidFill>
              <a:srgbClr val="707F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6015;p134"/>
            <p:cNvSpPr/>
            <p:nvPr/>
          </p:nvSpPr>
          <p:spPr>
            <a:xfrm>
              <a:off x="6366200" y="3726750"/>
              <a:ext cx="70174" cy="22069"/>
            </a:xfrm>
            <a:custGeom>
              <a:avLst/>
              <a:gdLst/>
              <a:ahLst/>
              <a:cxnLst/>
              <a:rect l="l" t="t" r="r" b="b"/>
              <a:pathLst>
                <a:path w="2671" h="840" extrusionOk="0">
                  <a:moveTo>
                    <a:pt x="118" y="0"/>
                  </a:moveTo>
                  <a:cubicBezTo>
                    <a:pt x="49" y="0"/>
                    <a:pt x="0" y="49"/>
                    <a:pt x="0" y="118"/>
                  </a:cubicBezTo>
                  <a:lnTo>
                    <a:pt x="0" y="722"/>
                  </a:lnTo>
                  <a:cubicBezTo>
                    <a:pt x="0" y="791"/>
                    <a:pt x="49" y="840"/>
                    <a:pt x="118" y="840"/>
                  </a:cubicBezTo>
                  <a:lnTo>
                    <a:pt x="2553" y="840"/>
                  </a:lnTo>
                  <a:cubicBezTo>
                    <a:pt x="2615" y="840"/>
                    <a:pt x="2671" y="791"/>
                    <a:pt x="2671" y="722"/>
                  </a:cubicBezTo>
                  <a:lnTo>
                    <a:pt x="2671" y="118"/>
                  </a:lnTo>
                  <a:cubicBezTo>
                    <a:pt x="2671" y="49"/>
                    <a:pt x="2615" y="0"/>
                    <a:pt x="2553" y="0"/>
                  </a:cubicBezTo>
                  <a:close/>
                </a:path>
              </a:pathLst>
            </a:custGeom>
            <a:solidFill>
              <a:srgbClr val="5769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6016;p134"/>
            <p:cNvSpPr/>
            <p:nvPr/>
          </p:nvSpPr>
          <p:spPr>
            <a:xfrm>
              <a:off x="6467691" y="3889298"/>
              <a:ext cx="85123" cy="150541"/>
            </a:xfrm>
            <a:custGeom>
              <a:avLst/>
              <a:gdLst/>
              <a:ahLst/>
              <a:cxnLst/>
              <a:rect l="l" t="t" r="r" b="b"/>
              <a:pathLst>
                <a:path w="3240" h="5730" extrusionOk="0">
                  <a:moveTo>
                    <a:pt x="292" y="0"/>
                  </a:moveTo>
                  <a:cubicBezTo>
                    <a:pt x="133" y="0"/>
                    <a:pt x="1" y="132"/>
                    <a:pt x="1" y="292"/>
                  </a:cubicBezTo>
                  <a:lnTo>
                    <a:pt x="1" y="5730"/>
                  </a:lnTo>
                  <a:lnTo>
                    <a:pt x="3240" y="5730"/>
                  </a:lnTo>
                  <a:lnTo>
                    <a:pt x="3240" y="292"/>
                  </a:lnTo>
                  <a:cubicBezTo>
                    <a:pt x="3240" y="132"/>
                    <a:pt x="3108" y="0"/>
                    <a:pt x="2942" y="0"/>
                  </a:cubicBezTo>
                  <a:close/>
                </a:path>
              </a:pathLst>
            </a:custGeom>
            <a:solidFill>
              <a:srgbClr val="5769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6017;p134"/>
            <p:cNvSpPr/>
            <p:nvPr/>
          </p:nvSpPr>
          <p:spPr>
            <a:xfrm>
              <a:off x="6519632" y="3889298"/>
              <a:ext cx="33182" cy="150541"/>
            </a:xfrm>
            <a:custGeom>
              <a:avLst/>
              <a:gdLst/>
              <a:ahLst/>
              <a:cxnLst/>
              <a:rect l="l" t="t" r="r" b="b"/>
              <a:pathLst>
                <a:path w="1263" h="5730" extrusionOk="0">
                  <a:moveTo>
                    <a:pt x="1" y="0"/>
                  </a:moveTo>
                  <a:cubicBezTo>
                    <a:pt x="167" y="0"/>
                    <a:pt x="299" y="132"/>
                    <a:pt x="299" y="292"/>
                  </a:cubicBezTo>
                  <a:lnTo>
                    <a:pt x="299" y="5730"/>
                  </a:lnTo>
                  <a:lnTo>
                    <a:pt x="1263" y="5730"/>
                  </a:lnTo>
                  <a:lnTo>
                    <a:pt x="1263" y="292"/>
                  </a:lnTo>
                  <a:cubicBezTo>
                    <a:pt x="1263" y="132"/>
                    <a:pt x="1131" y="0"/>
                    <a:pt x="965" y="0"/>
                  </a:cubicBezTo>
                  <a:close/>
                </a:path>
              </a:pathLst>
            </a:custGeom>
            <a:solidFill>
              <a:srgbClr val="2239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6018;p134"/>
            <p:cNvSpPr/>
            <p:nvPr/>
          </p:nvSpPr>
          <p:spPr>
            <a:xfrm>
              <a:off x="6319908" y="3696721"/>
              <a:ext cx="373963" cy="165096"/>
            </a:xfrm>
            <a:custGeom>
              <a:avLst/>
              <a:gdLst/>
              <a:ahLst/>
              <a:cxnLst/>
              <a:rect l="l" t="t" r="r" b="b"/>
              <a:pathLst>
                <a:path w="14234" h="6284" extrusionOk="0">
                  <a:moveTo>
                    <a:pt x="7114" y="1"/>
                  </a:moveTo>
                  <a:cubicBezTo>
                    <a:pt x="7088" y="1"/>
                    <a:pt x="7062" y="9"/>
                    <a:pt x="7041" y="27"/>
                  </a:cubicBezTo>
                  <a:lnTo>
                    <a:pt x="77" y="6089"/>
                  </a:lnTo>
                  <a:cubicBezTo>
                    <a:pt x="1" y="6158"/>
                    <a:pt x="49" y="6283"/>
                    <a:pt x="153" y="6283"/>
                  </a:cubicBezTo>
                  <a:lnTo>
                    <a:pt x="1762" y="6283"/>
                  </a:lnTo>
                  <a:lnTo>
                    <a:pt x="7041" y="1691"/>
                  </a:lnTo>
                  <a:cubicBezTo>
                    <a:pt x="7062" y="1674"/>
                    <a:pt x="7088" y="1665"/>
                    <a:pt x="7114" y="1665"/>
                  </a:cubicBezTo>
                  <a:cubicBezTo>
                    <a:pt x="7140" y="1665"/>
                    <a:pt x="7166" y="1674"/>
                    <a:pt x="7186" y="1691"/>
                  </a:cubicBezTo>
                  <a:lnTo>
                    <a:pt x="12472" y="6283"/>
                  </a:lnTo>
                  <a:lnTo>
                    <a:pt x="14081" y="6283"/>
                  </a:lnTo>
                  <a:cubicBezTo>
                    <a:pt x="14185" y="6283"/>
                    <a:pt x="14234" y="6158"/>
                    <a:pt x="14150" y="6089"/>
                  </a:cubicBezTo>
                  <a:lnTo>
                    <a:pt x="7186" y="27"/>
                  </a:lnTo>
                  <a:cubicBezTo>
                    <a:pt x="7166" y="9"/>
                    <a:pt x="7140" y="1"/>
                    <a:pt x="7114" y="1"/>
                  </a:cubicBezTo>
                  <a:close/>
                </a:path>
              </a:pathLst>
            </a:custGeom>
            <a:solidFill>
              <a:srgbClr val="879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6019;p134"/>
            <p:cNvSpPr/>
            <p:nvPr/>
          </p:nvSpPr>
          <p:spPr>
            <a:xfrm>
              <a:off x="6411021" y="3726750"/>
              <a:ext cx="25353" cy="22253"/>
            </a:xfrm>
            <a:custGeom>
              <a:avLst/>
              <a:gdLst/>
              <a:ahLst/>
              <a:cxnLst/>
              <a:rect l="l" t="t" r="r" b="b"/>
              <a:pathLst>
                <a:path w="965" h="847" extrusionOk="0">
                  <a:moveTo>
                    <a:pt x="1" y="0"/>
                  </a:moveTo>
                  <a:lnTo>
                    <a:pt x="1" y="847"/>
                  </a:lnTo>
                  <a:lnTo>
                    <a:pt x="847" y="847"/>
                  </a:lnTo>
                  <a:cubicBezTo>
                    <a:pt x="909" y="847"/>
                    <a:pt x="965" y="791"/>
                    <a:pt x="965" y="729"/>
                  </a:cubicBezTo>
                  <a:lnTo>
                    <a:pt x="965" y="118"/>
                  </a:lnTo>
                  <a:cubicBezTo>
                    <a:pt x="965" y="56"/>
                    <a:pt x="909" y="0"/>
                    <a:pt x="847" y="0"/>
                  </a:cubicBezTo>
                  <a:close/>
                </a:path>
              </a:pathLst>
            </a:custGeom>
            <a:solidFill>
              <a:srgbClr val="2239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996061377"/>
      </p:ext>
    </p:extLst>
  </p:cSld>
  <p:clrMapOvr>
    <a:masterClrMapping/>
  </p:clrMapOvr>
  <p:transition spd="slow" advTm="15801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6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6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6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6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6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56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56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57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57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57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57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95" grpId="0" build="p"/>
      <p:bldP spid="5697" grpId="0" build="p"/>
      <p:bldP spid="5698" grpId="0" uiExpand="1" build="p"/>
      <p:bldP spid="5700" grpId="0" uiExpand="1" build="p"/>
      <p:bldP spid="72" grpId="0"/>
      <p:bldP spid="7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6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21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5|30.5|29.7|7.8|8.7|7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38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63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53.1|41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54.6|50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|33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25.5|24.4|2.8|2.1|40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"/>
</p:tagLst>
</file>

<file path=ppt/theme/theme1.xml><?xml version="1.0" encoding="utf-8"?>
<a:theme xmlns:a="http://schemas.openxmlformats.org/drawingml/2006/main" name="Flags of the World XL by Slidesgo">
  <a:themeElements>
    <a:clrScheme name="Simple Light">
      <a:dk1>
        <a:srgbClr val="09375F"/>
      </a:dk1>
      <a:lt1>
        <a:srgbClr val="FFFFFF"/>
      </a:lt1>
      <a:dk2>
        <a:srgbClr val="FFF1CE"/>
      </a:dk2>
      <a:lt2>
        <a:srgbClr val="BDDFEC"/>
      </a:lt2>
      <a:accent1>
        <a:srgbClr val="AED7E7"/>
      </a:accent1>
      <a:accent2>
        <a:srgbClr val="D0EBF5"/>
      </a:accent2>
      <a:accent3>
        <a:srgbClr val="FFFFFF"/>
      </a:accent3>
      <a:accent4>
        <a:srgbClr val="FFF1CE"/>
      </a:accent4>
      <a:accent5>
        <a:srgbClr val="BDDFEC"/>
      </a:accent5>
      <a:accent6>
        <a:srgbClr val="AED7E7"/>
      </a:accent6>
      <a:hlink>
        <a:srgbClr val="09375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878</TotalTime>
  <Words>1783</Words>
  <Application>Microsoft Office PowerPoint</Application>
  <PresentationFormat>On-screen Show (16:9)</PresentationFormat>
  <Paragraphs>214</Paragraphs>
  <Slides>29</Slides>
  <Notes>28</Notes>
  <HiddenSlides>0</HiddenSlides>
  <MMClips>4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9" baseType="lpstr">
      <vt:lpstr>Open Sans</vt:lpstr>
      <vt:lpstr>Lalezar</vt:lpstr>
      <vt:lpstr>Passion One</vt:lpstr>
      <vt:lpstr>Wingdings</vt:lpstr>
      <vt:lpstr>Molengo</vt:lpstr>
      <vt:lpstr>微软雅黑</vt:lpstr>
      <vt:lpstr>Open Sans SemiBold</vt:lpstr>
      <vt:lpstr>Arial</vt:lpstr>
      <vt:lpstr>Calibri</vt:lpstr>
      <vt:lpstr>Flags of the World XL by Slidesgo</vt:lpstr>
      <vt:lpstr>Pre-Departure Briefing</vt:lpstr>
      <vt:lpstr>Pre-Departure Briefing</vt:lpstr>
      <vt:lpstr>WHAT’S NEXT ?  </vt:lpstr>
      <vt:lpstr>01</vt:lpstr>
      <vt:lpstr>Pre-Departure Preparation </vt:lpstr>
      <vt:lpstr>Pre-Departure Preparation </vt:lpstr>
      <vt:lpstr>PowerPoint Presentation</vt:lpstr>
      <vt:lpstr>Pre-Departure Preparation </vt:lpstr>
      <vt:lpstr>Pre-Departure Preparation </vt:lpstr>
      <vt:lpstr>Two Weeks Before Departure</vt:lpstr>
      <vt:lpstr>Upon Arrival</vt:lpstr>
      <vt:lpstr>After You Complete The Programme</vt:lpstr>
      <vt:lpstr>Sponsorship From UM</vt:lpstr>
      <vt:lpstr>02</vt:lpstr>
      <vt:lpstr>General Safety Tips </vt:lpstr>
      <vt:lpstr>During Natural Disaster </vt:lpstr>
      <vt:lpstr>PowerPoint Presentation</vt:lpstr>
      <vt:lpstr>Telephone/ Internet Fraud </vt:lpstr>
      <vt:lpstr>Telephone/ Internet Fraud </vt:lpstr>
      <vt:lpstr>China Consular Affairs  (中國領事服務)</vt:lpstr>
      <vt:lpstr>03</vt:lpstr>
      <vt:lpstr>Culture Shock (文化沖擊) </vt:lpstr>
      <vt:lpstr> How to handle culture shock?  </vt:lpstr>
      <vt:lpstr>04</vt:lpstr>
      <vt:lpstr>Group Communications </vt:lpstr>
      <vt:lpstr>Important Notes </vt:lpstr>
      <vt:lpstr>Email Etiquette </vt:lpstr>
      <vt:lpstr>How to write an effective email? </vt:lpstr>
      <vt:lpstr>Questions?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Pre-Departure Briefing</dc:title>
  <dc:creator>estherlam</dc:creator>
  <cp:lastModifiedBy>estherlam</cp:lastModifiedBy>
  <cp:revision>74</cp:revision>
  <cp:lastPrinted>2023-03-21T04:23:30Z</cp:lastPrinted>
  <dcterms:modified xsi:type="dcterms:W3CDTF">2026-04-16T03:59:18Z</dcterms:modified>
</cp:coreProperties>
</file>